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471" r:id="rId4"/>
    <p:sldId id="472" r:id="rId6"/>
    <p:sldId id="414" r:id="rId7"/>
    <p:sldId id="410" r:id="rId8"/>
    <p:sldId id="342" r:id="rId9"/>
    <p:sldId id="428" r:id="rId10"/>
    <p:sldId id="473" r:id="rId11"/>
    <p:sldId id="475" r:id="rId12"/>
    <p:sldId id="476" r:id="rId13"/>
    <p:sldId id="477" r:id="rId14"/>
    <p:sldId id="478" r:id="rId15"/>
    <p:sldId id="415" r:id="rId16"/>
    <p:sldId id="348" r:id="rId17"/>
    <p:sldId id="310" r:id="rId18"/>
    <p:sldId id="349" r:id="rId19"/>
    <p:sldId id="426" r:id="rId20"/>
    <p:sldId id="344" r:id="rId21"/>
    <p:sldId id="351" r:id="rId22"/>
    <p:sldId id="427" r:id="rId23"/>
    <p:sldId id="345" r:id="rId24"/>
    <p:sldId id="429" r:id="rId25"/>
    <p:sldId id="420" r:id="rId26"/>
    <p:sldId id="430" r:id="rId27"/>
    <p:sldId id="425" r:id="rId28"/>
    <p:sldId id="432" r:id="rId29"/>
    <p:sldId id="433" r:id="rId30"/>
    <p:sldId id="480" r:id="rId31"/>
    <p:sldId id="479" r:id="rId32"/>
  </p:sldIdLst>
  <p:sldSz cx="12192000" cy="6858000"/>
  <p:notesSz cx="6858000" cy="9144000"/>
  <p:custDataLst>
    <p:tags r:id="rId36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3DF"/>
    <a:srgbClr val="FDF0E7"/>
    <a:srgbClr val="FEDEF7"/>
    <a:srgbClr val="5D2884"/>
    <a:srgbClr val="0000CC"/>
    <a:srgbClr val="231CB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>
      <p:cViewPr varScale="1">
        <p:scale>
          <a:sx n="69" d="100"/>
          <a:sy n="69" d="100"/>
        </p:scale>
        <p:origin x="726" y="60"/>
      </p:cViewPr>
      <p:guideLst>
        <p:guide orient="horz" pos="215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6" Type="http://schemas.openxmlformats.org/officeDocument/2006/relationships/tags" Target="tags/tag9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BA1CB-915B-463E-808F-5A2265A43110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85E97-06A7-4F1A-8603-3CC8670503F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072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E49A-6AED-46BF-8EFD-A3F7DE595BF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6B028-ABBD-4475-BB7F-645E0ABAB77F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311" y="355"/>
            <a:ext cx="1174919" cy="119614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080417" y="292221"/>
            <a:ext cx="1030521" cy="15073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>
                <a:gd name="adj" fmla="val 10394353"/>
              </a:avLst>
            </a:prstTxWarp>
            <a:spAutoFit/>
          </a:bodyPr>
          <a:lstStyle/>
          <a:p>
            <a:pPr algn="ctr"/>
            <a:r>
              <a:rPr lang="en-US" sz="900" b="1" cap="none" spc="0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K4.TH Quang Vinh</a:t>
            </a:r>
            <a:endParaRPr lang="en-US" sz="900" b="1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02F45-B332-4C2F-951D-CB6E6C05FD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A2BF2-715B-4634-A836-3D88355A23E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E5C4E-B3C2-4C37-8FA3-175A5BF966A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BAF5E-2946-41B5-BA42-EFFBDE24E42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6" Type="http://schemas.openxmlformats.org/officeDocument/2006/relationships/image" Target="../media/image5.png"/><Relationship Id="rId5" Type="http://schemas.microsoft.com/office/2007/relationships/media" Target="file:///C:\Users\user\Music\Nhac%20nen\cd4\Ban%20oi%20lang%20nghe.mp3" TargetMode="External"/><Relationship Id="rId4" Type="http://schemas.openxmlformats.org/officeDocument/2006/relationships/audio" Target="file:///C:\Users\user\Music\Nhac%20nen\cd4\Ban%20oi%20lang%20nghe.mp3" TargetMode="External"/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oleObject" Target="../embeddings/oleObject4.bin"/><Relationship Id="rId7" Type="http://schemas.openxmlformats.org/officeDocument/2006/relationships/oleObject" Target="../embeddings/oleObject3.bin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10.jpeg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.jpeg"/><Relationship Id="rId1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3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22.jpeg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6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7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2.xml"/><Relationship Id="rId7" Type="http://schemas.openxmlformats.org/officeDocument/2006/relationships/oleObject" Target="../embeddings/oleObject10.bin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1.wmf"/><Relationship Id="rId1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audio" Target="../media/audio2.wav"/><Relationship Id="rId2" Type="http://schemas.openxmlformats.org/officeDocument/2006/relationships/image" Target="../media/image27.png"/><Relationship Id="rId1" Type="http://schemas.openxmlformats.org/officeDocument/2006/relationships/image" Target="../media/image2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0" name="Picture 4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695960" y="227330"/>
            <a:ext cx="10949940" cy="6249670"/>
          </a:xfrm>
        </p:spPr>
      </p:pic>
      <p:sp>
        <p:nvSpPr>
          <p:cNvPr id="2051" name="Rectangle 5"/>
          <p:cNvSpPr/>
          <p:nvPr/>
        </p:nvSpPr>
        <p:spPr>
          <a:xfrm>
            <a:off x="1524000" y="342900"/>
            <a:ext cx="9144000" cy="1137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TRƯỜNG TH BA TÔ</a:t>
            </a:r>
            <a:endParaRPr lang="vi-V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en-US" sz="3600" b="1" i="1" dirty="0">
                <a:solidFill>
                  <a:srgbClr val="0070C0"/>
                </a:solidFill>
                <a:latin typeface="Times New Roman" panose="02020603050405020304" pitchFamily="18" charset="0"/>
              </a:rPr>
              <a:t>Thứ ba ngày 4 tháng 10 năm 2022</a:t>
            </a:r>
            <a:endParaRPr lang="en-US" altLang="en-US" sz="4800" b="1" i="1" dirty="0">
              <a:solidFill>
                <a:srgbClr val="0070C0"/>
              </a:solidFill>
              <a:latin typeface=".VnTimeH" panose="020B7200000000000000" pitchFamily="34" charset="0"/>
            </a:endParaRPr>
          </a:p>
        </p:txBody>
      </p:sp>
      <p:sp>
        <p:nvSpPr>
          <p:cNvPr id="2052" name="WordArt 6"/>
          <p:cNvSpPr>
            <a:spLocks noTextEdit="1"/>
          </p:cNvSpPr>
          <p:nvPr/>
        </p:nvSpPr>
        <p:spPr>
          <a:xfrm>
            <a:off x="2209800" y="1728470"/>
            <a:ext cx="8229600" cy="73914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960107"/>
              </a:avLst>
            </a:prstTxWarp>
            <a:normAutofit/>
          </a:bodyPr>
          <a:p>
            <a:pPr algn="ctr"/>
            <a:r>
              <a:rPr lang="en-US" sz="3600">
                <a:ln w="9525" cap="flat" cmpd="sng">
                  <a:solidFill>
                    <a:srgbClr val="9900CC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Chào mừng các thầy cô về dự giờ thăm  lớp 4B </a:t>
            </a:r>
            <a:endParaRPr lang="en-US" sz="3600">
              <a:ln w="9525" cap="flat" cmpd="sng">
                <a:solidFill>
                  <a:srgbClr val="9900CC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" name="WordArt 7"/>
          <p:cNvSpPr>
            <a:spLocks noTextEdit="1"/>
          </p:cNvSpPr>
          <p:nvPr/>
        </p:nvSpPr>
        <p:spPr>
          <a:xfrm>
            <a:off x="4038600" y="3581400"/>
            <a:ext cx="43434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38"/>
              </a:avLst>
            </a:prstTxWarp>
            <a:normAutofit/>
          </a:bodyPr>
          <a:p>
            <a:pPr algn="ctr"/>
            <a:r>
              <a:rPr lang="en-US" sz="6000" b="1">
                <a:ln w="19050" cap="flat" cmpd="sng">
                  <a:solidFill>
                    <a:srgbClr val="FFFF99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TẬP ĐỌC</a:t>
            </a:r>
            <a:endParaRPr lang="en-US" sz="6000" b="1">
              <a:ln w="19050" cap="flat" cmpd="sng">
                <a:solidFill>
                  <a:srgbClr val="FFFF99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" name="WordArt 8"/>
          <p:cNvSpPr>
            <a:spLocks noTextEdit="1"/>
          </p:cNvSpPr>
          <p:nvPr/>
        </p:nvSpPr>
        <p:spPr>
          <a:xfrm>
            <a:off x="2476500" y="4662170"/>
            <a:ext cx="7239000" cy="1524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normAutofit/>
          </a:bodyPr>
          <a:p>
            <a:pPr algn="ctr"/>
            <a:r>
              <a:rPr 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33CC"/>
                </a:solidFill>
                <a:effectLst>
                  <a:outerShdw dist="53882" dir="2699999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GIÁO VIÊN: TRẦN LAN</a:t>
            </a:r>
            <a:endParaRPr 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33CC"/>
              </a:solidFill>
              <a:effectLst>
                <a:outerShdw dist="53882" dir="2699999" algn="ctr" rotWithShape="0">
                  <a:srgbClr val="9999FF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5" name="Picture 5" descr="Chim bo ca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192260" y="548640"/>
            <a:ext cx="2815590" cy="236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5" descr="Chim bo ca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9915" y="976630"/>
            <a:ext cx="2595245" cy="236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13" descr="Entertainment-02-ju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725" y="5286375"/>
            <a:ext cx="14478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13" descr="Entertainment-02-ju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30" y="5286375"/>
            <a:ext cx="14478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Ban oi lang nghe.mp3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5000" y="10668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69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39465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347807" y="130387"/>
            <a:ext cx="6023187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</a:t>
            </a:r>
            <a:endParaRPr lang="en-US" altLang="en-US" sz="4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699770" y="2724785"/>
            <a:ext cx="109410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Đọc đoạn 1 bài : Những hạt thóc giống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99770" y="3673475"/>
            <a:ext cx="102622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Nhà vua đã làm cách nào để tìm người truyền ngôi ?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/>
      <p:bldP spid="2" grpId="1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3010" y="0"/>
            <a:ext cx="12195010" cy="6838647"/>
            <a:chOff x="-3010" y="0"/>
            <a:chExt cx="12195010" cy="68386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010" cy="6838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87044" y="3013947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4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gtbrd013a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" y="0"/>
            <a:ext cx="121814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82" y="2098431"/>
            <a:ext cx="3636644" cy="247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11"/>
          <p:cNvGrpSpPr/>
          <p:nvPr/>
        </p:nvGrpSpPr>
        <p:grpSpPr bwMode="auto">
          <a:xfrm>
            <a:off x="31254" y="5138175"/>
            <a:ext cx="9144000" cy="1562641"/>
            <a:chOff x="0" y="3079"/>
            <a:chExt cx="5760" cy="1241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1008" y="3079"/>
            <a:ext cx="1248" cy="1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Clip" r:id="rId3" imgW="4446270" imgH="4417695" progId="MS_ClipArt_Gallery.2">
                    <p:embed/>
                  </p:oleObj>
                </mc:Choice>
                <mc:Fallback>
                  <p:oleObj name="Clip" r:id="rId3" imgW="4446270" imgH="4417695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3079"/>
                          <a:ext cx="1248" cy="1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3"/>
            <p:cNvGraphicFramePr>
              <a:graphicFrameLocks noChangeAspect="1"/>
            </p:cNvGraphicFramePr>
            <p:nvPr/>
          </p:nvGraphicFramePr>
          <p:xfrm>
            <a:off x="4320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Clip" r:id="rId5" imgW="4286250" imgH="3676650" progId="MS_ClipArt_Gallery.2">
                    <p:embed/>
                  </p:oleObj>
                </mc:Choice>
                <mc:Fallback>
                  <p:oleObj name="Clip" r:id="rId5" imgW="4286250" imgH="367665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4"/>
            <p:cNvGraphicFramePr>
              <a:graphicFrameLocks noChangeAspect="1"/>
            </p:cNvGraphicFramePr>
            <p:nvPr/>
          </p:nvGraphicFramePr>
          <p:xfrm>
            <a:off x="3264" y="3079"/>
            <a:ext cx="1248" cy="1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Clip" r:id="rId7" imgW="4446270" imgH="4417695" progId="MS_ClipArt_Gallery.2">
                    <p:embed/>
                  </p:oleObj>
                </mc:Choice>
                <mc:Fallback>
                  <p:oleObj name="Clip" r:id="rId7" imgW="4446270" imgH="4417695" progId="MS_ClipArt_Gallery.2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3079"/>
                          <a:ext cx="1248" cy="1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5"/>
            <p:cNvGraphicFramePr>
              <a:graphicFrameLocks noChangeAspect="1"/>
            </p:cNvGraphicFramePr>
            <p:nvPr/>
          </p:nvGraphicFramePr>
          <p:xfrm>
            <a:off x="2208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Clip" r:id="rId8" imgW="4286250" imgH="3676650" progId="MS_ClipArt_Gallery.2">
                    <p:embed/>
                  </p:oleObj>
                </mc:Choice>
                <mc:Fallback>
                  <p:oleObj name="Clip" r:id="rId8" imgW="4286250" imgH="367665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6"/>
            <p:cNvGraphicFramePr>
              <a:graphicFrameLocks noChangeAspect="1"/>
            </p:cNvGraphicFramePr>
            <p:nvPr/>
          </p:nvGraphicFramePr>
          <p:xfrm>
            <a:off x="0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Clip" r:id="rId9" imgW="4286250" imgH="3676650" progId="MS_ClipArt_Gallery.2">
                    <p:embed/>
                  </p:oleObj>
                </mc:Choice>
                <mc:Fallback>
                  <p:oleObj name="Clip" r:id="rId9" imgW="4286250" imgH="3676650" progId="MS_ClipArt_Gallery.2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TextBox 1"/>
          <p:cNvSpPr txBox="1"/>
          <p:nvPr/>
        </p:nvSpPr>
        <p:spPr>
          <a:xfrm>
            <a:off x="3457937" y="2087520"/>
            <a:ext cx="441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endParaRPr kumimoji="0" lang="en-US" sz="4000" b="1" i="0" u="none" strike="noStrike" kern="1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6705600" y="2590800"/>
            <a:ext cx="28648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kumimoji="0" lang="en-US" sz="3600" b="1" i="0" u="none" strike="noStrike" kern="1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kumimoji="0" lang="en-US" sz="3600" b="1" i="0" u="none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-ten</a:t>
            </a:r>
            <a:endParaRPr kumimoji="0" lang="en-US" sz="3600" b="1" i="0" u="none" strike="noStrike" kern="1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7680176" y="1844988"/>
            <a:ext cx="2517106" cy="50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8" rIns="68576" bIns="3428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(Trang 50)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6" descr="c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119" y="3234275"/>
            <a:ext cx="5652864" cy="175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4"/>
          <p:cNvSpPr txBox="1"/>
          <p:nvPr/>
        </p:nvSpPr>
        <p:spPr>
          <a:xfrm>
            <a:off x="4655749" y="1440578"/>
            <a:ext cx="34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303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 ĐỌC</a:t>
            </a:r>
            <a:endParaRPr lang="en-US" sz="3600" b="1" dirty="0">
              <a:solidFill>
                <a:srgbClr val="0303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631315" y="953815"/>
            <a:ext cx="9067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9"/>
          <a:stretch>
            <a:fillRect/>
          </a:stretch>
        </p:blipFill>
        <p:spPr>
          <a:xfrm>
            <a:off x="-672752" y="-1224117"/>
            <a:ext cx="12887982" cy="9433048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28600" y="-820269"/>
            <a:ext cx="11734800" cy="75258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06008" y="711562"/>
            <a:ext cx="6066656" cy="509370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dirty="0">
                <a:latin typeface="Times New Roman" panose="02020603050405020304" pitchFamily="18" charset="0"/>
              </a:rPr>
              <a:t>Nghe </a:t>
            </a:r>
            <a:r>
              <a:rPr lang="en-US" sz="2800" dirty="0" err="1">
                <a:latin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Cáo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dụ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thiệt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hơn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rằng</a:t>
            </a:r>
            <a:r>
              <a:rPr lang="en-US" sz="2800" dirty="0">
                <a:latin typeface="Times New Roman" panose="02020603050405020304" pitchFamily="18" charset="0"/>
              </a:rPr>
              <a:t> : “Xin </a:t>
            </a:r>
            <a:r>
              <a:rPr lang="en-US" sz="2800" dirty="0" err="1">
                <a:latin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ghi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ơn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lòng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Hòa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bình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cáo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sống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chung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Mừng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này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</a:rPr>
              <a:t>mừng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hơn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Kìa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thấy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cặp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chó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săn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xa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chạy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chắc</a:t>
            </a:r>
            <a:r>
              <a:rPr lang="en-US" sz="2800" dirty="0">
                <a:latin typeface="Times New Roman" panose="02020603050405020304" pitchFamily="18" charset="0"/>
              </a:rPr>
              <a:t> loan tin </a:t>
            </a:r>
            <a:r>
              <a:rPr lang="en-US" sz="2800" dirty="0" err="1">
                <a:latin typeface="Times New Roman" panose="02020603050405020304" pitchFamily="18" charset="0"/>
              </a:rPr>
              <a:t>này</a:t>
            </a:r>
            <a:r>
              <a:rPr lang="en-US" sz="2800" dirty="0">
                <a:latin typeface="Times New Roman" panose="02020603050405020304" pitchFamily="18" charset="0"/>
              </a:rPr>
              <a:t>.”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Cáo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nghe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hồn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lạc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phách</a:t>
            </a:r>
            <a:r>
              <a:rPr lang="en-US" sz="2800" dirty="0">
                <a:latin typeface="Times New Roman" panose="02020603050405020304" pitchFamily="18" charset="0"/>
              </a:rPr>
              <a:t> bay 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Quắp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đuôi</a:t>
            </a:r>
            <a:r>
              <a:rPr lang="en-US" sz="2800" dirty="0">
                <a:latin typeface="Times New Roman" panose="02020603050405020304" pitchFamily="18" charset="0"/>
              </a:rPr>
              <a:t>, co </a:t>
            </a:r>
            <a:r>
              <a:rPr lang="en-US" sz="2800" dirty="0" err="1">
                <a:latin typeface="Times New Roman" panose="02020603050405020304" pitchFamily="18" charset="0"/>
              </a:rPr>
              <a:t>cẳng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chạy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ngay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tức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thì</a:t>
            </a:r>
            <a:r>
              <a:rPr lang="en-US" sz="2800" dirty="0">
                <a:latin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</a:rPr>
              <a:t> ta </a:t>
            </a:r>
            <a:r>
              <a:rPr lang="en-US" sz="2800" dirty="0" err="1">
                <a:latin typeface="Times New Roman" panose="02020603050405020304" pitchFamily="18" charset="0"/>
              </a:rPr>
              <a:t>khoái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chí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cười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phì</a:t>
            </a:r>
            <a:r>
              <a:rPr lang="en-US" sz="2800" dirty="0">
                <a:latin typeface="Times New Roman" panose="02020603050405020304" pitchFamily="18" charset="0"/>
              </a:rPr>
              <a:t> :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Times New Roman" panose="02020603050405020304" pitchFamily="18" charset="0"/>
              </a:rPr>
              <a:t>“</a:t>
            </a:r>
            <a:r>
              <a:rPr lang="en-US" sz="2800" dirty="0" err="1">
                <a:latin typeface="Times New Roman" panose="02020603050405020304" pitchFamily="18" charset="0"/>
              </a:rPr>
              <a:t>Rõ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phường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dối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</a:rPr>
              <a:t> ai.”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179929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 TRỐNG VÀ CÁO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6200" y="764704"/>
            <a:ext cx="5929807" cy="509370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Nhác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trông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vắt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vẻo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trên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cành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Anh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chàng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Trống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tinh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nhanh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lõi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đời</a:t>
            </a:r>
            <a:r>
              <a:rPr lang="en-US" sz="2800" dirty="0">
                <a:latin typeface="Times New Roman" panose="02020603050405020304" pitchFamily="18" charset="0"/>
              </a:rPr>
              <a:t>,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Cáo</a:t>
            </a:r>
            <a:r>
              <a:rPr lang="en-US" sz="2800" dirty="0">
                <a:latin typeface="Times New Roman" panose="02020603050405020304" pitchFamily="18" charset="0"/>
              </a:rPr>
              <a:t> kia </a:t>
            </a:r>
            <a:r>
              <a:rPr lang="en-US" sz="2800" dirty="0" err="1">
                <a:latin typeface="Times New Roman" panose="02020603050405020304" pitchFamily="18" charset="0"/>
              </a:rPr>
              <a:t>đon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đả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ngỏ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</a:rPr>
              <a:t> :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Times New Roman" panose="02020603050405020304" pitchFamily="18" charset="0"/>
              </a:rPr>
              <a:t>“</a:t>
            </a:r>
            <a:r>
              <a:rPr lang="en-US" sz="2800" dirty="0" err="1">
                <a:latin typeface="Times New Roman" panose="02020603050405020304" pitchFamily="18" charset="0"/>
              </a:rPr>
              <a:t>Kìa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anh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quý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xin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mời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xuống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đây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nghe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rõ</a:t>
            </a:r>
            <a:r>
              <a:rPr lang="en-US" sz="2800" dirty="0">
                <a:latin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</a:rPr>
              <a:t>này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Muôn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loài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mạnh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yếu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rày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kết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thân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Lòng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</a:rPr>
              <a:t> sung </a:t>
            </a:r>
            <a:r>
              <a:rPr lang="en-US" sz="2800" dirty="0" err="1">
                <a:latin typeface="Times New Roman" panose="02020603050405020304" pitchFamily="18" charset="0"/>
              </a:rPr>
              <a:t>sướng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muôn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phần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Times New Roman" panose="02020603050405020304" pitchFamily="18" charset="0"/>
              </a:rPr>
              <a:t>Báo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hữu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xa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gần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đều</a:t>
            </a:r>
            <a:r>
              <a:rPr lang="en-US" sz="2800" dirty="0">
                <a:latin typeface="Times New Roman" panose="02020603050405020304" pitchFamily="18" charset="0"/>
              </a:rPr>
              <a:t> hay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Times New Roman" panose="02020603050405020304" pitchFamily="18" charset="0"/>
              </a:rPr>
              <a:t>Xin </a:t>
            </a:r>
            <a:r>
              <a:rPr lang="en-US" sz="2800" dirty="0" err="1">
                <a:latin typeface="Times New Roman" panose="02020603050405020304" pitchFamily="18" charset="0"/>
              </a:rPr>
              <a:t>đừng</a:t>
            </a:r>
            <a:r>
              <a:rPr lang="en-US" sz="2800" dirty="0">
                <a:latin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</a:rPr>
              <a:t>ngại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xuống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đây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Times New Roman" panose="02020603050405020304" pitchFamily="18" charset="0"/>
              </a:rPr>
              <a:t>Cho </a:t>
            </a:r>
            <a:r>
              <a:rPr lang="en-US" sz="2800" dirty="0" err="1">
                <a:latin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hôn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tỏ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bày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tình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thân</a:t>
            </a:r>
            <a:r>
              <a:rPr lang="en-US" sz="2800" dirty="0">
                <a:latin typeface="Times New Roman" panose="02020603050405020304" pitchFamily="18" charset="0"/>
              </a:rPr>
              <a:t>.”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95052" y="5982379"/>
            <a:ext cx="376354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PHÔNG – TEN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28600" y="152400"/>
            <a:ext cx="11734800" cy="6553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19800" y="1045715"/>
            <a:ext cx="5638800" cy="44781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thiệt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hơn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rằng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“Xin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được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lòng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Hòa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chung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Mừng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còn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mừng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hơn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Kìa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thấy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cặp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săn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chạy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chắc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loan tin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3.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hồn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phách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bay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Quắp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đuôi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co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cẳng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chạy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thì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khoái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cười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phì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phường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gian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làm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gì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được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245815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 TRỐNG VÀ CÁO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07818" y="1072709"/>
            <a:ext cx="5638800" cy="44781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trông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vắt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vẻo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cành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chàng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lõi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ngỏ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Kìa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quý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xuống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đây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Muôn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loài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mạnh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yếu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thân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Lòng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sung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sướng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muôn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phần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hữu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gần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đều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hay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đừng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xuống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đây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hôn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tỏ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thân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5800" y="5676264"/>
            <a:ext cx="3352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PHÔNG–TEN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Minh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dịch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19800" y="921435"/>
            <a:ext cx="0" cy="4955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23" y="190694"/>
            <a:ext cx="1376509" cy="95194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901" y="5434413"/>
            <a:ext cx="2252600" cy="1196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3010" y="0"/>
            <a:ext cx="12195010" cy="6838647"/>
            <a:chOff x="-3010" y="0"/>
            <a:chExt cx="12195010" cy="68386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010" cy="6838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3071495" y="332785"/>
            <a:ext cx="9067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847528" y="1916832"/>
            <a:ext cx="8784976" cy="25922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lang="en-US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035" y="107315"/>
            <a:ext cx="12195010" cy="6838647"/>
            <a:chOff x="-3010" y="0"/>
            <a:chExt cx="12195010" cy="68386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010" cy="6838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: Rounded Corners 1"/>
          <p:cNvSpPr/>
          <p:nvPr/>
        </p:nvSpPr>
        <p:spPr>
          <a:xfrm>
            <a:off x="4655974" y="260648"/>
            <a:ext cx="4608512" cy="1232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73624" y="1782474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õi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đời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16080" y="1741747"/>
            <a:ext cx="2803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7816" y="2566645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đả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16080" y="249289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ắp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đuôi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77816" y="3358733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ày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6080" y="321297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chí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877816" y="4078813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ữu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816080" y="4006805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dối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1" grpId="0"/>
      <p:bldP spid="11" grpId="1"/>
      <p:bldP spid="10" grpId="0"/>
      <p:bldP spid="10" grpId="1"/>
      <p:bldP spid="16" grpId="0"/>
      <p:bldP spid="16" grpId="1"/>
      <p:bldP spid="33" grpId="0"/>
      <p:bldP spid="33" grpId="1"/>
      <p:bldP spid="9" grpId="0"/>
      <p:bldP spid="9" grpId="1"/>
      <p:bldP spid="12" grpId="0"/>
      <p:bldP spid="12" grpId="1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035" y="107315"/>
            <a:ext cx="12195010" cy="6838647"/>
            <a:chOff x="-3010" y="0"/>
            <a:chExt cx="12195010" cy="68386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010" cy="6838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: Rounded Corners 16"/>
          <p:cNvSpPr/>
          <p:nvPr/>
        </p:nvSpPr>
        <p:spPr>
          <a:xfrm>
            <a:off x="4655974" y="260648"/>
            <a:ext cx="4608512" cy="12241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1544" y="2200796"/>
            <a:ext cx="9289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Nhác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trông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vắt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vẻo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cành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Anh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chàng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Trống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nhanh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lõi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đời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kia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đon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đả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ngỏ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Kìa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anh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xin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mời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xuống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đây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…”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035" y="107315"/>
            <a:ext cx="12195175" cy="6829425"/>
            <a:chOff x="-3010" y="0"/>
            <a:chExt cx="12195175" cy="68294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175" cy="682942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: Rounded Corners 15"/>
          <p:cNvSpPr/>
          <p:nvPr/>
        </p:nvSpPr>
        <p:spPr>
          <a:xfrm>
            <a:off x="5231795" y="188387"/>
            <a:ext cx="4608512" cy="1232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9" descr="White marble"/>
          <p:cNvSpPr txBox="1">
            <a:spLocks noChangeArrowheads="1"/>
          </p:cNvSpPr>
          <p:nvPr/>
        </p:nvSpPr>
        <p:spPr bwMode="auto">
          <a:xfrm>
            <a:off x="1919509" y="1773962"/>
            <a:ext cx="2552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Đon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altLang="en-US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9" descr="White marble"/>
          <p:cNvSpPr txBox="1">
            <a:spLocks noChangeArrowheads="1"/>
          </p:cNvSpPr>
          <p:nvPr/>
        </p:nvSpPr>
        <p:spPr bwMode="auto">
          <a:xfrm>
            <a:off x="3575685" y="1773962"/>
            <a:ext cx="73802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nhảu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gỡ</a:t>
            </a:r>
            <a:endParaRPr lang="en-US" alt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9" descr="White marble"/>
          <p:cNvSpPr txBox="1">
            <a:spLocks noChangeArrowheads="1"/>
          </p:cNvSpPr>
          <p:nvPr/>
        </p:nvSpPr>
        <p:spPr bwMode="auto">
          <a:xfrm>
            <a:off x="1631251" y="2710696"/>
            <a:ext cx="2592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9" descr="White marble"/>
          <p:cNvSpPr txBox="1">
            <a:spLocks noChangeArrowheads="1"/>
          </p:cNvSpPr>
          <p:nvPr/>
        </p:nvSpPr>
        <p:spPr bwMode="auto">
          <a:xfrm>
            <a:off x="3801110" y="2709545"/>
            <a:ext cx="859853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mánh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khóe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khéo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 descr="White marble"/>
          <p:cNvSpPr txBox="1">
            <a:spLocks noChangeArrowheads="1"/>
          </p:cNvSpPr>
          <p:nvPr/>
        </p:nvSpPr>
        <p:spPr bwMode="auto">
          <a:xfrm>
            <a:off x="1692846" y="3575169"/>
            <a:ext cx="19543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Loan tin :</a:t>
            </a: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0" descr="White marble"/>
          <p:cNvSpPr txBox="1">
            <a:spLocks noChangeArrowheads="1"/>
          </p:cNvSpPr>
          <p:nvPr/>
        </p:nvSpPr>
        <p:spPr bwMode="auto">
          <a:xfrm>
            <a:off x="3520408" y="3574787"/>
            <a:ext cx="6886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9" descr="White marble"/>
          <p:cNvSpPr txBox="1">
            <a:spLocks noChangeArrowheads="1"/>
          </p:cNvSpPr>
          <p:nvPr/>
        </p:nvSpPr>
        <p:spPr bwMode="auto">
          <a:xfrm>
            <a:off x="1559496" y="4502939"/>
            <a:ext cx="38176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altLang="en-US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 :</a:t>
            </a: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9" descr="White marble"/>
          <p:cNvSpPr txBox="1">
            <a:spLocks noChangeArrowheads="1"/>
          </p:cNvSpPr>
          <p:nvPr/>
        </p:nvSpPr>
        <p:spPr bwMode="auto">
          <a:xfrm>
            <a:off x="5173980" y="4511675"/>
            <a:ext cx="696150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hốt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hoảng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" grpId="0"/>
      <p:bldP spid="2" grpId="1"/>
      <p:bldP spid="3" grpId="0"/>
      <p:bldP spid="3" grpId="1"/>
      <p:bldP spid="5" grpId="0"/>
      <p:bldP spid="5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035" y="107315"/>
            <a:ext cx="12195010" cy="6838647"/>
            <a:chOff x="-3010" y="0"/>
            <a:chExt cx="12195010" cy="68386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7557" t="18500" r="29328" b="13275"/>
            <a:stretch>
              <a:fillRect/>
            </a:stretch>
          </p:blipFill>
          <p:spPr>
            <a:xfrm>
              <a:off x="-3010" y="0"/>
              <a:ext cx="12195010" cy="6838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143672" y="1988840"/>
              <a:ext cx="6696744" cy="288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968208" y="4869160"/>
              <a:ext cx="280831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val 1"/>
          <p:cNvSpPr/>
          <p:nvPr/>
        </p:nvSpPr>
        <p:spPr>
          <a:xfrm>
            <a:off x="2640008" y="1916197"/>
            <a:ext cx="8784976" cy="25922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Tìm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hiểu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28600" y="152400"/>
            <a:ext cx="11734800" cy="6553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245815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 TRỐNG VÀ CÁO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495600" y="692696"/>
            <a:ext cx="7704856" cy="57092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vẻo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tinh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lõi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kia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Kìa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xin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đây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tin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Muôn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yếu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thân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Lòng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sung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sướng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muôn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hữu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hay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Xin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đừng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.”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8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94" y="245815"/>
            <a:ext cx="2812891" cy="1945285"/>
          </a:xfrm>
          <a:prstGeom prst="teardrop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5013177"/>
            <a:ext cx="2969260" cy="1682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0"/>
          <p:cNvSpPr txBox="1"/>
          <p:nvPr/>
        </p:nvSpPr>
        <p:spPr>
          <a:xfrm>
            <a:off x="1775460" y="188595"/>
            <a:ext cx="2301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Đọc đoạn 1</a:t>
            </a:r>
            <a:endParaRPr 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4953000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062142"/>
            <a:ext cx="4977136" cy="2643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5560" y="1844824"/>
            <a:ext cx="9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97968" y="3212976"/>
            <a:ext cx="879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vắt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vẻo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/>
          </a:p>
        </p:txBody>
      </p:sp>
      <p:sp>
        <p:nvSpPr>
          <p:cNvPr id="11" name="Rectangle: Rounded Corners 10"/>
          <p:cNvSpPr/>
          <p:nvPr/>
        </p:nvSpPr>
        <p:spPr>
          <a:xfrm>
            <a:off x="4079776" y="116632"/>
            <a:ext cx="8145488" cy="12241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4953000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495800"/>
            <a:ext cx="4160640" cy="220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3432" y="2697540"/>
            <a:ext cx="10210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đon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rày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muôn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loài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hôn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tỏ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47527" y="1752600"/>
            <a:ext cx="1007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   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3399" y="4797152"/>
            <a:ext cx="6700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rày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079776" y="116632"/>
            <a:ext cx="8145488" cy="12241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4953000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062142"/>
            <a:ext cx="4977136" cy="2643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27425" y="3284855"/>
            <a:ext cx="1021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tin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nhằm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03512" y="1828800"/>
            <a:ext cx="1005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  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Nhằm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   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079776" y="116632"/>
            <a:ext cx="8145488" cy="12241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6170" y="5562599"/>
            <a:ext cx="580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mưu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5151" y="4782233"/>
            <a:ext cx="6380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" grpId="0"/>
      <p:bldP spid="2" grpId="1"/>
      <p:bldP spid="4" grpId="0"/>
      <p:bldP spid="4" grpId="1"/>
      <p:bldP spid="12" grpId="0"/>
      <p:bldP spid="12" grpId="1"/>
      <p:bldP spid="11" grpId="0"/>
      <p:bldP spid="1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28600" y="152400"/>
            <a:ext cx="11734800" cy="6553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135560" y="1373281"/>
            <a:ext cx="7920880" cy="443198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lời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dụ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thiệt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hơn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rằng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“Xin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được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ghi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ơn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trong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lòng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Hòa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bình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sống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chung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Mừng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còn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có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tin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mừng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hơn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Kìa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tôi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thấy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cặp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chó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săn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Từ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chạy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lại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chắc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loan tin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này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”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245815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 TRỐNG VÀ CÁO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1" y="224464"/>
            <a:ext cx="3257371" cy="1854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5038967"/>
            <a:ext cx="2962076" cy="1573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0"/>
          <p:cNvSpPr txBox="1"/>
          <p:nvPr/>
        </p:nvSpPr>
        <p:spPr>
          <a:xfrm>
            <a:off x="1775460" y="188595"/>
            <a:ext cx="2301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Đọc đoạn 2</a:t>
            </a:r>
            <a:endParaRPr lang="en-US"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855"/>
            <a:ext cx="4228573" cy="2407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5247735"/>
            <a:ext cx="2744888" cy="1457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644" y="3438267"/>
            <a:ext cx="68560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912" y="4038138"/>
            <a:ext cx="1051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3927176" y="44624"/>
            <a:ext cx="814548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2140" y="1662203"/>
            <a:ext cx="54024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“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n”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75725" y="2242574"/>
            <a:ext cx="895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thiệt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vi-V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n”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25" y="-126656"/>
            <a:ext cx="4119408" cy="2344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4840663"/>
            <a:ext cx="3798268" cy="2017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1384" y="4914343"/>
            <a:ext cx="75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6123" y="4268012"/>
            <a:ext cx="5522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3909020" y="42034"/>
            <a:ext cx="814548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9416" y="2372399"/>
            <a:ext cx="99088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tung tin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khiến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khiếp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5400" y="1724305"/>
            <a:ext cx="11072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tung tin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28600" y="152400"/>
            <a:ext cx="11734800" cy="6553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63552" y="1772523"/>
            <a:ext cx="7848872" cy="253915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nghe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hồn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lạc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phách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bay 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Quắp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đuôi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co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cẳng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chạy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ngay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tức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thì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ta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khoái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chí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cười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phì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: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Rõ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phường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gian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dối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làm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gì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được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ai.”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245815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 TRỐNG VÀ CÁO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1" y="132916"/>
            <a:ext cx="3307189" cy="1882553"/>
          </a:xfrm>
          <a:prstGeom prst="teardrop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4191805"/>
            <a:ext cx="4740450" cy="2517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0"/>
          <p:cNvSpPr txBox="1"/>
          <p:nvPr/>
        </p:nvSpPr>
        <p:spPr>
          <a:xfrm>
            <a:off x="1775460" y="188595"/>
            <a:ext cx="2301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Đọc đoạn 3</a:t>
            </a:r>
            <a:endParaRPr lang="en-US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9568" cy="196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654" y="5445224"/>
            <a:ext cx="2779785" cy="14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09613" y="1524000"/>
            <a:ext cx="1208238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Theo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khéo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léo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613" y="2667000"/>
            <a:ext cx="1208238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bóc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mưu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loan tin”</a:t>
            </a:r>
            <a:endParaRPr lang="en-US" sz="32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hãi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Gậy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đập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lưng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3936899" y="193948"/>
            <a:ext cx="814548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3119" y="5614214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613" y="4903591"/>
            <a:ext cx="76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2604" y="2060848"/>
            <a:ext cx="1155476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Theo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nhằm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Khuyên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đừng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vội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ngọt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71464" y="3838892"/>
            <a:ext cx="504056" cy="5262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5" descr="c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9568" cy="196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6" descr="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654" y="5445224"/>
            <a:ext cx="2779785" cy="14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/>
          <p:nvPr/>
        </p:nvSpPr>
        <p:spPr>
          <a:xfrm>
            <a:off x="990600" y="2286000"/>
            <a:ext cx="10210800" cy="4876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0751" y="1796623"/>
            <a:ext cx="8403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*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muốn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khuyên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điều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7448" y="2492896"/>
            <a:ext cx="10585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Khuyên con người hãy cảnh giác, thông minh như Gà Trống, chớ tin những lời lẽ ngọt ngào của kẻ xấu như Cáo.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 descr="c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9568" cy="196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6" descr="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654" y="5445224"/>
            <a:ext cx="2779785" cy="14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5440" y="3068960"/>
            <a:ext cx="10153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9456" y="2209800"/>
            <a:ext cx="1082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Qua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856"/>
            <a:ext cx="4079775" cy="234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4100387"/>
            <a:ext cx="4905128" cy="2605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524000" y="188640"/>
            <a:ext cx="9067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52664" y="1844824"/>
            <a:ext cx="441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40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endParaRPr kumimoji="0" lang="en-US" sz="4000" b="1" i="0" u="none" strike="noStrike" kern="1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384" y="2682786"/>
            <a:ext cx="110892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en-US" sz="3600" b="1" i="0" u="sng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kumimoji="0" lang="en-US" sz="3600" b="1" i="0" u="sng" strike="noStrike" kern="10" cap="none" spc="0" normalizeH="0" baseline="0" noProof="0" dirty="0" err="1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kumimoji="0" lang="en-US" sz="3600" b="1" i="0" u="none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kumimoji="0" lang="vi-VN" sz="3600" b="1" i="0" u="none" strike="noStrike" kern="1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3600" b="1" kern="10" dirty="0">
                <a:solidFill>
                  <a:srgbClr val="0303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vi-VN" sz="3600" b="1" i="0" u="none" strike="noStrike" kern="10" cap="none" spc="0" normalizeH="0" baseline="0" noProof="0" dirty="0">
                <a:ln>
                  <a:noFill/>
                </a:ln>
                <a:solidFill>
                  <a:srgbClr val="0303D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Khuyên con người hãy cảnh giác, thông minh như Gà Trống, chớ tin những lời lẽ ngọt ngào của kẻ xấu như Cáo. </a:t>
            </a:r>
            <a:endParaRPr kumimoji="0" lang="en-US" sz="3600" b="1" i="0" u="none" strike="noStrike" kern="10" cap="none" spc="0" normalizeH="0" baseline="0" noProof="0" dirty="0">
              <a:ln>
                <a:noFill/>
              </a:ln>
              <a:solidFill>
                <a:srgbClr val="0303D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c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4991110"/>
            <a:ext cx="3996680" cy="16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2392" y="1126485"/>
            <a:ext cx="197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 descr="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55998"/>
            <a:ext cx="2105788" cy="163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 descr="White marble"/>
          <p:cNvSpPr txBox="1">
            <a:spLocks noChangeArrowheads="1"/>
          </p:cNvSpPr>
          <p:nvPr/>
        </p:nvSpPr>
        <p:spPr bwMode="auto">
          <a:xfrm>
            <a:off x="3505200" y="6248401"/>
            <a:ext cx="419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vi-VN" altLang="vi-VN" sz="1800"/>
          </a:p>
        </p:txBody>
      </p:sp>
      <p:sp>
        <p:nvSpPr>
          <p:cNvPr id="60422" name="Text Box 6" descr="White marble"/>
          <p:cNvSpPr txBox="1">
            <a:spLocks noChangeArrowheads="1"/>
          </p:cNvSpPr>
          <p:nvPr/>
        </p:nvSpPr>
        <p:spPr bwMode="auto">
          <a:xfrm>
            <a:off x="1828800" y="846456"/>
            <a:ext cx="251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vi-VN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vi-V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altLang="vi-V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endParaRPr lang="en-US" altLang="vi-VN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Text Box 9" descr="White marble"/>
          <p:cNvSpPr txBox="1">
            <a:spLocks noChangeArrowheads="1"/>
          </p:cNvSpPr>
          <p:nvPr/>
        </p:nvSpPr>
        <p:spPr bwMode="auto">
          <a:xfrm>
            <a:off x="1905000" y="4419601"/>
            <a:ext cx="3048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vi-VN" altLang="vi-VN" sz="2800"/>
          </a:p>
        </p:txBody>
      </p:sp>
      <p:sp>
        <p:nvSpPr>
          <p:cNvPr id="60426" name="Text Box 10" descr="White marble"/>
          <p:cNvSpPr txBox="1">
            <a:spLocks noChangeArrowheads="1"/>
          </p:cNvSpPr>
          <p:nvPr/>
        </p:nvSpPr>
        <p:spPr bwMode="auto">
          <a:xfrm>
            <a:off x="3048000" y="1160146"/>
            <a:ext cx="58674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/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Nhác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trông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vắt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vẻo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lõi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đon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ngỏ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endParaRPr lang="en-US" altLang="vi-VN" sz="2400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6" name="Text Box 11" descr="White marble"/>
          <p:cNvSpPr txBox="1">
            <a:spLocks noChangeArrowheads="1"/>
          </p:cNvSpPr>
          <p:nvPr/>
        </p:nvSpPr>
        <p:spPr bwMode="auto">
          <a:xfrm>
            <a:off x="4343400" y="2514601"/>
            <a:ext cx="63246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/>
              <a:t> </a:t>
            </a:r>
            <a:endParaRPr lang="en-US" altLang="vi-VN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vi-VN" sz="3600" dirty="0"/>
          </a:p>
        </p:txBody>
      </p:sp>
      <p:sp>
        <p:nvSpPr>
          <p:cNvPr id="60428" name="Text Box 12" descr="White marble"/>
          <p:cNvSpPr txBox="1">
            <a:spLocks noChangeArrowheads="1"/>
          </p:cNvSpPr>
          <p:nvPr/>
        </p:nvSpPr>
        <p:spPr bwMode="auto">
          <a:xfrm>
            <a:off x="3124200" y="3500120"/>
            <a:ext cx="55626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 Xin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vi-VN" sz="24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loan tin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alt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alt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vi-VN" sz="2400" dirty="0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H="1">
            <a:off x="5664200" y="1346200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H="1">
            <a:off x="6096635" y="1778000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 flipH="1">
            <a:off x="4150995" y="2569845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 flipH="1">
            <a:off x="5638800" y="2150745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 flipH="1">
            <a:off x="5591810" y="3937000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 flipH="1">
            <a:off x="5168265" y="4655820"/>
            <a:ext cx="76200" cy="30480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/>
      <p:bldP spid="60426" grpId="0" build="allAtOnce"/>
      <p:bldP spid="60428" grpId="0"/>
      <p:bldP spid="60429" grpId="0" bldLvl="0" animBg="1"/>
      <p:bldP spid="60430" grpId="0" bldLvl="0" animBg="1"/>
      <p:bldP spid="60431" grpId="0" bldLvl="0" animBg="1"/>
      <p:bldP spid="60432" grpId="0" bldLvl="0" animBg="1"/>
      <p:bldP spid="60433" grpId="0" bldLvl="0" animBg="1"/>
      <p:bldP spid="6043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 descr="White marble"/>
          <p:cNvSpPr txBox="1">
            <a:spLocks noChangeArrowheads="1"/>
          </p:cNvSpPr>
          <p:nvPr/>
        </p:nvSpPr>
        <p:spPr bwMode="auto">
          <a:xfrm>
            <a:off x="2057400" y="4876801"/>
            <a:ext cx="419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vi-VN" altLang="vi-VN" sz="1800"/>
          </a:p>
        </p:txBody>
      </p:sp>
      <p:sp>
        <p:nvSpPr>
          <p:cNvPr id="59399" name="Text Box 7" descr="White marble"/>
          <p:cNvSpPr txBox="1">
            <a:spLocks noChangeArrowheads="1"/>
          </p:cNvSpPr>
          <p:nvPr/>
        </p:nvSpPr>
        <p:spPr bwMode="auto">
          <a:xfrm>
            <a:off x="1905000" y="550545"/>
            <a:ext cx="4114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vi-VN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altLang="vi-V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altLang="vi-V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vi-VN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270" name="Group 11"/>
          <p:cNvGrpSpPr/>
          <p:nvPr/>
        </p:nvGrpSpPr>
        <p:grpSpPr bwMode="auto">
          <a:xfrm>
            <a:off x="1524000" y="4887914"/>
            <a:ext cx="9144000" cy="1970087"/>
            <a:chOff x="0" y="3079"/>
            <a:chExt cx="5760" cy="1241"/>
          </a:xfrm>
        </p:grpSpPr>
        <p:graphicFrame>
          <p:nvGraphicFramePr>
            <p:cNvPr id="11271" name="Object 12"/>
            <p:cNvGraphicFramePr>
              <a:graphicFrameLocks noChangeAspect="1"/>
            </p:cNvGraphicFramePr>
            <p:nvPr/>
          </p:nvGraphicFramePr>
          <p:xfrm>
            <a:off x="1008" y="3079"/>
            <a:ext cx="1248" cy="1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Clip" r:id="rId1" imgW="4446270" imgH="4417695" progId="MS_ClipArt_Gallery.2">
                    <p:embed/>
                  </p:oleObj>
                </mc:Choice>
                <mc:Fallback>
                  <p:oleObj name="Clip" r:id="rId1" imgW="4446270" imgH="4417695" progId="MS_ClipArt_Gallery.2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3079"/>
                          <a:ext cx="1248" cy="1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13"/>
            <p:cNvGraphicFramePr>
              <a:graphicFrameLocks noChangeAspect="1"/>
            </p:cNvGraphicFramePr>
            <p:nvPr/>
          </p:nvGraphicFramePr>
          <p:xfrm>
            <a:off x="4320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Clip" r:id="rId3" imgW="4286250" imgH="3676650" progId="MS_ClipArt_Gallery.2">
                    <p:embed/>
                  </p:oleObj>
                </mc:Choice>
                <mc:Fallback>
                  <p:oleObj name="Clip" r:id="rId3" imgW="4286250" imgH="3676650" progId="MS_ClipArt_Gallery.2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14"/>
            <p:cNvGraphicFramePr>
              <a:graphicFrameLocks noChangeAspect="1"/>
            </p:cNvGraphicFramePr>
            <p:nvPr/>
          </p:nvGraphicFramePr>
          <p:xfrm>
            <a:off x="3264" y="3079"/>
            <a:ext cx="1248" cy="1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Clip" r:id="rId5" imgW="4446270" imgH="4417695" progId="MS_ClipArt_Gallery.2">
                    <p:embed/>
                  </p:oleObj>
                </mc:Choice>
                <mc:Fallback>
                  <p:oleObj name="Clip" r:id="rId5" imgW="4446270" imgH="4417695" progId="MS_ClipArt_Gallery.2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3079"/>
                          <a:ext cx="1248" cy="1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Object 15"/>
            <p:cNvGraphicFramePr>
              <a:graphicFrameLocks noChangeAspect="1"/>
            </p:cNvGraphicFramePr>
            <p:nvPr/>
          </p:nvGraphicFramePr>
          <p:xfrm>
            <a:off x="2208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Clip" r:id="rId6" imgW="4286250" imgH="3676650" progId="MS_ClipArt_Gallery.2">
                    <p:embed/>
                  </p:oleObj>
                </mc:Choice>
                <mc:Fallback>
                  <p:oleObj name="Clip" r:id="rId6" imgW="4286250" imgH="3676650" progId="MS_ClipArt_Gallery.2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16"/>
            <p:cNvGraphicFramePr>
              <a:graphicFrameLocks noChangeAspect="1"/>
            </p:cNvGraphicFramePr>
            <p:nvPr/>
          </p:nvGraphicFramePr>
          <p:xfrm>
            <a:off x="0" y="3086"/>
            <a:ext cx="1440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Clip" r:id="rId7" imgW="4286250" imgH="3676650" progId="MS_ClipArt_Gallery.2">
                    <p:embed/>
                  </p:oleObj>
                </mc:Choice>
                <mc:Fallback>
                  <p:oleObj name="Clip" r:id="rId7" imgW="4286250" imgH="3676650" progId="MS_ClipArt_Gallery.2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086"/>
                          <a:ext cx="1440" cy="1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491" name="WordArt 11"/>
          <p:cNvSpPr>
            <a:spLocks noChangeArrowheads="1" noChangeShapeType="1" noTextEdit="1"/>
          </p:cNvSpPr>
          <p:nvPr/>
        </p:nvSpPr>
        <p:spPr bwMode="auto">
          <a:xfrm>
            <a:off x="2159000" y="1228725"/>
            <a:ext cx="7874000" cy="3203575"/>
          </a:xfrm>
          <a:prstGeom prst="rect">
            <a:avLst/>
          </a:prstGeom>
        </p:spPr>
        <p:txBody>
          <a:bodyPr wrap="none" fromWordArt="1">
            <a:prstTxWarp prst="textChevronInverted">
              <a:avLst/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p>
            <a:pPr algn="ctr" eaLnBrk="1" hangingPunct="1">
              <a:defRPr/>
            </a:pPr>
            <a:r>
              <a:rPr lang="en-US" sz="3600" b="1" kern="10" dirty="0">
                <a:ln w="9525">
                  <a:rou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HỌC </a:t>
            </a:r>
            <a:endParaRPr lang="en-US" sz="3600" b="1" kern="10" dirty="0">
              <a:ln w="9525">
                <a:rou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en-US" sz="3600" b="1" kern="10" dirty="0">
                <a:ln w="9525">
                  <a:rou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THUỘC LÒNG BÀI THƠ</a:t>
            </a:r>
            <a:endParaRPr lang="en-US" sz="3600" b="1" kern="10" dirty="0">
              <a:ln w="9525">
                <a:rou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Floral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flipH="1">
            <a:off x="1524000" y="-82551"/>
            <a:ext cx="1066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7" descr="flowerba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39" y="6169026"/>
            <a:ext cx="68580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AutoShape 4"/>
          <p:cNvSpPr>
            <a:spLocks noChangeArrowheads="1"/>
          </p:cNvSpPr>
          <p:nvPr/>
        </p:nvSpPr>
        <p:spPr bwMode="auto">
          <a:xfrm rot="10800000">
            <a:off x="1015999" y="1196970"/>
            <a:ext cx="10464799" cy="18415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FF9933"/>
              </a:gs>
              <a:gs pos="100000">
                <a:schemeClr val="bg1"/>
              </a:gs>
            </a:gsLst>
            <a:lin ang="18900000" scaled="1"/>
          </a:gradFill>
          <a:ln w="76200">
            <a:pattFill prst="lgConfetti">
              <a:fgClr>
                <a:srgbClr val="CC0000"/>
              </a:fgClr>
              <a:bgClr>
                <a:srgbClr val="00CC00"/>
              </a:bgClr>
            </a:pattFill>
            <a:miter lim="800000"/>
          </a:ln>
        </p:spPr>
        <p:txBody>
          <a:bodyPr rot="10800000" wrap="none" anchor="ctr"/>
          <a:lstStyle/>
          <a:p>
            <a:pPr algn="ctr"/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665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5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665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0" y="3141664"/>
            <a:ext cx="9434883" cy="2123658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0" scaled="1"/>
          </a:gradFill>
          <a:ln w="111125" cmpd="tri">
            <a:solidFill>
              <a:srgbClr val="FF6600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ctr" eaLnBrk="0" hangingPunct="0"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1639570" y="3356610"/>
            <a:ext cx="926020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Chuẩn</a:t>
            </a:r>
            <a:r>
              <a:rPr lang="en-US" altLang="en-US" sz="4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bị</a:t>
            </a:r>
            <a:r>
              <a:rPr lang="en-US" altLang="en-US" sz="4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bài</a:t>
            </a:r>
            <a:r>
              <a:rPr lang="en-US" altLang="en-US" sz="4800" b="1" dirty="0">
                <a:solidFill>
                  <a:srgbClr val="0000FF"/>
                </a:solidFill>
                <a:cs typeface="Times New Roman" panose="02020603050405020304" pitchFamily="18" charset="0"/>
              </a:rPr>
              <a:t>: Nỗi dằn vặt của        An-đrây-ca</a:t>
            </a:r>
            <a:endParaRPr lang="en-US" altLang="en-US" sz="4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ircl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pháo hoa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117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5" descr="pháo hoa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565217" y="0"/>
            <a:ext cx="863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pháo hoa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978400" y="0"/>
            <a:ext cx="2082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7" name="Group 8"/>
          <p:cNvGrpSpPr>
            <a:grpSpLocks noChangeAspect="1"/>
          </p:cNvGrpSpPr>
          <p:nvPr/>
        </p:nvGrpSpPr>
        <p:grpSpPr bwMode="auto">
          <a:xfrm>
            <a:off x="2235200" y="609600"/>
            <a:ext cx="3352800" cy="4789488"/>
            <a:chOff x="2527" y="6427"/>
            <a:chExt cx="11443" cy="8645"/>
          </a:xfrm>
        </p:grpSpPr>
        <p:sp>
          <p:nvSpPr>
            <p:cNvPr id="33800" name="AutoShape 9"/>
            <p:cNvSpPr>
              <a:spLocks noChangeAspect="1" noChangeArrowheads="1"/>
            </p:cNvSpPr>
            <p:nvPr/>
          </p:nvSpPr>
          <p:spPr bwMode="auto">
            <a:xfrm>
              <a:off x="2527" y="6427"/>
              <a:ext cx="11443" cy="8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vi-VN" sz="2400">
                <a:cs typeface="Arial" panose="020B0604020202020204" pitchFamily="34" charset="0"/>
              </a:endParaRPr>
            </a:p>
          </p:txBody>
        </p:sp>
        <p:grpSp>
          <p:nvGrpSpPr>
            <p:cNvPr id="33801" name="Group 10"/>
            <p:cNvGrpSpPr/>
            <p:nvPr/>
          </p:nvGrpSpPr>
          <p:grpSpPr bwMode="auto">
            <a:xfrm>
              <a:off x="2535" y="6428"/>
              <a:ext cx="11435" cy="8124"/>
              <a:chOff x="2535" y="6428"/>
              <a:chExt cx="11435" cy="8124"/>
            </a:xfrm>
          </p:grpSpPr>
          <p:sp>
            <p:nvSpPr>
              <p:cNvPr id="33802" name="AutoShape 11"/>
              <p:cNvSpPr>
                <a:spLocks noChangeArrowheads="1"/>
              </p:cNvSpPr>
              <p:nvPr/>
            </p:nvSpPr>
            <p:spPr bwMode="auto">
              <a:xfrm>
                <a:off x="11735" y="12709"/>
                <a:ext cx="528" cy="537"/>
              </a:xfrm>
              <a:prstGeom prst="irregularSeal1">
                <a:avLst/>
              </a:prstGeom>
              <a:gradFill rotWithShape="1">
                <a:gsLst>
                  <a:gs pos="0">
                    <a:srgbClr val="E6F8A6">
                      <a:alpha val="62000"/>
                    </a:srgbClr>
                  </a:gs>
                  <a:gs pos="100000">
                    <a:srgbClr val="FF006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84" name="AutoShape 12"/>
              <p:cNvSpPr>
                <a:spLocks noChangeArrowheads="1"/>
              </p:cNvSpPr>
              <p:nvPr/>
            </p:nvSpPr>
            <p:spPr bwMode="auto">
              <a:xfrm>
                <a:off x="2599" y="9413"/>
                <a:ext cx="665" cy="817"/>
              </a:xfrm>
              <a:prstGeom prst="star5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1907FD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04" name="AutoShape 13"/>
              <p:cNvSpPr>
                <a:spLocks noChangeArrowheads="1"/>
              </p:cNvSpPr>
              <p:nvPr/>
            </p:nvSpPr>
            <p:spPr bwMode="auto">
              <a:xfrm>
                <a:off x="11701" y="8074"/>
                <a:ext cx="615" cy="538"/>
              </a:xfrm>
              <a:prstGeom prst="irregularSeal2">
                <a:avLst/>
              </a:prstGeom>
              <a:gradFill rotWithShape="1">
                <a:gsLst>
                  <a:gs pos="0">
                    <a:srgbClr val="FCA2B1">
                      <a:alpha val="87999"/>
                    </a:srgbClr>
                  </a:gs>
                  <a:gs pos="100000">
                    <a:srgbClr val="FF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05" name="AutoShape 14"/>
              <p:cNvSpPr>
                <a:spLocks noChangeArrowheads="1"/>
              </p:cNvSpPr>
              <p:nvPr/>
            </p:nvSpPr>
            <p:spPr bwMode="auto">
              <a:xfrm>
                <a:off x="6118" y="6839"/>
                <a:ext cx="527" cy="578"/>
              </a:xfrm>
              <a:prstGeom prst="irregularSeal1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FF0000">
                      <a:alpha val="3998"/>
                    </a:srgbClr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87" name="AutoShape 15"/>
              <p:cNvSpPr>
                <a:spLocks noChangeArrowheads="1"/>
              </p:cNvSpPr>
              <p:nvPr/>
            </p:nvSpPr>
            <p:spPr bwMode="auto">
              <a:xfrm>
                <a:off x="13175" y="8794"/>
                <a:ext cx="672" cy="593"/>
              </a:xfrm>
              <a:prstGeom prst="star5">
                <a:avLst/>
              </a:prstGeom>
              <a:gradFill rotWithShape="1">
                <a:gsLst>
                  <a:gs pos="0">
                    <a:srgbClr val="33CCCC"/>
                  </a:gs>
                  <a:gs pos="100000">
                    <a:srgbClr val="FF006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88" name="AutoShape 16"/>
              <p:cNvSpPr>
                <a:spLocks noChangeArrowheads="1"/>
              </p:cNvSpPr>
              <p:nvPr/>
            </p:nvSpPr>
            <p:spPr bwMode="auto">
              <a:xfrm>
                <a:off x="6869" y="12911"/>
                <a:ext cx="665" cy="920"/>
              </a:xfrm>
              <a:prstGeom prst="star5">
                <a:avLst/>
              </a:prstGeom>
              <a:gradFill rotWithShape="1">
                <a:gsLst>
                  <a:gs pos="0">
                    <a:srgbClr val="1907FD"/>
                  </a:gs>
                  <a:gs pos="100000">
                    <a:srgbClr val="000099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08" name="AutoShape 17"/>
              <p:cNvSpPr>
                <a:spLocks noChangeArrowheads="1"/>
              </p:cNvSpPr>
              <p:nvPr/>
            </p:nvSpPr>
            <p:spPr bwMode="auto">
              <a:xfrm>
                <a:off x="9380" y="14038"/>
                <a:ext cx="528" cy="514"/>
              </a:xfrm>
              <a:prstGeom prst="irregularSeal1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1907FD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90" name="AutoShape 18"/>
              <p:cNvSpPr>
                <a:spLocks noChangeArrowheads="1"/>
              </p:cNvSpPr>
              <p:nvPr/>
            </p:nvSpPr>
            <p:spPr bwMode="auto">
              <a:xfrm>
                <a:off x="9383" y="8075"/>
                <a:ext cx="672" cy="527"/>
              </a:xfrm>
              <a:prstGeom prst="star5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91" name="AutoShape 19"/>
              <p:cNvSpPr>
                <a:spLocks noChangeArrowheads="1"/>
              </p:cNvSpPr>
              <p:nvPr/>
            </p:nvSpPr>
            <p:spPr bwMode="auto">
              <a:xfrm>
                <a:off x="7172" y="8590"/>
                <a:ext cx="665" cy="920"/>
              </a:xfrm>
              <a:prstGeom prst="star5">
                <a:avLst/>
              </a:prstGeom>
              <a:gradFill rotWithShape="1">
                <a:gsLst>
                  <a:gs pos="0">
                    <a:srgbClr val="CC00CC">
                      <a:gamma/>
                      <a:shade val="46275"/>
                      <a:invGamma/>
                    </a:srgbClr>
                  </a:gs>
                  <a:gs pos="100000">
                    <a:srgbClr val="CC00CC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1" name="AutoShape 20"/>
              <p:cNvSpPr>
                <a:spLocks noChangeArrowheads="1"/>
              </p:cNvSpPr>
              <p:nvPr/>
            </p:nvSpPr>
            <p:spPr bwMode="auto">
              <a:xfrm>
                <a:off x="9334" y="12806"/>
                <a:ext cx="528" cy="551"/>
              </a:xfrm>
              <a:prstGeom prst="irregularSeal1">
                <a:avLst/>
              </a:prstGeom>
              <a:gradFill rotWithShape="1">
                <a:gsLst>
                  <a:gs pos="0">
                    <a:srgbClr val="E6F8A6">
                      <a:alpha val="62000"/>
                    </a:srgbClr>
                  </a:gs>
                  <a:gs pos="100000">
                    <a:srgbClr val="FF006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2" name="AutoShape 21"/>
              <p:cNvSpPr>
                <a:spLocks noChangeArrowheads="1"/>
              </p:cNvSpPr>
              <p:nvPr/>
            </p:nvSpPr>
            <p:spPr bwMode="auto">
              <a:xfrm>
                <a:off x="9421" y="6946"/>
                <a:ext cx="1149" cy="719"/>
              </a:xfrm>
              <a:prstGeom prst="star4">
                <a:avLst>
                  <a:gd name="adj" fmla="val 12500"/>
                </a:avLst>
              </a:prstGeom>
              <a:gradFill rotWithShape="1">
                <a:gsLst>
                  <a:gs pos="0">
                    <a:srgbClr val="000082"/>
                  </a:gs>
                  <a:gs pos="100000">
                    <a:srgbClr val="FF82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94" name="AutoShape 22"/>
              <p:cNvSpPr>
                <a:spLocks noChangeArrowheads="1"/>
              </p:cNvSpPr>
              <p:nvPr/>
            </p:nvSpPr>
            <p:spPr bwMode="auto">
              <a:xfrm>
                <a:off x="8689" y="6736"/>
                <a:ext cx="665" cy="522"/>
              </a:xfrm>
              <a:prstGeom prst="star5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895" name="AutoShape 23"/>
              <p:cNvSpPr>
                <a:spLocks noChangeArrowheads="1"/>
              </p:cNvSpPr>
              <p:nvPr/>
            </p:nvSpPr>
            <p:spPr bwMode="auto">
              <a:xfrm>
                <a:off x="11088" y="6736"/>
                <a:ext cx="665" cy="522"/>
              </a:xfrm>
              <a:prstGeom prst="star5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5" name="AutoShape 24"/>
              <p:cNvSpPr>
                <a:spLocks noChangeArrowheads="1"/>
              </p:cNvSpPr>
              <p:nvPr/>
            </p:nvSpPr>
            <p:spPr bwMode="auto">
              <a:xfrm>
                <a:off x="3021" y="6946"/>
                <a:ext cx="1150" cy="719"/>
              </a:xfrm>
              <a:prstGeom prst="star4">
                <a:avLst>
                  <a:gd name="adj" fmla="val 12500"/>
                </a:avLst>
              </a:prstGeom>
              <a:gradFill rotWithShape="1">
                <a:gsLst>
                  <a:gs pos="0">
                    <a:srgbClr val="06E81C"/>
                  </a:gs>
                  <a:gs pos="100000">
                    <a:srgbClr val="FF82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6" name="AutoShape 25"/>
              <p:cNvSpPr>
                <a:spLocks noChangeArrowheads="1"/>
              </p:cNvSpPr>
              <p:nvPr/>
            </p:nvSpPr>
            <p:spPr bwMode="auto">
              <a:xfrm>
                <a:off x="12821" y="11986"/>
                <a:ext cx="1149" cy="719"/>
              </a:xfrm>
              <a:prstGeom prst="star4">
                <a:avLst>
                  <a:gd name="adj" fmla="val 12500"/>
                </a:avLst>
              </a:prstGeom>
              <a:gradFill rotWithShape="1">
                <a:gsLst>
                  <a:gs pos="0">
                    <a:srgbClr val="06E81C"/>
                  </a:gs>
                  <a:gs pos="100000">
                    <a:srgbClr val="FF82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7" name="AutoShape 26"/>
              <p:cNvSpPr>
                <a:spLocks noChangeArrowheads="1"/>
              </p:cNvSpPr>
              <p:nvPr/>
            </p:nvSpPr>
            <p:spPr bwMode="auto">
              <a:xfrm>
                <a:off x="5302" y="12395"/>
                <a:ext cx="614" cy="537"/>
              </a:xfrm>
              <a:prstGeom prst="irregularSeal2">
                <a:avLst/>
              </a:prstGeom>
              <a:gradFill rotWithShape="1">
                <a:gsLst>
                  <a:gs pos="0">
                    <a:srgbClr val="FCA2B1">
                      <a:alpha val="87999"/>
                    </a:srgbClr>
                  </a:gs>
                  <a:gs pos="100000">
                    <a:srgbClr val="FF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8" name="AutoShape 27"/>
              <p:cNvSpPr>
                <a:spLocks noChangeArrowheads="1"/>
              </p:cNvSpPr>
              <p:nvPr/>
            </p:nvSpPr>
            <p:spPr bwMode="auto">
              <a:xfrm>
                <a:off x="2535" y="7972"/>
                <a:ext cx="528" cy="551"/>
              </a:xfrm>
              <a:prstGeom prst="irregularSeal1">
                <a:avLst/>
              </a:prstGeom>
              <a:gradFill rotWithShape="1">
                <a:gsLst>
                  <a:gs pos="0">
                    <a:srgbClr val="E6F8A6">
                      <a:alpha val="62000"/>
                    </a:srgbClr>
                  </a:gs>
                  <a:gs pos="100000">
                    <a:srgbClr val="FF006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19" name="AutoShape 28"/>
              <p:cNvSpPr>
                <a:spLocks noChangeArrowheads="1"/>
              </p:cNvSpPr>
              <p:nvPr/>
            </p:nvSpPr>
            <p:spPr bwMode="auto">
              <a:xfrm>
                <a:off x="12735" y="7662"/>
                <a:ext cx="528" cy="551"/>
              </a:xfrm>
              <a:prstGeom prst="irregularSeal1">
                <a:avLst/>
              </a:prstGeom>
              <a:gradFill rotWithShape="1">
                <a:gsLst>
                  <a:gs pos="0">
                    <a:srgbClr val="E6F8A6">
                      <a:alpha val="62000"/>
                    </a:srgbClr>
                  </a:gs>
                  <a:gs pos="100000">
                    <a:srgbClr val="FF006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33820" name="AutoShape 29"/>
              <p:cNvSpPr>
                <a:spLocks noChangeArrowheads="1"/>
              </p:cNvSpPr>
              <p:nvPr/>
            </p:nvSpPr>
            <p:spPr bwMode="auto">
              <a:xfrm>
                <a:off x="4535" y="13423"/>
                <a:ext cx="528" cy="551"/>
              </a:xfrm>
              <a:prstGeom prst="irregularSeal1">
                <a:avLst/>
              </a:prstGeom>
              <a:gradFill rotWithShape="1">
                <a:gsLst>
                  <a:gs pos="0">
                    <a:srgbClr val="E6F8A6">
                      <a:alpha val="62000"/>
                    </a:srgbClr>
                  </a:gs>
                  <a:gs pos="100000">
                    <a:srgbClr val="FF006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8029" tIns="39015" rIns="78029" bIns="39015" anchor="ctr"/>
              <a:lstStyle/>
              <a:p>
                <a:pPr algn="ctr" eaLnBrk="1" hangingPunct="1"/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902" name="AutoShape 30"/>
              <p:cNvSpPr>
                <a:spLocks noChangeArrowheads="1"/>
              </p:cNvSpPr>
              <p:nvPr/>
            </p:nvSpPr>
            <p:spPr bwMode="auto">
              <a:xfrm>
                <a:off x="4239" y="6427"/>
                <a:ext cx="665" cy="719"/>
              </a:xfrm>
              <a:prstGeom prst="star5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1907FD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  <p:sp>
            <p:nvSpPr>
              <p:cNvPr id="207903" name="AutoShape 31"/>
              <p:cNvSpPr>
                <a:spLocks noChangeArrowheads="1"/>
              </p:cNvSpPr>
              <p:nvPr/>
            </p:nvSpPr>
            <p:spPr bwMode="auto">
              <a:xfrm>
                <a:off x="10235" y="13424"/>
                <a:ext cx="672" cy="719"/>
              </a:xfrm>
              <a:prstGeom prst="star5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1907FD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</a:ln>
              <a:effectLst/>
            </p:spPr>
            <p:txBody>
              <a:bodyPr wrap="none" lIns="78029" tIns="39015" rIns="78029" bIns="39015" anchor="ctr"/>
              <a:lstStyle/>
              <a:p>
                <a:pPr algn="ctr" eaLnBrk="1" hangingPunct="1">
                  <a:defRPr/>
                </a:pPr>
                <a:endParaRPr lang="vi-VN" sz="240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798" name="Text Box 38"/>
          <p:cNvSpPr txBox="1">
            <a:spLocks noChangeArrowheads="1"/>
          </p:cNvSpPr>
          <p:nvPr/>
        </p:nvSpPr>
        <p:spPr bwMode="auto">
          <a:xfrm>
            <a:off x="2235200" y="2743201"/>
            <a:ext cx="833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sz="2400" b="1">
              <a:cs typeface="Arial" panose="020B0604020202020204" pitchFamily="34" charset="0"/>
            </a:endParaRPr>
          </a:p>
        </p:txBody>
      </p:sp>
      <p:sp>
        <p:nvSpPr>
          <p:cNvPr id="33799" name="WordArt 39"/>
          <p:cNvSpPr>
            <a:spLocks noChangeArrowheads="1" noChangeShapeType="1" noTextEdit="1"/>
          </p:cNvSpPr>
          <p:nvPr/>
        </p:nvSpPr>
        <p:spPr bwMode="auto">
          <a:xfrm>
            <a:off x="656167" y="1958976"/>
            <a:ext cx="10769600" cy="18335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GIỜ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HỌC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ĐẾN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ĐÂY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KẾT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THÚC</a:t>
            </a:r>
            <a:endParaRPr lang="en-US" sz="4800" b="1" kern="10" dirty="0"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algn="ctr"/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XIN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CHÚC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CÁC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EM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CHĂM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800" b="1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NGOAN</a:t>
            </a:r>
            <a:r>
              <a:rPr lang="en-US" sz="4800" b="1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!</a:t>
            </a:r>
            <a:endParaRPr lang="en-US" sz="4800" b="1" kern="10" dirty="0"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/>
    </p:bldLst>
  </p:timing>
</p:sld>
</file>

<file path=ppt/tags/tag1.xml><?xml version="1.0" encoding="utf-8"?>
<p:tagLst xmlns:p="http://schemas.openxmlformats.org/presentationml/2006/main">
  <p:tag name="TIMING" val="|2.7|1.3|12"/>
</p:tagLst>
</file>

<file path=ppt/tags/tag2.xml><?xml version="1.0" encoding="utf-8"?>
<p:tagLst xmlns:p="http://schemas.openxmlformats.org/presentationml/2006/main">
  <p:tag name="TIMING" val="|2.7|1.3|12"/>
</p:tagLst>
</file>

<file path=ppt/tags/tag3.xml><?xml version="1.0" encoding="utf-8"?>
<p:tagLst xmlns:p="http://schemas.openxmlformats.org/presentationml/2006/main">
  <p:tag name="TIMING" val="|2.7|1.3|12"/>
</p:tagLst>
</file>

<file path=ppt/tags/tag4.xml><?xml version="1.0" encoding="utf-8"?>
<p:tagLst xmlns:p="http://schemas.openxmlformats.org/presentationml/2006/main">
  <p:tag name="TIMING" val="|2.7|1.3|12"/>
</p:tagLst>
</file>

<file path=ppt/tags/tag5.xml><?xml version="1.0" encoding="utf-8"?>
<p:tagLst xmlns:p="http://schemas.openxmlformats.org/presentationml/2006/main">
  <p:tag name="TIMING" val="|2.7|1.3|12"/>
</p:tagLst>
</file>

<file path=ppt/tags/tag6.xml><?xml version="1.0" encoding="utf-8"?>
<p:tagLst xmlns:p="http://schemas.openxmlformats.org/presentationml/2006/main">
  <p:tag name="TIMING" val="|2.7|1.3|12"/>
</p:tagLst>
</file>

<file path=ppt/tags/tag7.xml><?xml version="1.0" encoding="utf-8"?>
<p:tagLst xmlns:p="http://schemas.openxmlformats.org/presentationml/2006/main">
  <p:tag name="TIMING" val="|2.7|1.3|12"/>
</p:tagLst>
</file>

<file path=ppt/tags/tag8.xml><?xml version="1.0" encoding="utf-8"?>
<p:tagLst xmlns:p="http://schemas.openxmlformats.org/presentationml/2006/main">
  <p:tag name="TIMING" val="|2.7|1.3|12"/>
</p:tagLst>
</file>

<file path=ppt/tags/tag9.xml><?xml version="1.0" encoding="utf-8"?>
<p:tagLst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410&quot;/&gt;&lt;/object&gt;&lt;object type=&quot;3&quot; unique_id=&quot;10004&quot;&gt;&lt;property id=&quot;20148&quot; value=&quot;5&quot;/&gt;&lt;property id=&quot;20300&quot; value=&quot;Slide 2&quot;/&gt;&lt;property id=&quot;20307&quot; value=&quot;414&quot;/&gt;&lt;/object&gt;&lt;object type=&quot;3&quot; unique_id=&quot;10005&quot;&gt;&lt;property id=&quot;20148&quot; value=&quot;5&quot;/&gt;&lt;property id=&quot;20300&quot; value=&quot;Slide 3&quot;/&gt;&lt;property id=&quot;20307&quot; value=&quot;342&quot;/&gt;&lt;/object&gt;&lt;object type=&quot;3&quot; unique_id=&quot;10006&quot;&gt;&lt;property id=&quot;20148&quot; value=&quot;5&quot;/&gt;&lt;property id=&quot;20300&quot; value=&quot;Slide 4&quot;/&gt;&lt;property id=&quot;20307&quot; value=&quot;428&quot;/&gt;&lt;/object&gt;&lt;object type=&quot;3&quot; unique_id=&quot;10007&quot;&gt;&lt;property id=&quot;20148&quot; value=&quot;5&quot;/&gt;&lt;property id=&quot;20300&quot; value=&quot;Slide 5&quot;/&gt;&lt;property id=&quot;20307&quot; value=&quot;418&quot;/&gt;&lt;/object&gt;&lt;object type=&quot;3&quot; unique_id=&quot;10008&quot;&gt;&lt;property id=&quot;20148&quot; value=&quot;5&quot;/&gt;&lt;property id=&quot;20300&quot; value=&quot;Slide 6&quot;/&gt;&lt;property id=&quot;20307&quot; value=&quot;416&quot;/&gt;&lt;/object&gt;&lt;object type=&quot;3&quot; unique_id=&quot;10009&quot;&gt;&lt;property id=&quot;20148&quot; value=&quot;5&quot;/&gt;&lt;property id=&quot;20300&quot; value=&quot;Slide 7&quot;/&gt;&lt;property id=&quot;20307&quot; value=&quot;417&quot;/&gt;&lt;/object&gt;&lt;object type=&quot;3&quot; unique_id=&quot;10010&quot;&gt;&lt;property id=&quot;20148&quot; value=&quot;5&quot;/&gt;&lt;property id=&quot;20300&quot; value=&quot;Slide 8&quot;/&gt;&lt;property id=&quot;20307&quot; value=&quot;300&quot;/&gt;&lt;/object&gt;&lt;object type=&quot;3&quot; unique_id=&quot;10011&quot;&gt;&lt;property id=&quot;20148&quot; value=&quot;5&quot;/&gt;&lt;property id=&quot;20300&quot; value=&quot;Slide 9&quot;/&gt;&lt;property id=&quot;20307&quot; value=&quot;419&quot;/&gt;&lt;/object&gt;&lt;object type=&quot;3&quot; unique_id=&quot;10012&quot;&gt;&lt;property id=&quot;20148&quot; value=&quot;5&quot;/&gt;&lt;property id=&quot;20300&quot; value=&quot;Slide 10&quot;/&gt;&lt;property id=&quot;20307&quot; value=&quot;415&quot;/&gt;&lt;/object&gt;&lt;object type=&quot;3&quot; unique_id=&quot;10013&quot;&gt;&lt;property id=&quot;20148&quot; value=&quot;5&quot;/&gt;&lt;property id=&quot;20300&quot; value=&quot;Slide 11&quot;/&gt;&lt;property id=&quot;20307&quot; value=&quot;348&quot;/&gt;&lt;/object&gt;&lt;object type=&quot;3&quot; unique_id=&quot;10014&quot;&gt;&lt;property id=&quot;20148&quot; value=&quot;5&quot;/&gt;&lt;property id=&quot;20300&quot; value=&quot;Slide 12&quot;/&gt;&lt;property id=&quot;20307&quot; value=&quot;310&quot;/&gt;&lt;/object&gt;&lt;object type=&quot;3&quot; unique_id=&quot;10015&quot;&gt;&lt;property id=&quot;20148&quot; value=&quot;5&quot;/&gt;&lt;property id=&quot;20300&quot; value=&quot;Slide 13&quot;/&gt;&lt;property id=&quot;20307&quot; value=&quot;349&quot;/&gt;&lt;/object&gt;&lt;object type=&quot;3&quot; unique_id=&quot;10016&quot;&gt;&lt;property id=&quot;20148&quot; value=&quot;5&quot;/&gt;&lt;property id=&quot;20300&quot; value=&quot;Slide 14&quot;/&gt;&lt;property id=&quot;20307&quot; value=&quot;426&quot;/&gt;&lt;/object&gt;&lt;object type=&quot;3&quot; unique_id=&quot;10017&quot;&gt;&lt;property id=&quot;20148&quot; value=&quot;5&quot;/&gt;&lt;property id=&quot;20300&quot; value=&quot;Slide 15&quot;/&gt;&lt;property id=&quot;20307&quot; value=&quot;344&quot;/&gt;&lt;/object&gt;&lt;object type=&quot;3&quot; unique_id=&quot;10018&quot;&gt;&lt;property id=&quot;20148&quot; value=&quot;5&quot;/&gt;&lt;property id=&quot;20300&quot; value=&quot;Slide 16&quot;/&gt;&lt;property id=&quot;20307&quot; value=&quot;351&quot;/&gt;&lt;/object&gt;&lt;object type=&quot;3&quot; unique_id=&quot;10019&quot;&gt;&lt;property id=&quot;20148&quot; value=&quot;5&quot;/&gt;&lt;property id=&quot;20300&quot; value=&quot;Slide 17&quot;/&gt;&lt;property id=&quot;20307&quot; value=&quot;427&quot;/&gt;&lt;/object&gt;&lt;object type=&quot;3&quot; unique_id=&quot;10021&quot;&gt;&lt;property id=&quot;20148&quot; value=&quot;5&quot;/&gt;&lt;property id=&quot;20300&quot; value=&quot;Slide 18&quot;/&gt;&lt;property id=&quot;20307&quot; value=&quot;345&quot;/&gt;&lt;/object&gt;&lt;object type=&quot;3&quot; unique_id=&quot;10025&quot;&gt;&lt;property id=&quot;20148&quot; value=&quot;5&quot;/&gt;&lt;property id=&quot;20300&quot; value=&quot;Slide 20&quot;/&gt;&lt;property id=&quot;20307&quot; value=&quot;420&quot;/&gt;&lt;/object&gt;&lt;object type=&quot;3&quot; unique_id=&quot;10026&quot;&gt;&lt;property id=&quot;20148&quot; value=&quot;5&quot;/&gt;&lt;property id=&quot;20300&quot; value=&quot;Slide 22&quot;/&gt;&lt;property id=&quot;20307&quot; value=&quot;425&quot;/&gt;&lt;/object&gt;&lt;object type=&quot;3&quot; unique_id=&quot;10088&quot;&gt;&lt;property id=&quot;20148&quot; value=&quot;5&quot;/&gt;&lt;property id=&quot;20300&quot; value=&quot;Slide 19&quot;/&gt;&lt;property id=&quot;20307&quot; value=&quot;429&quot;/&gt;&lt;/object&gt;&lt;object type=&quot;3&quot; unique_id=&quot;10089&quot;&gt;&lt;property id=&quot;20148&quot; value=&quot;5&quot;/&gt;&lt;property id=&quot;20300&quot; value=&quot;Slide 21&quot;/&gt;&lt;property id=&quot;20307&quot; value=&quot;430&quot;/&gt;&lt;/object&gt;&lt;object type=&quot;3&quot; unique_id=&quot;10143&quot;&gt;&lt;property id=&quot;20148&quot; value=&quot;5&quot;/&gt;&lt;property id=&quot;20300&quot; value=&quot;Slide 23&quot;/&gt;&lt;property id=&quot;20307&quot; value=&quot;432&quot;/&gt;&lt;/object&gt;&lt;object type=&quot;3&quot; unique_id=&quot;10144&quot;&gt;&lt;property id=&quot;20148&quot; value=&quot;5&quot;/&gt;&lt;property id=&quot;20300&quot; value=&quot;Slide 24&quot;/&gt;&lt;property id=&quot;20307&quot; value=&quot;433&quot;/&gt;&lt;/object&gt;&lt;/object&gt;&lt;object type=&quot;8&quot; unique_id=&quot;1005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5580</Words>
  <Application>WPS Presentation</Application>
  <PresentationFormat>Widescreen</PresentationFormat>
  <Paragraphs>299</Paragraphs>
  <Slides>28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10</vt:i4>
      </vt:variant>
      <vt:variant>
        <vt:lpstr>幻灯片标题</vt:lpstr>
      </vt:variant>
      <vt:variant>
        <vt:i4>28</vt:i4>
      </vt:variant>
    </vt:vector>
  </HeadingPairs>
  <TitlesOfParts>
    <vt:vector size="50" baseType="lpstr">
      <vt:lpstr>Arial</vt:lpstr>
      <vt:lpstr>SimSun</vt:lpstr>
      <vt:lpstr>Wingdings</vt:lpstr>
      <vt:lpstr>Times New Roman</vt:lpstr>
      <vt:lpstr>.VnTimeH</vt:lpstr>
      <vt:lpstr>Calibri</vt:lpstr>
      <vt:lpstr>Microsoft YaHei</vt:lpstr>
      <vt:lpstr>Arial Unicode MS</vt:lpstr>
      <vt:lpstr>Calibri Light</vt:lpstr>
      <vt:lpstr>Times New Roman</vt:lpstr>
      <vt:lpstr>Office Theme</vt:lpstr>
      <vt:lpstr>1_Office Theme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LATE BETTER THAN NEVER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THAN KIM QUY</dc:creator>
  <cp:lastModifiedBy>DMX</cp:lastModifiedBy>
  <cp:revision>279</cp:revision>
  <dcterms:created xsi:type="dcterms:W3CDTF">2001-12-31T17:04:00Z</dcterms:created>
  <dcterms:modified xsi:type="dcterms:W3CDTF">2022-10-04T05:57:21Z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3E977A4905B94344A06798A9EB2D15C3</vt:lpwstr>
  </property>
  <property fmtid="{D5CDD505-2E9C-101B-9397-08002B2CF9AE}" pid="3" name="KSOProductBuildVer">
    <vt:lpwstr>1033-11.2.0.11341</vt:lpwstr>
  </property>
</Properties>
</file>