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6" r:id="rId5"/>
    <p:sldMasterId id="2147483698" r:id="rId6"/>
    <p:sldMasterId id="2147483710" r:id="rId7"/>
    <p:sldMasterId id="2147483722" r:id="rId8"/>
  </p:sldMasterIdLst>
  <p:notesMasterIdLst>
    <p:notesMasterId r:id="rId16"/>
  </p:notesMasterIdLst>
  <p:sldIdLst>
    <p:sldId id="270" r:id="rId9"/>
    <p:sldId id="258" r:id="rId10"/>
    <p:sldId id="257" r:id="rId11"/>
    <p:sldId id="531" r:id="rId12"/>
    <p:sldId id="556" r:id="rId13"/>
    <p:sldId id="266" r:id="rId14"/>
    <p:sldId id="272" r:id="rId15"/>
    <p:sldId id="533" r:id="rId17"/>
    <p:sldId id="535" r:id="rId18"/>
    <p:sldId id="557" r:id="rId19"/>
    <p:sldId id="558" r:id="rId20"/>
    <p:sldId id="559" r:id="rId21"/>
    <p:sldId id="560" r:id="rId22"/>
    <p:sldId id="304" r:id="rId23"/>
    <p:sldId id="523" r:id="rId24"/>
    <p:sldId id="561" r:id="rId25"/>
    <p:sldId id="545" r:id="rId26"/>
    <p:sldId id="548" r:id="rId27"/>
    <p:sldId id="547" r:id="rId28"/>
    <p:sldId id="546" r:id="rId29"/>
    <p:sldId id="325" r:id="rId30"/>
    <p:sldId id="276" r:id="rId31"/>
    <p:sldId id="551" r:id="rId32"/>
    <p:sldId id="279" r:id="rId33"/>
    <p:sldId id="555" r:id="rId34"/>
    <p:sldId id="511" r:id="rId35"/>
    <p:sldId id="553" r:id="rId36"/>
    <p:sldId id="285" r:id="rId37"/>
    <p:sldId id="521" r:id="rId38"/>
    <p:sldId id="515" r:id="rId39"/>
    <p:sldId id="516" r:id="rId40"/>
    <p:sldId id="328" r:id="rId41"/>
    <p:sldId id="524" r:id="rId42"/>
    <p:sldId id="487" r:id="rId43"/>
    <p:sldId id="517" r:id="rId44"/>
    <p:sldId id="519" r:id="rId45"/>
    <p:sldId id="526" r:id="rId46"/>
    <p:sldId id="298" r:id="rId47"/>
    <p:sldId id="27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936" y="-6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Master" Target="slideMasters/slideMaster4.xml"/><Relationship Id="rId49" Type="http://schemas.openxmlformats.org/officeDocument/2006/relationships/presProps" Target="presProps.xml"/><Relationship Id="rId48" Type="http://schemas.openxmlformats.org/officeDocument/2006/relationships/slide" Target="slides/slide39.xml"/><Relationship Id="rId47" Type="http://schemas.openxmlformats.org/officeDocument/2006/relationships/slide" Target="slides/slide38.xml"/><Relationship Id="rId46" Type="http://schemas.openxmlformats.org/officeDocument/2006/relationships/slide" Target="slides/slide37.xml"/><Relationship Id="rId45" Type="http://schemas.openxmlformats.org/officeDocument/2006/relationships/slide" Target="slides/slide36.xml"/><Relationship Id="rId44" Type="http://schemas.openxmlformats.org/officeDocument/2006/relationships/slide" Target="slides/slide35.xml"/><Relationship Id="rId43" Type="http://schemas.openxmlformats.org/officeDocument/2006/relationships/slide" Target="slides/slide34.xml"/><Relationship Id="rId42" Type="http://schemas.openxmlformats.org/officeDocument/2006/relationships/slide" Target="slides/slide33.xml"/><Relationship Id="rId41" Type="http://schemas.openxmlformats.org/officeDocument/2006/relationships/slide" Target="slides/slide32.xml"/><Relationship Id="rId40" Type="http://schemas.openxmlformats.org/officeDocument/2006/relationships/slide" Target="slides/slide31.xml"/><Relationship Id="rId4" Type="http://schemas.openxmlformats.org/officeDocument/2006/relationships/slideMaster" Target="slideMasters/slideMaster3.xml"/><Relationship Id="rId39" Type="http://schemas.openxmlformats.org/officeDocument/2006/relationships/slide" Target="slides/slide30.xml"/><Relationship Id="rId38" Type="http://schemas.openxmlformats.org/officeDocument/2006/relationships/slide" Target="slides/slide29.xml"/><Relationship Id="rId37" Type="http://schemas.openxmlformats.org/officeDocument/2006/relationships/slide" Target="slides/slide28.xml"/><Relationship Id="rId36" Type="http://schemas.openxmlformats.org/officeDocument/2006/relationships/slide" Target="slides/slide27.xml"/><Relationship Id="rId35" Type="http://schemas.openxmlformats.org/officeDocument/2006/relationships/slide" Target="slides/slide26.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notesMaster" Target="notesMasters/notesMaster1.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16062E-B235-4605-81C9-0F86DC032F2A}"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9B003-E639-4AA7-A0B3-974266FCA13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t>Bài</a:t>
            </a:r>
            <a:r>
              <a:rPr lang="en-US" dirty="0"/>
              <a:t> </a:t>
            </a:r>
            <a:r>
              <a:rPr lang="en-US" dirty="0" err="1"/>
              <a:t>giảng</a:t>
            </a:r>
            <a:r>
              <a:rPr lang="en-US" dirty="0"/>
              <a:t> </a:t>
            </a:r>
            <a:r>
              <a:rPr lang="en-US" dirty="0" err="1"/>
              <a:t>được</a:t>
            </a:r>
            <a:r>
              <a:rPr lang="en-US" dirty="0"/>
              <a:t> </a:t>
            </a:r>
            <a:r>
              <a:rPr lang="en-US" dirty="0" err="1"/>
              <a:t>thiết</a:t>
            </a:r>
            <a:r>
              <a:rPr lang="en-US" dirty="0"/>
              <a:t> </a:t>
            </a:r>
            <a:r>
              <a:rPr lang="en-US" dirty="0" err="1"/>
              <a:t>kế</a:t>
            </a:r>
            <a:r>
              <a:rPr lang="en-US" dirty="0"/>
              <a:t> </a:t>
            </a:r>
            <a:r>
              <a:rPr lang="en-US" dirty="0" err="1"/>
              <a:t>bởi</a:t>
            </a:r>
            <a:r>
              <a:rPr lang="en-US" dirty="0"/>
              <a:t>: </a:t>
            </a:r>
            <a:r>
              <a:rPr lang="en-US" dirty="0" err="1"/>
              <a:t>Phạm</a:t>
            </a:r>
            <a:r>
              <a:rPr lang="en-US" dirty="0"/>
              <a:t> </a:t>
            </a:r>
            <a:r>
              <a:rPr lang="en-US" dirty="0" err="1"/>
              <a:t>Duyên</a:t>
            </a:r>
            <a:endParaRPr lang="en-US" dirty="0"/>
          </a:p>
          <a:p>
            <a:endParaRPr lang="zh-CN" altLang="en-US" dirty="0"/>
          </a:p>
        </p:txBody>
      </p:sp>
      <p:sp>
        <p:nvSpPr>
          <p:cNvPr id="4" name="灯片编号占位符 3"/>
          <p:cNvSpPr>
            <a:spLocks noGrp="1"/>
          </p:cNvSpPr>
          <p:nvPr>
            <p:ph type="sldNum" sz="quarter" idx="10"/>
          </p:nvPr>
        </p:nvSpPr>
        <p:spPr/>
        <p:txBody>
          <a:bodyPr/>
          <a:lstStyle/>
          <a:p>
            <a:pPr>
              <a:defRPr/>
            </a:pPr>
            <a:fld id="{C256B7D7-24F9-4490-B2DA-DD66701C2C20}"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t>Bài</a:t>
            </a:r>
            <a:r>
              <a:rPr lang="en-US" dirty="0"/>
              <a:t> </a:t>
            </a:r>
            <a:r>
              <a:rPr lang="en-US" dirty="0" err="1"/>
              <a:t>giảng</a:t>
            </a:r>
            <a:r>
              <a:rPr lang="en-US" dirty="0"/>
              <a:t> </a:t>
            </a:r>
            <a:r>
              <a:rPr lang="en-US" dirty="0" err="1"/>
              <a:t>được</a:t>
            </a:r>
            <a:r>
              <a:rPr lang="en-US" dirty="0"/>
              <a:t> </a:t>
            </a:r>
            <a:r>
              <a:rPr lang="en-US" dirty="0" err="1"/>
              <a:t>thiết</a:t>
            </a:r>
            <a:r>
              <a:rPr lang="en-US" dirty="0"/>
              <a:t> </a:t>
            </a:r>
            <a:r>
              <a:rPr lang="en-US" dirty="0" err="1"/>
              <a:t>kế</a:t>
            </a:r>
            <a:r>
              <a:rPr lang="en-US" dirty="0"/>
              <a:t> </a:t>
            </a:r>
            <a:r>
              <a:rPr lang="en-US" dirty="0" err="1"/>
              <a:t>bởi</a:t>
            </a:r>
            <a:r>
              <a:rPr lang="en-US" dirty="0"/>
              <a:t>: </a:t>
            </a:r>
            <a:r>
              <a:rPr lang="en-US" dirty="0" err="1"/>
              <a:t>Phạm</a:t>
            </a:r>
            <a:r>
              <a:rPr lang="en-US" dirty="0"/>
              <a:t> </a:t>
            </a:r>
            <a:r>
              <a:rPr lang="en-US" dirty="0" err="1"/>
              <a:t>Duyên</a:t>
            </a:r>
            <a:endParaRPr 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256B7D7-24F9-4490-B2DA-DD66701C2C2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a:defRPr/>
            </a:pPr>
            <a:fld id="{2797F697-5284-4A62-9B07-370CE14EBE5B}" type="slidenum">
              <a:rPr lang="zh-CN" altLang="en-US" smtClean="0">
                <a:solidFill>
                  <a:prstClr val="black"/>
                </a:solidFill>
                <a:ea typeface="SimSun" panose="02010600030101010101" pitchFamily="2" charset="-122"/>
              </a:rPr>
            </a:fld>
            <a:endParaRPr lang="zh-CN" altLang="en-US">
              <a:solidFill>
                <a:prstClr val="black"/>
              </a:solidFill>
              <a:ea typeface="SimSun"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sym typeface="+mn-ea"/>
              </a:rPr>
              <a:t>Thiết kế bởi: Hương Thảo - tranthao121006@gmail.com</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Bài</a:t>
            </a:r>
            <a:r>
              <a:rPr lang="en-US" dirty="0"/>
              <a:t> </a:t>
            </a:r>
            <a:r>
              <a:rPr lang="en-US" dirty="0" err="1"/>
              <a:t>giảng</a:t>
            </a:r>
            <a:r>
              <a:rPr lang="en-US" dirty="0"/>
              <a:t> </a:t>
            </a:r>
            <a:r>
              <a:rPr lang="en-US" dirty="0" err="1"/>
              <a:t>được</a:t>
            </a:r>
            <a:r>
              <a:rPr lang="en-US" dirty="0"/>
              <a:t> </a:t>
            </a:r>
            <a:r>
              <a:rPr lang="en-US" dirty="0" err="1"/>
              <a:t>thiết</a:t>
            </a:r>
            <a:r>
              <a:rPr lang="en-US" dirty="0"/>
              <a:t> </a:t>
            </a:r>
            <a:r>
              <a:rPr lang="en-US" dirty="0" err="1"/>
              <a:t>kế</a:t>
            </a:r>
            <a:r>
              <a:rPr lang="en-US" dirty="0"/>
              <a:t> </a:t>
            </a:r>
            <a:r>
              <a:rPr lang="en-US" dirty="0" err="1"/>
              <a:t>bởi</a:t>
            </a:r>
            <a:r>
              <a:rPr lang="en-US" dirty="0"/>
              <a:t>: </a:t>
            </a:r>
            <a:r>
              <a:rPr lang="en-US" dirty="0" err="1"/>
              <a:t>Hương Thảo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C02AEFD-FEDB-4542-BE9E-D4DED9AFC9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84DD461D-A9AE-4EC2-861F-590C9694E7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4DD461D-A9AE-4EC2-861F-590C9694E7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84DD461D-A9AE-4EC2-861F-590C9694E7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84DD461D-A9AE-4EC2-861F-590C9694E7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84DD461D-A9AE-4EC2-861F-590C9694E73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84DD461D-A9AE-4EC2-861F-590C9694E73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D461D-A9AE-4EC2-861F-590C9694E73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DD461D-A9AE-4EC2-861F-590C9694E7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DD461D-A9AE-4EC2-861F-590C9694E7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4DD461D-A9AE-4EC2-861F-590C9694E7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4DD461D-A9AE-4EC2-861F-590C9694E7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E5983328-5D9C-4CDA-A4B0-8F0932BA2C1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5983328-5D9C-4CDA-A4B0-8F0932BA2C1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E5983328-5D9C-4CDA-A4B0-8F0932BA2C1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E5983328-5D9C-4CDA-A4B0-8F0932BA2C1A}"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E5983328-5D9C-4CDA-A4B0-8F0932BA2C1A}"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E5983328-5D9C-4CDA-A4B0-8F0932BA2C1A}"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83328-5D9C-4CDA-A4B0-8F0932BA2C1A}"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E5983328-5D9C-4CDA-A4B0-8F0932BA2C1A}"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E5983328-5D9C-4CDA-A4B0-8F0932BA2C1A}"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5983328-5D9C-4CDA-A4B0-8F0932BA2C1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5983328-5D9C-4CDA-A4B0-8F0932BA2C1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3713">
        <p14:switch dir="r"/>
      </p:transition>
    </mc:Choice>
    <mc:Fallback>
      <p:transition spd="slow" advClick="0" advTm="3713">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82505" y="108235"/>
            <a:ext cx="4097612" cy="1034827"/>
          </a:xfrm>
          <a:prstGeom prst="rect">
            <a:avLst/>
          </a:prstGeom>
        </p:spPr>
      </p:pic>
      <p:pic>
        <p:nvPicPr>
          <p:cNvPr id="8" name="图片 7"/>
          <p:cNvPicPr>
            <a:picLocks noChangeAspect="1"/>
          </p:cNvPicPr>
          <p:nvPr userDrawn="1"/>
        </p:nvPicPr>
        <p:blipFill rotWithShape="1">
          <a:blip r:embed="rId3" cstate="print"/>
          <a:srcRect/>
          <a:stretch>
            <a:fillRect/>
          </a:stretch>
        </p:blipFill>
        <p:spPr>
          <a:xfrm>
            <a:off x="19416" y="6502009"/>
            <a:ext cx="12192000" cy="353756"/>
          </a:xfrm>
          <a:prstGeom prst="rect">
            <a:avLst/>
          </a:prstGeom>
        </p:spPr>
      </p:pic>
      <p:sp>
        <p:nvSpPr>
          <p:cNvPr id="3" name="标题 2"/>
          <p:cNvSpPr>
            <a:spLocks noGrp="1"/>
          </p:cNvSpPr>
          <p:nvPr>
            <p:ph type="title" hasCustomPrompt="1"/>
          </p:nvPr>
        </p:nvSpPr>
        <p:spPr>
          <a:xfrm>
            <a:off x="2131309" y="131270"/>
            <a:ext cx="9552544" cy="757797"/>
          </a:xfrm>
          <a:prstGeom prst="rect">
            <a:avLst/>
          </a:prstGeom>
        </p:spPr>
        <p:txBody>
          <a:bodyPr/>
          <a:lstStyle>
            <a:lvl1pPr>
              <a:defRPr sz="4265" b="1">
                <a:solidFill>
                  <a:schemeClr val="accent1">
                    <a:lumMod val="50000"/>
                  </a:schemeClr>
                </a:solidFill>
                <a:latin typeface="Microsoft YaHei" panose="020B0503020204020204" charset="-122"/>
                <a:ea typeface="Microsoft YaHei" panose="020B0503020204020204" charset="-122"/>
              </a:defRPr>
            </a:lvl1pPr>
          </a:lstStyle>
          <a:p>
            <a:r>
              <a:rPr lang="zh-CN" altLang="en-US" dirty="0"/>
              <a:t>单击此处编辑母版标题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50" advClick="0" advTm="3713">
        <p14:switch dir="r"/>
      </p:transition>
    </mc:Choice>
    <mc:Fallback>
      <p:transition spd="slow" advClick="0" advTm="3713">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Content</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p:txBody>
          <a:bodyPr/>
          <a:lstStyle>
            <a:lvl1pPr>
              <a:defRPr>
                <a:latin typeface="Arial" panose="020B0604020202020204" pitchFamily="34" charset="0"/>
                <a:cs typeface="Arial" panose="020B0604020202020204" pitchFamily="34" charset="0"/>
              </a:defRPr>
            </a:lvl1pPr>
            <a:lvl2pPr>
              <a:defRPr baseline="0">
                <a:latin typeface="Arial" panose="020B0604020202020204" pitchFamily="34" charset="0"/>
                <a:cs typeface="Arial" panose="020B0604020202020204" pitchFamily="34" charset="0"/>
              </a:defRPr>
            </a:lvl2pPr>
            <a:lvl3pPr>
              <a:defRPr baseline="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zh-CN"/>
              <a:t>Content</a:t>
            </a:r>
            <a:endParaRPr lang="zh-CN" altLang="en-US"/>
          </a:p>
          <a:p>
            <a:pPr lvl="1"/>
            <a:r>
              <a:rPr lang="en-US" altLang="zh-CN"/>
              <a:t>Branch 1</a:t>
            </a:r>
            <a:endParaRPr lang="zh-CN" altLang="en-US"/>
          </a:p>
          <a:p>
            <a:pPr lvl="2"/>
            <a:r>
              <a:rPr lang="en-US" altLang="zh-CN"/>
              <a:t>Branch 2</a:t>
            </a:r>
            <a:endParaRPr lang="zh-CN" altLang="en-US"/>
          </a:p>
          <a:p>
            <a:pPr lvl="3"/>
            <a:r>
              <a:rPr lang="en-US" altLang="zh-CN"/>
              <a:t>Branch 3</a:t>
            </a:r>
            <a:endParaRPr lang="zh-CN" altLang="en-US"/>
          </a:p>
          <a:p>
            <a:pPr lvl="4"/>
            <a:r>
              <a:rPr lang="en-US" altLang="zh-CN"/>
              <a:t>Branch 4</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Body</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日期占位符 2"/>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A3C39D9B-1707-4BC2-A8DF-A9A95A2D1DD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3C39D9B-1707-4BC2-A8DF-A9A95A2D1DD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fld>
            <a:endParaRPr lang="en-US"/>
          </a:p>
        </p:txBody>
      </p:sp>
      <p:sp>
        <p:nvSpPr>
          <p:cNvPr id="9" name="Picture Placeholder 8"/>
          <p:cNvSpPr>
            <a:spLocks noGrp="1"/>
          </p:cNvSpPr>
          <p:nvPr>
            <p:ph type="pic" sz="quarter" idx="13"/>
          </p:nvPr>
        </p:nvSpPr>
        <p:spPr>
          <a:xfrm>
            <a:off x="12301538" y="4252913"/>
            <a:ext cx="914400" cy="914400"/>
          </a:xfrm>
        </p:spPr>
        <p:txBody>
          <a:bodyPr/>
          <a:lstStyle/>
          <a:p>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A3C39D9B-1707-4BC2-A8DF-A9A95A2D1DD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A3C39D9B-1707-4BC2-A8DF-A9A95A2D1DDF}"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A3C39D9B-1707-4BC2-A8DF-A9A95A2D1DDF}"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A3C39D9B-1707-4BC2-A8DF-A9A95A2D1DDF}"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C39D9B-1707-4BC2-A8DF-A9A95A2D1DDF}"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3C39D9B-1707-4BC2-A8DF-A9A95A2D1DDF}"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3C39D9B-1707-4BC2-A8DF-A9A95A2D1DDF}"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3C39D9B-1707-4BC2-A8DF-A9A95A2D1DD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3C39D9B-1707-4BC2-A8DF-A9A95A2D1DD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0AF8FA92-DCEB-416D-A3AA-345BE494323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0AF8FA92-DCEB-416D-A3AA-345BE494323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0AF8FA92-DCEB-416D-A3AA-345BE494323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0AF8FA92-DCEB-416D-A3AA-345BE494323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0AF8FA92-DCEB-416D-A3AA-345BE494323E}"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0AF8FA92-DCEB-416D-A3AA-345BE494323E}"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8FA92-DCEB-416D-A3AA-345BE494323E}"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0AF8FA92-DCEB-416D-A3AA-345BE494323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0AF8FA92-DCEB-416D-A3AA-345BE494323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0AF8FA92-DCEB-416D-A3AA-345BE494323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0AF8FA92-DCEB-416D-A3AA-345BE494323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7AED0-1251-46AC-8102-BF35D3C7A77D}"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4" Type="http://schemas.openxmlformats.org/officeDocument/2006/relationships/theme" Target="../theme/theme3.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2" Type="http://schemas.openxmlformats.org/officeDocument/2006/relationships/theme" Target="../theme/theme4.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5.xml"/><Relationship Id="rId8" Type="http://schemas.openxmlformats.org/officeDocument/2006/relationships/slideLayout" Target="../slideLayouts/slideLayout54.xml"/><Relationship Id="rId7" Type="http://schemas.openxmlformats.org/officeDocument/2006/relationships/slideLayout" Target="../slideLayouts/slideLayout53.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4" Type="http://schemas.openxmlformats.org/officeDocument/2006/relationships/theme" Target="../theme/theme5.xml"/><Relationship Id="rId13" Type="http://schemas.openxmlformats.org/officeDocument/2006/relationships/image" Target="../media/image4.png"/><Relationship Id="rId12" Type="http://schemas.openxmlformats.org/officeDocument/2006/relationships/image" Target="../media/image3.png"/><Relationship Id="rId11" Type="http://schemas.openxmlformats.org/officeDocument/2006/relationships/slideLayout" Target="../slideLayouts/slideLayout57.xml"/><Relationship Id="rId10" Type="http://schemas.openxmlformats.org/officeDocument/2006/relationships/slideLayout" Target="../slideLayouts/slideLayout56.xml"/><Relationship Id="rId1"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6.xml"/><Relationship Id="rId8" Type="http://schemas.openxmlformats.org/officeDocument/2006/relationships/slideLayout" Target="../slideLayouts/slideLayout65.xml"/><Relationship Id="rId7" Type="http://schemas.openxmlformats.org/officeDocument/2006/relationships/slideLayout" Target="../slideLayouts/slideLayout64.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 Id="rId3" Type="http://schemas.openxmlformats.org/officeDocument/2006/relationships/slideLayout" Target="../slideLayouts/slideLayout60.xml"/><Relationship Id="rId2" Type="http://schemas.openxmlformats.org/officeDocument/2006/relationships/slideLayout" Target="../slideLayouts/slideLayout59.xml"/><Relationship Id="rId13" Type="http://schemas.openxmlformats.org/officeDocument/2006/relationships/theme" Target="../theme/theme6.xml"/><Relationship Id="rId12" Type="http://schemas.openxmlformats.org/officeDocument/2006/relationships/image" Target="../media/image5.jpeg"/><Relationship Id="rId11" Type="http://schemas.openxmlformats.org/officeDocument/2006/relationships/slideLayout" Target="../slideLayouts/slideLayout68.xml"/><Relationship Id="rId10" Type="http://schemas.openxmlformats.org/officeDocument/2006/relationships/slideLayout" Target="../slideLayouts/slideLayout67.xml"/><Relationship Id="rId1"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7.xml"/><Relationship Id="rId8" Type="http://schemas.openxmlformats.org/officeDocument/2006/relationships/slideLayout" Target="../slideLayouts/slideLayout76.xml"/><Relationship Id="rId7" Type="http://schemas.openxmlformats.org/officeDocument/2006/relationships/slideLayout" Target="../slideLayouts/slideLayout75.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3" Type="http://schemas.openxmlformats.org/officeDocument/2006/relationships/slideLayout" Target="../slideLayouts/slideLayout71.xml"/><Relationship Id="rId2" Type="http://schemas.openxmlformats.org/officeDocument/2006/relationships/slideLayout" Target="../slideLayouts/slideLayout70.xml"/><Relationship Id="rId12" Type="http://schemas.openxmlformats.org/officeDocument/2006/relationships/theme" Target="../theme/theme7.xml"/><Relationship Id="rId11" Type="http://schemas.openxmlformats.org/officeDocument/2006/relationships/slideLayout" Target="../slideLayouts/slideLayout79.xml"/><Relationship Id="rId10" Type="http://schemas.openxmlformats.org/officeDocument/2006/relationships/slideLayout" Target="../slideLayouts/slideLayout78.xml"/><Relationship Id="rId1"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D461D-A9AE-4EC2-861F-590C9694E739}"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97F908-F780-422B-AFEF-23C0ED19201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930D4-6E6A-4F63-8926-E066E9E16393}"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59641-5F8D-48FA-8F85-C8149E63CEEB}" type="slidenum">
              <a:rPr lang="en-US" smtClean="0">
                <a:solidFill>
                  <a:prstClr val="black">
                    <a:tint val="75000"/>
                  </a:prstClr>
                </a:solidFill>
              </a:rPr>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3328-5D9C-4CDA-A4B0-8F0932BA2C1A}"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CEE447-4DD9-425C-BEC0-5EA12C7BCFC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8E231-020E-454B-814C-04386EE4B12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349D6-2446-475D-9F9F-B6A9DFEA62F2}" type="slidenum">
              <a:rPr lang="zh-CN" altLang="en-US" smtClean="0"/>
            </a:fld>
            <a:endParaRPr lang="zh-CN" altLang="en-US"/>
          </a:p>
        </p:txBody>
      </p:sp>
      <p:grpSp>
        <p:nvGrpSpPr>
          <p:cNvPr id="7" name="组合 6"/>
          <p:cNvGrpSpPr/>
          <p:nvPr userDrawn="1"/>
        </p:nvGrpSpPr>
        <p:grpSpPr>
          <a:xfrm>
            <a:off x="0" y="0"/>
            <a:ext cx="12192000" cy="6858000"/>
            <a:chOff x="0" y="0"/>
            <a:chExt cx="12192000" cy="6858000"/>
          </a:xfrm>
        </p:grpSpPr>
        <p:sp>
          <p:nvSpPr>
            <p:cNvPr id="8" name="矩形 7"/>
            <p:cNvSpPr/>
            <p:nvPr/>
          </p:nvSpPr>
          <p:spPr>
            <a:xfrm>
              <a:off x="0" y="0"/>
              <a:ext cx="12192000" cy="6858000"/>
            </a:xfrm>
            <a:prstGeom prst="rect">
              <a:avLst/>
            </a:prstGeom>
            <a:solidFill>
              <a:srgbClr val="FFE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7650" y="266578"/>
              <a:ext cx="11696700" cy="6324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39D9B-1707-4BC2-A8DF-A9A95A2D1DDF}"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F7387-1A44-43D0-A42C-0F5D255AB470}" type="slidenum">
              <a:rPr lang="en-US" smtClean="0"/>
            </a:fld>
            <a:endParaRPr lang="en-US"/>
          </a:p>
        </p:txBody>
      </p:sp>
      <p:pic>
        <p:nvPicPr>
          <p:cNvPr id="7" name="Picture 6" descr="A picture containing flower, plant, bouquet&#10;&#10;Description automatically generated"/>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121654" y="-14085"/>
            <a:ext cx="1223705" cy="1041991"/>
          </a:xfrm>
          <a:prstGeom prst="rect">
            <a:avLst/>
          </a:prstGeom>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F8FA92-DCEB-416D-A3AA-345BE494323E}" type="datetimeFigureOut">
              <a:rPr lang="en-US" smtClean="0"/>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B7AED0-1251-46AC-8102-BF35D3C7A77D}"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0.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9" Type="http://schemas.openxmlformats.org/officeDocument/2006/relationships/audio" Target="../media/media2.mp3"/><Relationship Id="rId8" Type="http://schemas.openxmlformats.org/officeDocument/2006/relationships/image" Target="../media/image18.png"/><Relationship Id="rId7" Type="http://schemas.microsoft.com/office/2007/relationships/hdphoto" Target="../media/image17.wdp"/><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0" Type="http://schemas.openxmlformats.org/officeDocument/2006/relationships/slideLayout" Target="../slideLayouts/slideLayout1.xml"/><Relationship Id="rId2" Type="http://schemas.openxmlformats.org/officeDocument/2006/relationships/image" Target="../media/image12.png"/><Relationship Id="rId19" Type="http://schemas.microsoft.com/office/2007/relationships/media" Target="../media/media5.mp3"/><Relationship Id="rId18" Type="http://schemas.openxmlformats.org/officeDocument/2006/relationships/audio" Target="../media/media5.mp3"/><Relationship Id="rId17" Type="http://schemas.microsoft.com/office/2007/relationships/media" Target="../media/media4.mp3"/><Relationship Id="rId16" Type="http://schemas.openxmlformats.org/officeDocument/2006/relationships/audio" Target="../media/media4.mp3"/><Relationship Id="rId15" Type="http://schemas.openxmlformats.org/officeDocument/2006/relationships/image" Target="../media/image20.png"/><Relationship Id="rId14" Type="http://schemas.openxmlformats.org/officeDocument/2006/relationships/image" Target="../media/image19.png"/><Relationship Id="rId13" Type="http://schemas.microsoft.com/office/2007/relationships/media" Target="../media/media3.mp3"/><Relationship Id="rId12" Type="http://schemas.openxmlformats.org/officeDocument/2006/relationships/audio" Target="../media/media3.mp3"/><Relationship Id="rId11" Type="http://schemas.openxmlformats.org/officeDocument/2006/relationships/image" Target="../media/image10.png"/><Relationship Id="rId10" Type="http://schemas.microsoft.com/office/2007/relationships/media" Target="../media/media2.mp3"/><Relationship Id="rId1" Type="http://schemas.openxmlformats.org/officeDocument/2006/relationships/image" Target="../media/image11.jpeg"/></Relationships>
</file>

<file path=ppt/slides/_rels/slide3.xml.rels><?xml version="1.0" encoding="UTF-8" standalone="yes"?>
<Relationships xmlns="http://schemas.openxmlformats.org/package/2006/relationships"><Relationship Id="rId9" Type="http://schemas.openxmlformats.org/officeDocument/2006/relationships/audio" Target="../media/media2.mp3"/><Relationship Id="rId8" Type="http://schemas.openxmlformats.org/officeDocument/2006/relationships/image" Target="../media/image18.png"/><Relationship Id="rId7" Type="http://schemas.microsoft.com/office/2007/relationships/hdphoto" Target="../media/image17.wdp"/><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0" Type="http://schemas.openxmlformats.org/officeDocument/2006/relationships/slideLayout" Target="../slideLayouts/slideLayout1.xml"/><Relationship Id="rId2" Type="http://schemas.openxmlformats.org/officeDocument/2006/relationships/image" Target="../media/image12.png"/><Relationship Id="rId19" Type="http://schemas.microsoft.com/office/2007/relationships/media" Target="../media/media5.mp3"/><Relationship Id="rId18" Type="http://schemas.openxmlformats.org/officeDocument/2006/relationships/audio" Target="../media/media5.mp3"/><Relationship Id="rId17" Type="http://schemas.microsoft.com/office/2007/relationships/media" Target="../media/media4.mp3"/><Relationship Id="rId16" Type="http://schemas.openxmlformats.org/officeDocument/2006/relationships/audio" Target="../media/media4.mp3"/><Relationship Id="rId15" Type="http://schemas.openxmlformats.org/officeDocument/2006/relationships/image" Target="../media/image20.png"/><Relationship Id="rId14" Type="http://schemas.openxmlformats.org/officeDocument/2006/relationships/image" Target="../media/image19.png"/><Relationship Id="rId13" Type="http://schemas.microsoft.com/office/2007/relationships/media" Target="../media/media3.mp3"/><Relationship Id="rId12" Type="http://schemas.openxmlformats.org/officeDocument/2006/relationships/audio" Target="../media/media3.mp3"/><Relationship Id="rId11" Type="http://schemas.openxmlformats.org/officeDocument/2006/relationships/image" Target="../media/image10.png"/><Relationship Id="rId10" Type="http://schemas.microsoft.com/office/2007/relationships/media" Target="../media/media2.mp3"/><Relationship Id="rId1" Type="http://schemas.openxmlformats.org/officeDocument/2006/relationships/image" Target="../media/image2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7.xml"/><Relationship Id="rId1"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36.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36.xml"/><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4.xml"/><Relationship Id="rId2" Type="http://schemas.openxmlformats.org/officeDocument/2006/relationships/image" Target="../media/image36.png"/><Relationship Id="rId1"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4.xml"/><Relationship Id="rId2" Type="http://schemas.openxmlformats.org/officeDocument/2006/relationships/image" Target="../media/image36.png"/><Relationship Id="rId1"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7.xml"/><Relationship Id="rId1"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7.xml"/><Relationship Id="rId1"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37.xml"/><Relationship Id="rId1" Type="http://schemas.openxmlformats.org/officeDocument/2006/relationships/image" Target="../media/image39.pn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8.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jpeg"/></Relationships>
</file>

<file path=ppt/slides/_rels/slide39.xml.rels><?xml version="1.0" encoding="UTF-8" standalone="yes"?>
<Relationships xmlns="http://schemas.openxmlformats.org/package/2006/relationships"><Relationship Id="rId9" Type="http://schemas.microsoft.com/office/2007/relationships/hdphoto" Target="../media/image51.wdp"/><Relationship Id="rId8" Type="http://schemas.openxmlformats.org/officeDocument/2006/relationships/image" Target="../media/image50.png"/><Relationship Id="rId7" Type="http://schemas.microsoft.com/office/2007/relationships/hdphoto" Target="../media/image49.wdp"/><Relationship Id="rId6" Type="http://schemas.openxmlformats.org/officeDocument/2006/relationships/image" Target="../media/image48.png"/><Relationship Id="rId5" Type="http://schemas.microsoft.com/office/2007/relationships/hdphoto" Target="../media/image47.wdp"/><Relationship Id="rId4" Type="http://schemas.openxmlformats.org/officeDocument/2006/relationships/image" Target="../media/image46.png"/><Relationship Id="rId33" Type="http://schemas.openxmlformats.org/officeDocument/2006/relationships/slideLayout" Target="../slideLayouts/slideLayout70.xml"/><Relationship Id="rId32" Type="http://schemas.microsoft.com/office/2007/relationships/hdphoto" Target="../media/image74.wdp"/><Relationship Id="rId31" Type="http://schemas.openxmlformats.org/officeDocument/2006/relationships/image" Target="../media/image73.png"/><Relationship Id="rId30" Type="http://schemas.openxmlformats.org/officeDocument/2006/relationships/image" Target="../media/image72.GIF"/><Relationship Id="rId3" Type="http://schemas.microsoft.com/office/2007/relationships/hdphoto" Target="../media/image45.wdp"/><Relationship Id="rId29" Type="http://schemas.microsoft.com/office/2007/relationships/hdphoto" Target="../media/image71.wdp"/><Relationship Id="rId28" Type="http://schemas.openxmlformats.org/officeDocument/2006/relationships/image" Target="../media/image70.png"/><Relationship Id="rId27" Type="http://schemas.microsoft.com/office/2007/relationships/hdphoto" Target="../media/image69.wdp"/><Relationship Id="rId26" Type="http://schemas.openxmlformats.org/officeDocument/2006/relationships/image" Target="../media/image68.png"/><Relationship Id="rId25" Type="http://schemas.microsoft.com/office/2007/relationships/hdphoto" Target="../media/image67.wdp"/><Relationship Id="rId24" Type="http://schemas.openxmlformats.org/officeDocument/2006/relationships/image" Target="../media/image66.png"/><Relationship Id="rId23" Type="http://schemas.microsoft.com/office/2007/relationships/hdphoto" Target="../media/image65.wdp"/><Relationship Id="rId22" Type="http://schemas.openxmlformats.org/officeDocument/2006/relationships/image" Target="../media/image64.png"/><Relationship Id="rId21" Type="http://schemas.microsoft.com/office/2007/relationships/hdphoto" Target="../media/image63.wdp"/><Relationship Id="rId20" Type="http://schemas.openxmlformats.org/officeDocument/2006/relationships/image" Target="../media/image62.png"/><Relationship Id="rId2" Type="http://schemas.openxmlformats.org/officeDocument/2006/relationships/image" Target="../media/image44.png"/><Relationship Id="rId19" Type="http://schemas.openxmlformats.org/officeDocument/2006/relationships/image" Target="../media/image61.GIF"/><Relationship Id="rId18" Type="http://schemas.microsoft.com/office/2007/relationships/hdphoto" Target="../media/image60.wdp"/><Relationship Id="rId17" Type="http://schemas.openxmlformats.org/officeDocument/2006/relationships/image" Target="../media/image59.png"/><Relationship Id="rId16" Type="http://schemas.openxmlformats.org/officeDocument/2006/relationships/image" Target="../media/image58.png"/><Relationship Id="rId15" Type="http://schemas.microsoft.com/office/2007/relationships/hdphoto" Target="../media/image57.wdp"/><Relationship Id="rId14" Type="http://schemas.openxmlformats.org/officeDocument/2006/relationships/image" Target="../media/image56.png"/><Relationship Id="rId13" Type="http://schemas.microsoft.com/office/2007/relationships/hdphoto" Target="../media/image55.wdp"/><Relationship Id="rId12" Type="http://schemas.openxmlformats.org/officeDocument/2006/relationships/image" Target="../media/image54.png"/><Relationship Id="rId11" Type="http://schemas.openxmlformats.org/officeDocument/2006/relationships/image" Target="../media/image53.GIF"/><Relationship Id="rId10" Type="http://schemas.openxmlformats.org/officeDocument/2006/relationships/image" Target="../media/image52.GIF"/><Relationship Id="rId1" Type="http://schemas.openxmlformats.org/officeDocument/2006/relationships/image" Target="../media/image4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ết quả hình ảnh cho 70s wood panel wall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5748" y="76198"/>
            <a:ext cx="3962402" cy="3962402"/>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550" y="190500"/>
            <a:ext cx="1665668" cy="1686664"/>
          </a:xfrm>
          <a:prstGeom prst="rect">
            <a:avLst/>
          </a:prstGeom>
        </p:spPr>
      </p:pic>
      <p:pic>
        <p:nvPicPr>
          <p:cNvPr id="17" name="Picture 11" descr="C:\Users\ADMIN\Desktop\Tai nguyen thiet ke tro choi\Angry birds epic birds\1505573783630 (2).png">
            <a:hlinkClick r:id="" action="ppaction://hlinkshowjump?jump=nextslid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65925" y="4240868"/>
            <a:ext cx="1265902" cy="69308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439776" y="5158641"/>
            <a:ext cx="828944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7200" b="1" i="0" u="none" strike="noStrike" kern="1200" cap="none" spc="0" normalizeH="0" baseline="0" noProof="0" dirty="0" err="1" smtClean="0">
                <a:ln>
                  <a:noFill/>
                </a:ln>
                <a:solidFill>
                  <a:srgbClr val="008000"/>
                </a:solidFill>
                <a:effectLst/>
                <a:uLnTx/>
                <a:uFillTx/>
                <a:latin typeface="Arial" panose="020B0604020202020204" pitchFamily="34" charset="0"/>
                <a:ea typeface="+mn-ea"/>
                <a:cs typeface="Arial" panose="020B0604020202020204" pitchFamily="34" charset="0"/>
              </a:rPr>
              <a:t>Chọn</a:t>
            </a:r>
            <a:r>
              <a:rPr kumimoji="0" lang="en-US" sz="7200" b="1" i="0" u="none" strike="noStrike" kern="1200" cap="none" spc="0" normalizeH="0" baseline="0" noProof="0" dirty="0" smtClean="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smtClean="0">
                <a:ln>
                  <a:noFill/>
                </a:ln>
                <a:solidFill>
                  <a:srgbClr val="008000"/>
                </a:solidFill>
                <a:effectLst/>
                <a:uLnTx/>
                <a:uFillTx/>
                <a:latin typeface="Arial" panose="020B0604020202020204" pitchFamily="34" charset="0"/>
                <a:ea typeface="+mn-ea"/>
                <a:cs typeface="Arial" panose="020B0604020202020204" pitchFamily="34" charset="0"/>
              </a:rPr>
              <a:t>đáp</a:t>
            </a:r>
            <a:r>
              <a:rPr kumimoji="0" lang="en-US" sz="7200" b="1" i="0" u="none" strike="noStrike" kern="1200" cap="none" spc="0" normalizeH="0" noProof="0" dirty="0" smtClean="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noProof="0" dirty="0" err="1" smtClean="0">
                <a:ln>
                  <a:noFill/>
                </a:ln>
                <a:solidFill>
                  <a:srgbClr val="008000"/>
                </a:solidFill>
                <a:effectLst/>
                <a:uLnTx/>
                <a:uFillTx/>
                <a:latin typeface="Arial" panose="020B0604020202020204" pitchFamily="34" charset="0"/>
                <a:ea typeface="+mn-ea"/>
                <a:cs typeface="Arial" panose="020B0604020202020204" pitchFamily="34" charset="0"/>
              </a:rPr>
              <a:t>án</a:t>
            </a:r>
            <a:r>
              <a:rPr kumimoji="0" lang="en-US" sz="7200" b="1" i="0" u="none" strike="noStrike" kern="1200" cap="none" spc="0" normalizeH="0" noProof="0" dirty="0" smtClean="0">
                <a:ln>
                  <a:noFill/>
                </a:ln>
                <a:solidFill>
                  <a:srgbClr val="008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noProof="0" dirty="0" err="1" smtClean="0">
                <a:ln>
                  <a:noFill/>
                </a:ln>
                <a:solidFill>
                  <a:srgbClr val="008000"/>
                </a:solidFill>
                <a:effectLst/>
                <a:uLnTx/>
                <a:uFillTx/>
                <a:latin typeface="Arial" panose="020B0604020202020204" pitchFamily="34" charset="0"/>
                <a:ea typeface="+mn-ea"/>
                <a:cs typeface="Arial" panose="020B0604020202020204" pitchFamily="34" charset="0"/>
              </a:rPr>
              <a:t>đúng</a:t>
            </a:r>
            <a:endParaRPr kumimoji="0" 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endParaRPr>
          </a:p>
        </p:txBody>
      </p:sp>
      <p:pic>
        <p:nvPicPr>
          <p:cNvPr id="3" name="Cut The Rope Magic Soundtrack">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2584367" y="515873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37800" numSld="50">
                <p:cTn id="15"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0572" y="-613841"/>
            <a:ext cx="183163" cy="199356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328" y="5409293"/>
            <a:ext cx="1448707" cy="14487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9107" y="998106"/>
            <a:ext cx="868494" cy="87944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9492" y="5145767"/>
            <a:ext cx="1831582" cy="183158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5208" y="5145767"/>
            <a:ext cx="1831582" cy="1831582"/>
          </a:xfrm>
          <a:prstGeom prst="rect">
            <a:avLst/>
          </a:prstGeom>
        </p:spPr>
      </p:pic>
      <p:pic>
        <p:nvPicPr>
          <p:cNvPr id="8" name="Picture 2" descr="Kết quả hình ảnh cho stock.xch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568" b="92614" l="2875" r="95813"/>
                    </a14:imgEffect>
                  </a14:imgLayer>
                </a14:imgProps>
              </a:ext>
              <a:ext uri="{28A0092B-C50C-407E-A947-70E740481C1C}">
                <a14:useLocalDpi xmlns:a14="http://schemas.microsoft.com/office/drawing/2010/main" val="0"/>
              </a:ext>
            </a:extLst>
          </a:blip>
          <a:srcRect/>
          <a:stretch>
            <a:fillRect/>
          </a:stretch>
        </p:blipFill>
        <p:spPr bwMode="auto">
          <a:xfrm>
            <a:off x="156538" y="-1"/>
            <a:ext cx="8438670" cy="4528457"/>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800099" y="4360862"/>
            <a:ext cx="3448051"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A</a:t>
            </a:r>
            <a:r>
              <a:rPr kumimoji="0" lang="en-US" sz="3600" b="0" i="0" u="none" strike="noStrike" kern="1200" cap="none" spc="0" normalizeH="0" baseline="0" noProof="0">
                <a:ln>
                  <a:noFill/>
                </a:ln>
                <a:solidFill>
                  <a:srgbClr val="008000"/>
                </a:solidFill>
                <a:effectLst/>
                <a:uLnTx/>
                <a:uFillTx/>
                <a:latin typeface="Calibri" panose="020F0502020204030204"/>
                <a:ea typeface="+mn-ea"/>
                <a:cs typeface="+mn-cs"/>
              </a:rPr>
              <a:t>. </a:t>
            </a:r>
            <a:r>
              <a:rPr kumimoji="0" lang="en-US" sz="3600" b="0" i="0" u="none" strike="noStrike" kern="1200" cap="none" spc="0" normalizeH="0" baseline="0" noProof="0" smtClean="0">
                <a:ln>
                  <a:noFill/>
                </a:ln>
                <a:solidFill>
                  <a:srgbClr val="008000"/>
                </a:solidFill>
                <a:effectLst/>
                <a:uLnTx/>
                <a:uFillTx/>
                <a:latin typeface="Calibri" panose="020F0502020204030204"/>
                <a:ea typeface="+mn-ea"/>
                <a:cs typeface="+mn-cs"/>
              </a:rPr>
              <a:t>Sông</a:t>
            </a:r>
            <a:r>
              <a:rPr kumimoji="0" lang="en-US" sz="3600" b="0" i="0" u="none" strike="noStrike" kern="1200" cap="none" spc="0" normalizeH="0" noProof="0" smtClean="0">
                <a:ln>
                  <a:noFill/>
                </a:ln>
                <a:solidFill>
                  <a:srgbClr val="008000"/>
                </a:solidFill>
                <a:effectLst/>
                <a:uLnTx/>
                <a:uFillTx/>
                <a:latin typeface="Calibri" panose="020F0502020204030204"/>
                <a:ea typeface="+mn-ea"/>
                <a:cs typeface="+mn-cs"/>
              </a:rPr>
              <a:t> </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0" name="Rounded Rectangle 9"/>
          <p:cNvSpPr/>
          <p:nvPr/>
        </p:nvSpPr>
        <p:spPr>
          <a:xfrm>
            <a:off x="4445878" y="5498639"/>
            <a:ext cx="3300244"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D. </a:t>
            </a:r>
            <a:r>
              <a:rPr kumimoji="0" lang="en-US" sz="3600" b="0" i="0" u="none" strike="noStrike" kern="1200" cap="none" spc="0" normalizeH="0" baseline="0" noProof="0" dirty="0" err="1" smtClean="0">
                <a:ln>
                  <a:noFill/>
                </a:ln>
                <a:solidFill>
                  <a:srgbClr val="008000"/>
                </a:solidFill>
                <a:effectLst/>
                <a:uLnTx/>
                <a:uFillTx/>
                <a:latin typeface="Calibri" panose="020F0502020204030204"/>
                <a:ea typeface="+mn-ea"/>
                <a:cs typeface="+mn-cs"/>
              </a:rPr>
              <a:t>Cánh</a:t>
            </a:r>
            <a:r>
              <a:rPr kumimoji="0" lang="en-US" sz="36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3600" b="0" i="0" u="none" strike="noStrike" kern="1200" cap="none" spc="0" normalizeH="0" noProof="0" dirty="0" err="1" smtClean="0">
                <a:ln>
                  <a:noFill/>
                </a:ln>
                <a:solidFill>
                  <a:srgbClr val="008000"/>
                </a:solidFill>
                <a:effectLst/>
                <a:uLnTx/>
                <a:uFillTx/>
                <a:latin typeface="Calibri" panose="020F0502020204030204"/>
                <a:ea typeface="+mn-ea"/>
                <a:cs typeface="+mn-cs"/>
              </a:rPr>
              <a:t>đồng</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1" name="Rounded Rectangle 10"/>
          <p:cNvSpPr/>
          <p:nvPr/>
        </p:nvSpPr>
        <p:spPr>
          <a:xfrm>
            <a:off x="800100" y="5547208"/>
            <a:ext cx="3448050"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C</a:t>
            </a:r>
            <a:r>
              <a:rPr kumimoji="0" lang="en-US" sz="3600" b="0" i="0" u="none" strike="noStrike" kern="1200" cap="none" spc="0" normalizeH="0" baseline="0" noProof="0">
                <a:ln>
                  <a:noFill/>
                </a:ln>
                <a:solidFill>
                  <a:srgbClr val="008000"/>
                </a:solidFill>
                <a:effectLst/>
                <a:uLnTx/>
                <a:uFillTx/>
                <a:latin typeface="Calibri" panose="020F0502020204030204"/>
                <a:ea typeface="+mn-ea"/>
                <a:cs typeface="+mn-cs"/>
              </a:rPr>
              <a:t>. </a:t>
            </a:r>
            <a:r>
              <a:rPr kumimoji="0" lang="en-US" sz="3600" b="0" i="0" u="none" strike="noStrike" kern="1200" cap="none" spc="0" normalizeH="0" baseline="0" noProof="0" smtClean="0">
                <a:ln>
                  <a:noFill/>
                </a:ln>
                <a:solidFill>
                  <a:srgbClr val="008000"/>
                </a:solidFill>
                <a:effectLst/>
                <a:uLnTx/>
                <a:uFillTx/>
                <a:latin typeface="Calibri" panose="020F0502020204030204"/>
                <a:ea typeface="+mn-ea"/>
                <a:cs typeface="+mn-cs"/>
              </a:rPr>
              <a:t>Câu</a:t>
            </a:r>
            <a:r>
              <a:rPr kumimoji="0" lang="en-US" sz="3600" b="0" i="0" u="none" strike="noStrike" kern="1200" cap="none" spc="0" normalizeH="0" noProof="0" smtClean="0">
                <a:ln>
                  <a:noFill/>
                </a:ln>
                <a:solidFill>
                  <a:srgbClr val="008000"/>
                </a:solidFill>
                <a:effectLst/>
                <a:uLnTx/>
                <a:uFillTx/>
                <a:latin typeface="Calibri" panose="020F0502020204030204"/>
                <a:ea typeface="+mn-ea"/>
                <a:cs typeface="+mn-cs"/>
              </a:rPr>
              <a:t> chuyện</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2" name="Rounded Rectangle 11"/>
          <p:cNvSpPr/>
          <p:nvPr/>
        </p:nvSpPr>
        <p:spPr>
          <a:xfrm>
            <a:off x="4419600" y="4376882"/>
            <a:ext cx="3300244"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B. </a:t>
            </a:r>
            <a:r>
              <a:rPr kumimoji="0" lang="en-US" sz="3600" b="0" i="0" u="none" strike="noStrike" kern="1200" cap="none" spc="0" normalizeH="0" baseline="0" noProof="0" dirty="0" err="1">
                <a:ln>
                  <a:noFill/>
                </a:ln>
                <a:solidFill>
                  <a:srgbClr val="008000"/>
                </a:solidFill>
                <a:effectLst/>
                <a:uLnTx/>
                <a:uFillTx/>
                <a:latin typeface="Calibri" panose="020F0502020204030204"/>
                <a:ea typeface="+mn-ea"/>
                <a:cs typeface="+mn-cs"/>
              </a:rPr>
              <a:t>Giấc</a:t>
            </a:r>
            <a:r>
              <a:rPr kumimoji="0" lang="en-US" sz="3600" b="0" i="0" u="none" strike="noStrike" kern="1200" cap="none" spc="0" normalizeH="0" noProof="0" dirty="0">
                <a:ln>
                  <a:noFill/>
                </a:ln>
                <a:solidFill>
                  <a:srgbClr val="008000"/>
                </a:solidFill>
                <a:effectLst/>
                <a:uLnTx/>
                <a:uFillTx/>
                <a:latin typeface="Calibri" panose="020F0502020204030204"/>
                <a:ea typeface="+mn-ea"/>
                <a:cs typeface="+mn-cs"/>
              </a:rPr>
              <a:t> </a:t>
            </a:r>
            <a:r>
              <a:rPr kumimoji="0" lang="en-US" sz="3600" b="0" i="0" u="none" strike="noStrike" kern="1200" cap="none" spc="0" normalizeH="0" noProof="0" dirty="0" err="1">
                <a:ln>
                  <a:noFill/>
                </a:ln>
                <a:solidFill>
                  <a:srgbClr val="008000"/>
                </a:solidFill>
                <a:effectLst/>
                <a:uLnTx/>
                <a:uFillTx/>
                <a:latin typeface="Calibri" panose="020F0502020204030204"/>
                <a:ea typeface="+mn-ea"/>
                <a:cs typeface="+mn-cs"/>
              </a:rPr>
              <a:t>mơ</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3" name="TextBox 12"/>
          <p:cNvSpPr txBox="1"/>
          <p:nvPr/>
        </p:nvSpPr>
        <p:spPr>
          <a:xfrm>
            <a:off x="1102659" y="1834426"/>
            <a:ext cx="648383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smtClean="0">
                <a:ln>
                  <a:noFill/>
                </a:ln>
                <a:solidFill>
                  <a:srgbClr val="008000"/>
                </a:solidFill>
                <a:effectLst/>
                <a:uLnTx/>
                <a:uFillTx/>
                <a:latin typeface="Calibri" panose="020F0502020204030204"/>
                <a:ea typeface="+mn-ea"/>
                <a:cs typeface="+mn-cs"/>
              </a:rPr>
              <a:t>Hạt thóc</a:t>
            </a:r>
            <a:r>
              <a:rPr kumimoji="0" lang="en-US" sz="4000" b="0" i="0" u="none" strike="noStrike" kern="1200" cap="none" spc="0" normalizeH="0" noProof="0" smtClean="0">
                <a:ln>
                  <a:noFill/>
                </a:ln>
                <a:solidFill>
                  <a:srgbClr val="008000"/>
                </a:solidFill>
                <a:effectLst/>
                <a:uLnTx/>
                <a:uFillTx/>
                <a:latin typeface="Calibri" panose="020F0502020204030204"/>
                <a:ea typeface="+mn-ea"/>
                <a:cs typeface="+mn-cs"/>
              </a:rPr>
              <a:t> được sinh ra ở đâu?</a:t>
            </a:r>
            <a:endParaRPr kumimoji="0" lang="en-US" sz="40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pic>
        <p:nvPicPr>
          <p:cNvPr id="14" name="Picture 13">
            <a:hlinkClick r:id="" action="ppaction://hlinkshowjump?jump=nextslide"/>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35358" y="5738270"/>
            <a:ext cx="1521215" cy="646575"/>
          </a:xfrm>
          <a:prstGeom prst="rect">
            <a:avLst/>
          </a:prstGeom>
        </p:spPr>
      </p:pic>
      <p:pic>
        <p:nvPicPr>
          <p:cNvPr id="15" name="Dung-ok">
            <a:hlinkClick r:id="" action="ppaction://media"/>
          </p:cNvPr>
          <p:cNvPicPr>
            <a:picLocks noChangeAspect="1"/>
          </p:cNvPicPr>
          <p:nvPr>
            <a:audioFile r:link="rId9"/>
            <p:extLst>
              <p:ext uri="{DAA4B4D4-6D71-4841-9C94-3DE7FCFB9230}">
                <p14:media xmlns:p14="http://schemas.microsoft.com/office/powerpoint/2010/main" r:embed="rId10"/>
              </p:ext>
            </p:extLst>
          </p:nvPr>
        </p:nvPicPr>
        <p:blipFill>
          <a:blip r:embed="rId11"/>
          <a:stretch>
            <a:fillRect/>
          </a:stretch>
        </p:blipFill>
        <p:spPr>
          <a:xfrm>
            <a:off x="12763500" y="3123363"/>
            <a:ext cx="609600" cy="609600"/>
          </a:xfrm>
          <a:prstGeom prst="rect">
            <a:avLst/>
          </a:prstGeom>
        </p:spPr>
      </p:pic>
      <p:pic>
        <p:nvPicPr>
          <p:cNvPr id="16" name="Sai ok">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1"/>
          <a:stretch>
            <a:fillRect/>
          </a:stretch>
        </p:blipFill>
        <p:spPr>
          <a:xfrm>
            <a:off x="12835561" y="4398125"/>
            <a:ext cx="609600" cy="609600"/>
          </a:xfrm>
          <a:prstGeom prst="rect">
            <a:avLst/>
          </a:prstGeom>
        </p:spPr>
      </p:pic>
      <p:pic>
        <p:nvPicPr>
          <p:cNvPr id="17" name="Sai ok">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1"/>
          <a:stretch>
            <a:fillRect/>
          </a:stretch>
        </p:blipFill>
        <p:spPr>
          <a:xfrm>
            <a:off x="12763500" y="5272232"/>
            <a:ext cx="609600" cy="609600"/>
          </a:xfrm>
          <a:prstGeom prst="rect">
            <a:avLst/>
          </a:prstGeom>
        </p:spPr>
      </p:pic>
      <p:pic>
        <p:nvPicPr>
          <p:cNvPr id="18" name="Sai ok">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1"/>
          <a:stretch>
            <a:fillRect/>
          </a:stretch>
        </p:blipFill>
        <p:spPr>
          <a:xfrm>
            <a:off x="12843358" y="6146339"/>
            <a:ext cx="609600" cy="609600"/>
          </a:xfrm>
          <a:prstGeom prst="rect">
            <a:avLst/>
          </a:prstGeom>
        </p:spPr>
      </p:pic>
      <p:pic>
        <p:nvPicPr>
          <p:cNvPr id="19" name="Picture 2" descr="C:\Users\ADMIN\Desktop\Doremon cau ca ( trac nghiem )\Picture1 (2).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636957" y="1024253"/>
            <a:ext cx="786438" cy="876208"/>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times up"/>
          <p:cNvGrpSpPr/>
          <p:nvPr/>
        </p:nvGrpSpPr>
        <p:grpSpPr>
          <a:xfrm>
            <a:off x="10639839" y="605061"/>
            <a:ext cx="757084" cy="375064"/>
            <a:chOff x="2989747" y="438150"/>
            <a:chExt cx="1572029" cy="683752"/>
          </a:xfrm>
        </p:grpSpPr>
        <p:sp>
          <p:nvSpPr>
            <p:cNvPr id="21" name="Rounded Rectangle 20"/>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Rounded Rectangle 21"/>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11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Bắt</a:t>
              </a: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GB" sz="11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đầu</a:t>
              </a: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endPar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pic>
        <p:nvPicPr>
          <p:cNvPr id="23" name="Picture 3" descr="C:\Users\ADMIN\Desktop\Picture2.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711277" y="1192190"/>
            <a:ext cx="638980" cy="63898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10985042" y="1180561"/>
            <a:ext cx="90244" cy="76328"/>
            <a:chOff x="2455863" y="2411803"/>
            <a:chExt cx="566738" cy="566738"/>
          </a:xfrm>
        </p:grpSpPr>
        <p:sp>
          <p:nvSpPr>
            <p:cNvPr id="25"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0" name="Group 29"/>
          <p:cNvGrpSpPr/>
          <p:nvPr/>
        </p:nvGrpSpPr>
        <p:grpSpPr>
          <a:xfrm>
            <a:off x="10986388" y="1732860"/>
            <a:ext cx="90244" cy="76328"/>
            <a:chOff x="2455863" y="2411803"/>
            <a:chExt cx="566738" cy="566738"/>
          </a:xfrm>
        </p:grpSpPr>
        <p:sp>
          <p:nvSpPr>
            <p:cNvPr id="31"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11283423" y="1473580"/>
            <a:ext cx="90244" cy="76328"/>
            <a:chOff x="2455863" y="2411803"/>
            <a:chExt cx="566738" cy="566738"/>
          </a:xfrm>
        </p:grpSpPr>
        <p:sp>
          <p:nvSpPr>
            <p:cNvPr id="37"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2" name="Group 41"/>
          <p:cNvGrpSpPr/>
          <p:nvPr/>
        </p:nvGrpSpPr>
        <p:grpSpPr>
          <a:xfrm>
            <a:off x="10713689" y="1498518"/>
            <a:ext cx="90244" cy="76328"/>
            <a:chOff x="2455863" y="2411803"/>
            <a:chExt cx="566738" cy="566738"/>
          </a:xfrm>
        </p:grpSpPr>
        <p:sp>
          <p:nvSpPr>
            <p:cNvPr id="43"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8" name="Oval 107"/>
          <p:cNvSpPr>
            <a:spLocks noChangeArrowheads="1"/>
          </p:cNvSpPr>
          <p:nvPr/>
        </p:nvSpPr>
        <p:spPr bwMode="auto">
          <a:xfrm>
            <a:off x="10996279" y="1470702"/>
            <a:ext cx="67794" cy="57440"/>
          </a:xfrm>
          <a:prstGeom prst="ellipse">
            <a:avLst/>
          </a:prstGeom>
          <a:solidFill>
            <a:srgbClr val="5D5C5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Explosion 2 48"/>
          <p:cNvSpPr/>
          <p:nvPr/>
        </p:nvSpPr>
        <p:spPr>
          <a:xfrm>
            <a:off x="9653735" y="2188369"/>
            <a:ext cx="2362200" cy="155553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rPr>
              <a:t>HẾT GIỜ</a:t>
            </a:r>
            <a:endPar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pic>
        <p:nvPicPr>
          <p:cNvPr id="50" name="het gio-ok">
            <a:hlinkClick r:id="" action="ppaction://media"/>
          </p:cNvPr>
          <p:cNvPicPr>
            <a:picLocks noChangeAspect="1"/>
          </p:cNvPicPr>
          <p:nvPr>
            <a:audioFile r:link="rId16"/>
            <p:extLst>
              <p:ext uri="{DAA4B4D4-6D71-4841-9C94-3DE7FCFB9230}">
                <p14:media xmlns:p14="http://schemas.microsoft.com/office/powerpoint/2010/main" r:embed="rId17"/>
              </p:ext>
            </p:extLst>
          </p:nvPr>
        </p:nvPicPr>
        <p:blipFill>
          <a:blip r:embed="rId11"/>
          <a:stretch>
            <a:fillRect/>
          </a:stretch>
        </p:blipFill>
        <p:spPr>
          <a:xfrm>
            <a:off x="12735899" y="1199499"/>
            <a:ext cx="609600" cy="609600"/>
          </a:xfrm>
          <a:prstGeom prst="rect">
            <a:avLst/>
          </a:prstGeom>
        </p:spPr>
      </p:pic>
      <p:pic>
        <p:nvPicPr>
          <p:cNvPr id="51" name="Tieng vo tay (mp3cut.net)">
            <a:hlinkClick r:id="" action="ppaction://media"/>
          </p:cNvPr>
          <p:cNvPicPr>
            <a:picLocks noChangeAspect="1"/>
          </p:cNvPicPr>
          <p:nvPr>
            <a:audioFile r:link="rId18"/>
            <p:extLst>
              <p:ext uri="{DAA4B4D4-6D71-4841-9C94-3DE7FCFB9230}">
                <p14:media xmlns:p14="http://schemas.microsoft.com/office/powerpoint/2010/main" r:embed="rId19"/>
              </p:ext>
            </p:extLst>
          </p:nvPr>
        </p:nvPicPr>
        <p:blipFill>
          <a:blip r:embed="rId11"/>
          <a:stretch>
            <a:fillRect/>
          </a:stretch>
        </p:blipFill>
        <p:spPr>
          <a:xfrm>
            <a:off x="12431099" y="3685912"/>
            <a:ext cx="609600" cy="609600"/>
          </a:xfrm>
          <a:prstGeom prst="rect">
            <a:avLst/>
          </a:prstGeom>
        </p:spPr>
      </p:pic>
      <p:sp>
        <p:nvSpPr>
          <p:cNvPr id="52" name="Rounded Rectangle 51"/>
          <p:cNvSpPr/>
          <p:nvPr/>
        </p:nvSpPr>
        <p:spPr>
          <a:xfrm>
            <a:off x="4445878" y="5498639"/>
            <a:ext cx="3300244" cy="952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D. </a:t>
            </a:r>
            <a:r>
              <a:rPr kumimoji="0" lang="en-US" sz="3600" b="0" i="0" u="none" strike="noStrike" kern="1200" cap="none" spc="0" normalizeH="0" baseline="0" noProof="0" dirty="0" err="1" smtClean="0">
                <a:ln>
                  <a:noFill/>
                </a:ln>
                <a:solidFill>
                  <a:srgbClr val="008000"/>
                </a:solidFill>
                <a:effectLst/>
                <a:uLnTx/>
                <a:uFillTx/>
                <a:latin typeface="Calibri" panose="020F0502020204030204"/>
                <a:ea typeface="+mn-ea"/>
                <a:cs typeface="+mn-cs"/>
              </a:rPr>
              <a:t>Cánh</a:t>
            </a:r>
            <a:r>
              <a:rPr kumimoji="0" lang="en-US" sz="36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3600" b="0" i="0" u="none" strike="noStrike" kern="1200" cap="none" spc="0" normalizeH="0" noProof="0" dirty="0" err="1" smtClean="0">
                <a:ln>
                  <a:noFill/>
                </a:ln>
                <a:solidFill>
                  <a:srgbClr val="008000"/>
                </a:solidFill>
                <a:effectLst/>
                <a:uLnTx/>
                <a:uFillTx/>
                <a:latin typeface="Calibri" panose="020F0502020204030204"/>
                <a:ea typeface="+mn-ea"/>
                <a:cs typeface="+mn-cs"/>
              </a:rPr>
              <a:t>đồng</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6"/>
                                        </p:tgtEl>
                                        <p:attrNameLst>
                                          <p:attrName>r</p:attrName>
                                        </p:attrNameLst>
                                      </p:cBhvr>
                                    </p:animRot>
                                    <p:animRot by="-240000">
                                      <p:cBhvr>
                                        <p:cTn id="7" dur="600" fill="hold">
                                          <p:stCondLst>
                                            <p:cond delay="600"/>
                                          </p:stCondLst>
                                        </p:cTn>
                                        <p:tgtEl>
                                          <p:spTgt spid="6"/>
                                        </p:tgtEl>
                                        <p:attrNameLst>
                                          <p:attrName>r</p:attrName>
                                        </p:attrNameLst>
                                      </p:cBhvr>
                                    </p:animRot>
                                    <p:animRot by="240000">
                                      <p:cBhvr>
                                        <p:cTn id="8" dur="600" fill="hold">
                                          <p:stCondLst>
                                            <p:cond delay="1200"/>
                                          </p:stCondLst>
                                        </p:cTn>
                                        <p:tgtEl>
                                          <p:spTgt spid="6"/>
                                        </p:tgtEl>
                                        <p:attrNameLst>
                                          <p:attrName>r</p:attrName>
                                        </p:attrNameLst>
                                      </p:cBhvr>
                                    </p:animRot>
                                    <p:animRot by="-240000">
                                      <p:cBhvr>
                                        <p:cTn id="9" dur="600" fill="hold">
                                          <p:stCondLst>
                                            <p:cond delay="1800"/>
                                          </p:stCondLst>
                                        </p:cTn>
                                        <p:tgtEl>
                                          <p:spTgt spid="6"/>
                                        </p:tgtEl>
                                        <p:attrNameLst>
                                          <p:attrName>r</p:attrName>
                                        </p:attrNameLst>
                                      </p:cBhvr>
                                    </p:animRot>
                                    <p:animRot by="120000">
                                      <p:cBhvr>
                                        <p:cTn id="10" dur="600" fill="hold">
                                          <p:stCondLst>
                                            <p:cond delay="2400"/>
                                          </p:stCondLst>
                                        </p:cTn>
                                        <p:tgtEl>
                                          <p:spTgt spid="6"/>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5"/>
                                        </p:tgtEl>
                                        <p:attrNameLst>
                                          <p:attrName>r</p:attrName>
                                        </p:attrNameLst>
                                      </p:cBhvr>
                                    </p:animRot>
                                    <p:animRot by="-240000">
                                      <p:cBhvr>
                                        <p:cTn id="13" dur="200" fill="hold">
                                          <p:stCondLst>
                                            <p:cond delay="200"/>
                                          </p:stCondLst>
                                        </p:cTn>
                                        <p:tgtEl>
                                          <p:spTgt spid="5"/>
                                        </p:tgtEl>
                                        <p:attrNameLst>
                                          <p:attrName>r</p:attrName>
                                        </p:attrNameLst>
                                      </p:cBhvr>
                                    </p:animRot>
                                    <p:animRot by="240000">
                                      <p:cBhvr>
                                        <p:cTn id="14" dur="200" fill="hold">
                                          <p:stCondLst>
                                            <p:cond delay="400"/>
                                          </p:stCondLst>
                                        </p:cTn>
                                        <p:tgtEl>
                                          <p:spTgt spid="5"/>
                                        </p:tgtEl>
                                        <p:attrNameLst>
                                          <p:attrName>r</p:attrName>
                                        </p:attrNameLst>
                                      </p:cBhvr>
                                    </p:animRot>
                                    <p:animRot by="-240000">
                                      <p:cBhvr>
                                        <p:cTn id="15" dur="200" fill="hold">
                                          <p:stCondLst>
                                            <p:cond delay="600"/>
                                          </p:stCondLst>
                                        </p:cTn>
                                        <p:tgtEl>
                                          <p:spTgt spid="5"/>
                                        </p:tgtEl>
                                        <p:attrNameLst>
                                          <p:attrName>r</p:attrName>
                                        </p:attrNameLst>
                                      </p:cBhvr>
                                    </p:animRot>
                                    <p:animRot by="120000">
                                      <p:cBhvr>
                                        <p:cTn id="16" dur="200" fill="hold">
                                          <p:stCondLst>
                                            <p:cond delay="800"/>
                                          </p:stCondLst>
                                        </p:cTn>
                                        <p:tgtEl>
                                          <p:spTgt spid="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ppt_x"/>
                                          </p:val>
                                        </p:tav>
                                        <p:tav tm="100000">
                                          <p:val>
                                            <p:strVal val="#ppt_x"/>
                                          </p:val>
                                        </p:tav>
                                      </p:tavLst>
                                    </p:anim>
                                    <p:anim calcmode="lin" valueType="num">
                                      <p:cBhvr additive="base">
                                        <p:cTn id="5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10"/>
                    </p:tgtEl>
                  </p:cond>
                </p:stCondLst>
                <p:endSync evt="end" delay="0">
                  <p:rtn val="all"/>
                </p:endSync>
                <p:childTnLst>
                  <p:par>
                    <p:cTn id="60" fill="hold">
                      <p:stCondLst>
                        <p:cond delay="0"/>
                      </p:stCondLst>
                      <p:childTnLst>
                        <p:par>
                          <p:cTn id="61" fill="hold">
                            <p:stCondLst>
                              <p:cond delay="0"/>
                            </p:stCondLst>
                            <p:childTnLst>
                              <p:par>
                                <p:cTn id="62" presetID="21" presetClass="emph" presetSubtype="0" fill="hold" grpId="1" nodeType="withEffect">
                                  <p:stCondLst>
                                    <p:cond delay="0"/>
                                  </p:stCondLst>
                                  <p:childTnLst>
                                    <p:animClr clrSpc="hsl" dir="cw">
                                      <p:cBhvr override="childStyle">
                                        <p:cTn id="63" dur="500" fill="hold"/>
                                        <p:tgtEl>
                                          <p:spTgt spid="10"/>
                                        </p:tgtEl>
                                        <p:attrNameLst>
                                          <p:attrName>style.color</p:attrName>
                                        </p:attrNameLst>
                                      </p:cBhvr>
                                      <p:by>
                                        <p:hsl h="7200000" s="0" l="0"/>
                                      </p:by>
                                    </p:animClr>
                                    <p:animClr clrSpc="hsl" dir="cw">
                                      <p:cBhvr>
                                        <p:cTn id="64" dur="500" fill="hold"/>
                                        <p:tgtEl>
                                          <p:spTgt spid="10"/>
                                        </p:tgtEl>
                                        <p:attrNameLst>
                                          <p:attrName>fillcolor</p:attrName>
                                        </p:attrNameLst>
                                      </p:cBhvr>
                                      <p:by>
                                        <p:hsl h="7200000" s="0" l="0"/>
                                      </p:by>
                                    </p:animClr>
                                    <p:animClr clrSpc="hsl" dir="cw">
                                      <p:cBhvr>
                                        <p:cTn id="65" dur="500" fill="hold"/>
                                        <p:tgtEl>
                                          <p:spTgt spid="10"/>
                                        </p:tgtEl>
                                        <p:attrNameLst>
                                          <p:attrName>stroke.color</p:attrName>
                                        </p:attrNameLst>
                                      </p:cBhvr>
                                      <p:by>
                                        <p:hsl h="7200000" s="0" l="0"/>
                                      </p:by>
                                    </p:animClr>
                                    <p:set>
                                      <p:cBhvr>
                                        <p:cTn id="66" dur="500" fill="hold"/>
                                        <p:tgtEl>
                                          <p:spTgt spid="10"/>
                                        </p:tgtEl>
                                        <p:attrNameLst>
                                          <p:attrName>fill.type</p:attrName>
                                        </p:attrNameLst>
                                      </p:cBhvr>
                                      <p:to>
                                        <p:strVal val="solid"/>
                                      </p:to>
                                    </p:set>
                                  </p:childTnLst>
                                </p:cTn>
                              </p:par>
                              <p:par>
                                <p:cTn id="67" presetID="1" presetClass="mediacall" presetSubtype="0" fill="hold" nodeType="withEffect">
                                  <p:stCondLst>
                                    <p:cond delay="0"/>
                                  </p:stCondLst>
                                  <p:childTnLst>
                                    <p:cmd type="call" cmd="playFrom(0.0)">
                                      <p:cBhvr>
                                        <p:cTn id="68" dur="1252" fill="hold"/>
                                        <p:tgtEl>
                                          <p:spTgt spid="15"/>
                                        </p:tgtEl>
                                      </p:cBhvr>
                                    </p:cmd>
                                  </p:childTnLst>
                                </p:cTn>
                              </p:par>
                              <p:par>
                                <p:cTn id="69" presetID="1" presetClass="exit" presetSubtype="0" fill="hold" nodeType="withEffect">
                                  <p:stCondLst>
                                    <p:cond delay="0"/>
                                  </p:stCondLst>
                                  <p:childTnLst>
                                    <p:set>
                                      <p:cBhvr>
                                        <p:cTn id="70" dur="1" fill="hold">
                                          <p:stCondLst>
                                            <p:cond delay="0"/>
                                          </p:stCondLst>
                                        </p:cTn>
                                        <p:tgtEl>
                                          <p:spTgt spid="6"/>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4"/>
                                        </p:tgtEl>
                                        <p:attrNameLst>
                                          <p:attrName>style.visibility</p:attrName>
                                        </p:attrNameLst>
                                      </p:cBhvr>
                                      <p:to>
                                        <p:strVal val="visible"/>
                                      </p:to>
                                    </p:set>
                                  </p:childTnLst>
                                </p:cTn>
                              </p:par>
                              <p:par>
                                <p:cTn id="73" presetID="42" presetClass="path" presetSubtype="0" accel="50000" decel="50000" fill="hold" nodeType="withEffect">
                                  <p:stCondLst>
                                    <p:cond delay="0"/>
                                  </p:stCondLst>
                                  <p:childTnLst>
                                    <p:animMotion origin="layout" path="M 1.25E-6 -2.22222E-6 L 0.00156 0.625 " pathEditMode="relative" rAng="0" ptsTypes="AA">
                                      <p:cBhvr>
                                        <p:cTn id="74" dur="1000" fill="hold"/>
                                        <p:tgtEl>
                                          <p:spTgt spid="5"/>
                                        </p:tgtEl>
                                        <p:attrNameLst>
                                          <p:attrName>ppt_x</p:attrName>
                                          <p:attrName>ppt_y</p:attrName>
                                        </p:attrNameLst>
                                      </p:cBhvr>
                                      <p:rCtr x="78" y="31250"/>
                                    </p:animMotion>
                                  </p:childTnLst>
                                </p:cTn>
                              </p:par>
                            </p:childTnLst>
                          </p:cTn>
                        </p:par>
                        <p:par>
                          <p:cTn id="75" fill="hold">
                            <p:stCondLst>
                              <p:cond delay="500"/>
                            </p:stCondLst>
                            <p:childTnLst>
                              <p:par>
                                <p:cTn id="76" presetID="1" presetClass="exit" presetSubtype="0" fill="hold" nodeType="afterEffect">
                                  <p:stCondLst>
                                    <p:cond delay="0"/>
                                  </p:stCondLst>
                                  <p:childTnLst>
                                    <p:set>
                                      <p:cBhvr>
                                        <p:cTn id="77" dur="1" fill="hold">
                                          <p:stCondLst>
                                            <p:cond delay="0"/>
                                          </p:stCondLst>
                                        </p:cTn>
                                        <p:tgtEl>
                                          <p:spTgt spid="5"/>
                                        </p:tgtEl>
                                        <p:attrNameLst>
                                          <p:attrName>style.visibility</p:attrName>
                                        </p:attrNameLst>
                                      </p:cBhvr>
                                      <p:to>
                                        <p:strVal val="hidden"/>
                                      </p:to>
                                    </p:set>
                                  </p:childTnLst>
                                </p:cTn>
                              </p:par>
                              <p:par>
                                <p:cTn id="78" presetID="32" presetClass="emph" presetSubtype="0" fill="hold" nodeType="withEffect">
                                  <p:stCondLst>
                                    <p:cond delay="0"/>
                                  </p:stCondLst>
                                  <p:childTnLst>
                                    <p:animRot by="120000">
                                      <p:cBhvr>
                                        <p:cTn id="79" dur="100" fill="hold">
                                          <p:stCondLst>
                                            <p:cond delay="0"/>
                                          </p:stCondLst>
                                        </p:cTn>
                                        <p:tgtEl>
                                          <p:spTgt spid="4"/>
                                        </p:tgtEl>
                                        <p:attrNameLst>
                                          <p:attrName>r</p:attrName>
                                        </p:attrNameLst>
                                      </p:cBhvr>
                                    </p:animRot>
                                    <p:animRot by="-240000">
                                      <p:cBhvr>
                                        <p:cTn id="80" dur="200" fill="hold">
                                          <p:stCondLst>
                                            <p:cond delay="200"/>
                                          </p:stCondLst>
                                        </p:cTn>
                                        <p:tgtEl>
                                          <p:spTgt spid="4"/>
                                        </p:tgtEl>
                                        <p:attrNameLst>
                                          <p:attrName>r</p:attrName>
                                        </p:attrNameLst>
                                      </p:cBhvr>
                                    </p:animRot>
                                    <p:animRot by="240000">
                                      <p:cBhvr>
                                        <p:cTn id="81" dur="200" fill="hold">
                                          <p:stCondLst>
                                            <p:cond delay="400"/>
                                          </p:stCondLst>
                                        </p:cTn>
                                        <p:tgtEl>
                                          <p:spTgt spid="4"/>
                                        </p:tgtEl>
                                        <p:attrNameLst>
                                          <p:attrName>r</p:attrName>
                                        </p:attrNameLst>
                                      </p:cBhvr>
                                    </p:animRot>
                                    <p:animRot by="-240000">
                                      <p:cBhvr>
                                        <p:cTn id="82" dur="200" fill="hold">
                                          <p:stCondLst>
                                            <p:cond delay="600"/>
                                          </p:stCondLst>
                                        </p:cTn>
                                        <p:tgtEl>
                                          <p:spTgt spid="4"/>
                                        </p:tgtEl>
                                        <p:attrNameLst>
                                          <p:attrName>r</p:attrName>
                                        </p:attrNameLst>
                                      </p:cBhvr>
                                    </p:animRot>
                                    <p:animRot by="120000">
                                      <p:cBhvr>
                                        <p:cTn id="83" dur="200" fill="hold">
                                          <p:stCondLst>
                                            <p:cond delay="800"/>
                                          </p:stCondLst>
                                        </p:cTn>
                                        <p:tgtEl>
                                          <p:spTgt spid="4"/>
                                        </p:tgtEl>
                                        <p:attrNameLst>
                                          <p:attrName>r</p:attrName>
                                        </p:attrNameLst>
                                      </p:cBhvr>
                                    </p:animRot>
                                  </p:childTnLst>
                                </p:cTn>
                              </p:par>
                              <p:par>
                                <p:cTn id="84" presetID="1" presetClass="exit" presetSubtype="0" fill="hold" nodeType="withEffect">
                                  <p:stCondLst>
                                    <p:cond delay="500"/>
                                  </p:stCondLst>
                                  <p:childTnLst>
                                    <p:set>
                                      <p:cBhvr>
                                        <p:cTn id="85" dur="1" fill="hold">
                                          <p:stCondLst>
                                            <p:cond delay="0"/>
                                          </p:stCondLst>
                                        </p:cTn>
                                        <p:tgtEl>
                                          <p:spTgt spid="4"/>
                                        </p:tgtEl>
                                        <p:attrNameLst>
                                          <p:attrName>style.visibility</p:attrName>
                                        </p:attrNameLst>
                                      </p:cBhvr>
                                      <p:to>
                                        <p:strVal val="hidden"/>
                                      </p:to>
                                    </p:set>
                                  </p:childTnLst>
                                </p:cTn>
                              </p:par>
                              <p:par>
                                <p:cTn id="86" presetID="1" presetClass="entr" presetSubtype="0" fill="hold" nodeType="withEffect">
                                  <p:stCondLst>
                                    <p:cond delay="500"/>
                                  </p:stCondLst>
                                  <p:childTnLst>
                                    <p:set>
                                      <p:cBhvr>
                                        <p:cTn id="87" dur="1" fill="hold">
                                          <p:stCondLst>
                                            <p:cond delay="0"/>
                                          </p:stCondLst>
                                        </p:cTn>
                                        <p:tgtEl>
                                          <p:spTgt spid="7"/>
                                        </p:tgtEl>
                                        <p:attrNameLst>
                                          <p:attrName>style.visibility</p:attrName>
                                        </p:attrNameLst>
                                      </p:cBhvr>
                                      <p:to>
                                        <p:strVal val="visible"/>
                                      </p:to>
                                    </p:set>
                                  </p:childTnLst>
                                </p:cTn>
                              </p:par>
                              <p:par>
                                <p:cTn id="88" presetID="32" presetClass="emph" presetSubtype="0" repeatCount="indefinite" fill="hold" nodeType="withEffect">
                                  <p:stCondLst>
                                    <p:cond delay="500"/>
                                  </p:stCondLst>
                                  <p:childTnLst>
                                    <p:animRot by="120000">
                                      <p:cBhvr>
                                        <p:cTn id="89" dur="200" fill="hold">
                                          <p:stCondLst>
                                            <p:cond delay="0"/>
                                          </p:stCondLst>
                                        </p:cTn>
                                        <p:tgtEl>
                                          <p:spTgt spid="7"/>
                                        </p:tgtEl>
                                        <p:attrNameLst>
                                          <p:attrName>r</p:attrName>
                                        </p:attrNameLst>
                                      </p:cBhvr>
                                    </p:animRot>
                                    <p:animRot by="-240000">
                                      <p:cBhvr>
                                        <p:cTn id="90" dur="400" fill="hold">
                                          <p:stCondLst>
                                            <p:cond delay="400"/>
                                          </p:stCondLst>
                                        </p:cTn>
                                        <p:tgtEl>
                                          <p:spTgt spid="7"/>
                                        </p:tgtEl>
                                        <p:attrNameLst>
                                          <p:attrName>r</p:attrName>
                                        </p:attrNameLst>
                                      </p:cBhvr>
                                    </p:animRot>
                                    <p:animRot by="240000">
                                      <p:cBhvr>
                                        <p:cTn id="91" dur="400" fill="hold">
                                          <p:stCondLst>
                                            <p:cond delay="800"/>
                                          </p:stCondLst>
                                        </p:cTn>
                                        <p:tgtEl>
                                          <p:spTgt spid="7"/>
                                        </p:tgtEl>
                                        <p:attrNameLst>
                                          <p:attrName>r</p:attrName>
                                        </p:attrNameLst>
                                      </p:cBhvr>
                                    </p:animRot>
                                    <p:animRot by="-240000">
                                      <p:cBhvr>
                                        <p:cTn id="92" dur="400" fill="hold">
                                          <p:stCondLst>
                                            <p:cond delay="1200"/>
                                          </p:stCondLst>
                                        </p:cTn>
                                        <p:tgtEl>
                                          <p:spTgt spid="7"/>
                                        </p:tgtEl>
                                        <p:attrNameLst>
                                          <p:attrName>r</p:attrName>
                                        </p:attrNameLst>
                                      </p:cBhvr>
                                    </p:animRot>
                                    <p:animRot by="120000">
                                      <p:cBhvr>
                                        <p:cTn id="93" dur="400" fill="hold">
                                          <p:stCondLst>
                                            <p:cond delay="1600"/>
                                          </p:stCondLst>
                                        </p:cTn>
                                        <p:tgtEl>
                                          <p:spTgt spid="7"/>
                                        </p:tgtEl>
                                        <p:attrNameLst>
                                          <p:attrName>r</p:attrName>
                                        </p:attrNameLst>
                                      </p:cBhvr>
                                    </p:animRot>
                                  </p:childTnLst>
                                </p:cTn>
                              </p:par>
                              <p:par>
                                <p:cTn id="94" presetID="1" presetClass="mediacall" presetSubtype="0" fill="hold" nodeType="withEffect">
                                  <p:stCondLst>
                                    <p:cond delay="500"/>
                                  </p:stCondLst>
                                  <p:childTnLst>
                                    <p:cmd type="call" cmd="playFrom(0.0)">
                                      <p:cBhvr>
                                        <p:cTn id="95" dur="5042" fill="hold"/>
                                        <p:tgtEl>
                                          <p:spTgt spid="51"/>
                                        </p:tgtEl>
                                      </p:cBhvr>
                                    </p:cmd>
                                  </p:childTnLst>
                                </p:cTn>
                              </p:par>
                            </p:childTnLst>
                          </p:cTn>
                        </p:par>
                      </p:childTnLst>
                    </p:cTn>
                  </p:par>
                </p:childTnLst>
              </p:cTn>
              <p:nextCondLst>
                <p:cond evt="onClick" delay="0">
                  <p:tgtEl>
                    <p:spTgt spid="10"/>
                  </p:tgtEl>
                </p:cond>
              </p:nextCondLst>
            </p:seq>
            <p:seq concurrent="1" nextAc="seek">
              <p:cTn id="96" restart="whenNotActive" fill="hold" evtFilter="cancelBubble" nodeType="interactiveSeq">
                <p:stCondLst>
                  <p:cond evt="onClick" delay="0">
                    <p:tgtEl>
                      <p:spTgt spid="9"/>
                    </p:tgtEl>
                  </p:cond>
                </p:stCondLst>
                <p:endSync evt="end" delay="0">
                  <p:rtn val="all"/>
                </p:endSync>
                <p:childTnLst>
                  <p:par>
                    <p:cTn id="97" fill="hold">
                      <p:stCondLst>
                        <p:cond delay="0"/>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9"/>
                                        </p:tgtEl>
                                      </p:cBhvr>
                                    </p:animEffect>
                                    <p:set>
                                      <p:cBhvr>
                                        <p:cTn id="101" dur="1" fill="hold">
                                          <p:stCondLst>
                                            <p:cond delay="499"/>
                                          </p:stCondLst>
                                        </p:cTn>
                                        <p:tgtEl>
                                          <p:spTgt spid="9"/>
                                        </p:tgtEl>
                                        <p:attrNameLst>
                                          <p:attrName>style.visibility</p:attrName>
                                        </p:attrNameLst>
                                      </p:cBhvr>
                                      <p:to>
                                        <p:strVal val="hidden"/>
                                      </p:to>
                                    </p:set>
                                  </p:childTnLst>
                                </p:cTn>
                              </p:par>
                              <p:par>
                                <p:cTn id="102" presetID="1" presetClass="mediacall" presetSubtype="0" fill="hold" nodeType="withEffect">
                                  <p:stCondLst>
                                    <p:cond delay="0"/>
                                  </p:stCondLst>
                                  <p:childTnLst>
                                    <p:cmd type="call" cmd="playFrom(0.0)">
                                      <p:cBhvr>
                                        <p:cTn id="103" dur="2060" fill="hold"/>
                                        <p:tgtEl>
                                          <p:spTgt spid="16"/>
                                        </p:tgtEl>
                                      </p:cBhvr>
                                    </p:cmd>
                                  </p:childTnLst>
                                </p:cTn>
                              </p:par>
                            </p:childTnLst>
                          </p:cTn>
                        </p:par>
                      </p:childTnLst>
                    </p:cTn>
                  </p:par>
                </p:childTnLst>
              </p:cTn>
              <p:nextCondLst>
                <p:cond evt="onClick" delay="0">
                  <p:tgtEl>
                    <p:spTgt spid="9"/>
                  </p:tgtEl>
                </p:cond>
              </p:nextCondLst>
            </p:seq>
            <p:seq concurrent="1" nextAc="seek">
              <p:cTn id="104" restart="whenNotActive" fill="hold" evtFilter="cancelBubble" nodeType="interactiveSeq">
                <p:stCondLst>
                  <p:cond evt="onClick" delay="0">
                    <p:tgtEl>
                      <p:spTgt spid="12"/>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grpId="1" nodeType="clickEffect">
                                  <p:stCondLst>
                                    <p:cond delay="0"/>
                                  </p:stCondLst>
                                  <p:childTnLst>
                                    <p:animEffect transition="out" filter="fade">
                                      <p:cBhvr>
                                        <p:cTn id="108" dur="500"/>
                                        <p:tgtEl>
                                          <p:spTgt spid="12"/>
                                        </p:tgtEl>
                                      </p:cBhvr>
                                    </p:animEffect>
                                    <p:set>
                                      <p:cBhvr>
                                        <p:cTn id="109" dur="1" fill="hold">
                                          <p:stCondLst>
                                            <p:cond delay="499"/>
                                          </p:stCondLst>
                                        </p:cTn>
                                        <p:tgtEl>
                                          <p:spTgt spid="12"/>
                                        </p:tgtEl>
                                        <p:attrNameLst>
                                          <p:attrName>style.visibility</p:attrName>
                                        </p:attrNameLst>
                                      </p:cBhvr>
                                      <p:to>
                                        <p:strVal val="hidden"/>
                                      </p:to>
                                    </p:set>
                                  </p:childTnLst>
                                </p:cTn>
                              </p:par>
                              <p:par>
                                <p:cTn id="110" presetID="1" presetClass="mediacall" presetSubtype="0" fill="hold" nodeType="withEffect">
                                  <p:stCondLst>
                                    <p:cond delay="0"/>
                                  </p:stCondLst>
                                  <p:childTnLst>
                                    <p:cmd type="call" cmd="playFrom(0.0)">
                                      <p:cBhvr>
                                        <p:cTn id="111" dur="2060" fill="hold"/>
                                        <p:tgtEl>
                                          <p:spTgt spid="17"/>
                                        </p:tgtEl>
                                      </p:cBhvr>
                                    </p:cmd>
                                  </p:childTnLst>
                                </p:cTn>
                              </p:par>
                            </p:childTnLst>
                          </p:cTn>
                        </p:par>
                      </p:childTnLst>
                    </p:cTn>
                  </p:par>
                </p:childTnLst>
              </p:cTn>
              <p:nextCondLst>
                <p:cond evt="onClick" delay="0">
                  <p:tgtEl>
                    <p:spTgt spid="12"/>
                  </p:tgtEl>
                </p:cond>
              </p:nextCondLst>
            </p:seq>
            <p:seq concurrent="1" nextAc="seek">
              <p:cTn id="112" restart="whenNotActive" fill="hold" evtFilter="cancelBubble" nodeType="interactiveSeq">
                <p:stCondLst>
                  <p:cond evt="onClick" delay="0">
                    <p:tgtEl>
                      <p:spTgt spid="11"/>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clickEffect">
                                  <p:stCondLst>
                                    <p:cond delay="0"/>
                                  </p:stCondLst>
                                  <p:childTnLst>
                                    <p:animEffect transition="out" filter="fade">
                                      <p:cBhvr>
                                        <p:cTn id="116" dur="500"/>
                                        <p:tgtEl>
                                          <p:spTgt spid="11"/>
                                        </p:tgtEl>
                                      </p:cBhvr>
                                    </p:animEffect>
                                    <p:set>
                                      <p:cBhvr>
                                        <p:cTn id="117" dur="1" fill="hold">
                                          <p:stCondLst>
                                            <p:cond delay="499"/>
                                          </p:stCondLst>
                                        </p:cTn>
                                        <p:tgtEl>
                                          <p:spTgt spid="11"/>
                                        </p:tgtEl>
                                        <p:attrNameLst>
                                          <p:attrName>style.visibility</p:attrName>
                                        </p:attrNameLst>
                                      </p:cBhvr>
                                      <p:to>
                                        <p:strVal val="hidden"/>
                                      </p:to>
                                    </p:set>
                                  </p:childTnLst>
                                </p:cTn>
                              </p:par>
                              <p:par>
                                <p:cTn id="118" presetID="1" presetClass="mediacall" presetSubtype="0" fill="hold" nodeType="withEffect">
                                  <p:stCondLst>
                                    <p:cond delay="0"/>
                                  </p:stCondLst>
                                  <p:childTnLst>
                                    <p:cmd type="call" cmd="playFrom(0.0)">
                                      <p:cBhvr>
                                        <p:cTn id="119" dur="2060" fill="hold"/>
                                        <p:tgtEl>
                                          <p:spTgt spid="18"/>
                                        </p:tgtEl>
                                      </p:cBhvr>
                                    </p:cmd>
                                  </p:childTnLst>
                                </p:cTn>
                              </p:par>
                            </p:childTnLst>
                          </p:cTn>
                        </p:par>
                      </p:childTnLst>
                    </p:cTn>
                  </p:par>
                </p:childTnLst>
              </p:cTn>
              <p:nextCondLst>
                <p:cond evt="onClick" delay="0">
                  <p:tgtEl>
                    <p:spTgt spid="11"/>
                  </p:tgtEl>
                </p:cond>
              </p:nextCondLst>
            </p:seq>
            <p:audio>
              <p:cMediaNode vol="100000">
                <p:cTn id="120" fill="hold" display="0">
                  <p:stCondLst>
                    <p:cond delay="indefinite"/>
                  </p:stCondLst>
                  <p:endCondLst>
                    <p:cond evt="onStopAudio" delay="0">
                      <p:tgtEl>
                        <p:sldTgt/>
                      </p:tgtEl>
                    </p:cond>
                  </p:endCondLst>
                </p:cTn>
                <p:tgtEl>
                  <p:spTgt spid="15"/>
                </p:tgtEl>
              </p:cMediaNode>
            </p:audio>
            <p:audio>
              <p:cMediaNode vol="33300">
                <p:cTn id="121" fill="hold" display="0">
                  <p:stCondLst>
                    <p:cond delay="indefinite"/>
                  </p:stCondLst>
                  <p:endCondLst>
                    <p:cond evt="onStopAudio" delay="0">
                      <p:tgtEl>
                        <p:sldTgt/>
                      </p:tgtEl>
                    </p:cond>
                  </p:endCondLst>
                </p:cTn>
                <p:tgtEl>
                  <p:spTgt spid="16"/>
                </p:tgtEl>
              </p:cMediaNode>
            </p:audio>
            <p:audio>
              <p:cMediaNode vol="40900">
                <p:cTn id="122" fill="hold" display="0">
                  <p:stCondLst>
                    <p:cond delay="indefinite"/>
                  </p:stCondLst>
                  <p:endCondLst>
                    <p:cond evt="onStopAudio" delay="0">
                      <p:tgtEl>
                        <p:sldTgt/>
                      </p:tgtEl>
                    </p:cond>
                  </p:endCondLst>
                </p:cTn>
                <p:tgtEl>
                  <p:spTgt spid="17"/>
                </p:tgtEl>
              </p:cMediaNode>
            </p:audio>
            <p:audio>
              <p:cMediaNode vol="34800">
                <p:cTn id="123" fill="hold" display="0">
                  <p:stCondLst>
                    <p:cond delay="indefinite"/>
                  </p:stCondLst>
                  <p:endCondLst>
                    <p:cond evt="onStopAudio" delay="0">
                      <p:tgtEl>
                        <p:sldTgt/>
                      </p:tgtEl>
                    </p:cond>
                  </p:endCondLst>
                </p:cTn>
                <p:tgtEl>
                  <p:spTgt spid="18"/>
                </p:tgtEl>
              </p:cMediaNode>
            </p:audio>
            <p:seq concurrent="1" nextAc="seek">
              <p:cTn id="124" restart="whenNotActive" fill="hold" evtFilter="cancelBubble" nodeType="interactiveSeq">
                <p:stCondLst>
                  <p:cond evt="onClick" delay="0">
                    <p:tgtEl>
                      <p:spTgt spid="20"/>
                    </p:tgtEl>
                  </p:cond>
                </p:stCondLst>
                <p:endSync evt="end" delay="0">
                  <p:rtn val="all"/>
                </p:endSync>
                <p:childTnLst>
                  <p:par>
                    <p:cTn id="125" fill="hold">
                      <p:stCondLst>
                        <p:cond delay="0"/>
                      </p:stCondLst>
                      <p:childTnLst>
                        <p:par>
                          <p:cTn id="126" fill="hold">
                            <p:stCondLst>
                              <p:cond delay="0"/>
                            </p:stCondLst>
                            <p:childTnLst>
                              <p:par>
                                <p:cTn id="127" presetID="8" presetClass="emph" presetSubtype="0" fill="hold" nodeType="clickEffect">
                                  <p:stCondLst>
                                    <p:cond delay="0"/>
                                  </p:stCondLst>
                                  <p:childTnLst>
                                    <p:animRot by="21600000">
                                      <p:cBhvr>
                                        <p:cTn id="128" dur="10000" fill="hold"/>
                                        <p:tgtEl>
                                          <p:spTgt spid="23"/>
                                        </p:tgtEl>
                                        <p:attrNameLst>
                                          <p:attrName>r</p:attrName>
                                        </p:attrNameLst>
                                      </p:cBhvr>
                                    </p:animRot>
                                  </p:childTnLst>
                                </p:cTn>
                              </p:par>
                            </p:childTnLst>
                          </p:cTn>
                        </p:par>
                        <p:par>
                          <p:cTn id="129" fill="hold">
                            <p:stCondLst>
                              <p:cond delay="10000"/>
                            </p:stCondLst>
                            <p:childTnLst>
                              <p:par>
                                <p:cTn id="130" presetID="1" presetClass="entr" presetSubtype="0" fill="hold" grpId="0" nodeType="afterEffect">
                                  <p:stCondLst>
                                    <p:cond delay="0"/>
                                  </p:stCondLst>
                                  <p:childTnLst>
                                    <p:set>
                                      <p:cBhvr>
                                        <p:cTn id="131" dur="1" fill="hold">
                                          <p:stCondLst>
                                            <p:cond delay="0"/>
                                          </p:stCondLst>
                                        </p:cTn>
                                        <p:tgtEl>
                                          <p:spTgt spid="49"/>
                                        </p:tgtEl>
                                        <p:attrNameLst>
                                          <p:attrName>style.visibility</p:attrName>
                                        </p:attrNameLst>
                                      </p:cBhvr>
                                      <p:to>
                                        <p:strVal val="visible"/>
                                      </p:to>
                                    </p:set>
                                  </p:childTnLst>
                                </p:cTn>
                              </p:par>
                              <p:par>
                                <p:cTn id="132" presetID="1" presetClass="mediacall" presetSubtype="0" fill="hold" nodeType="withEffect">
                                  <p:stCondLst>
                                    <p:cond delay="0"/>
                                  </p:stCondLst>
                                  <p:childTnLst>
                                    <p:cmd type="call" cmd="playFrom(0.0)">
                                      <p:cBhvr>
                                        <p:cTn id="133" dur="1773" fill="hold"/>
                                        <p:tgtEl>
                                          <p:spTgt spid="50"/>
                                        </p:tgtEl>
                                      </p:cBhvr>
                                    </p:cmd>
                                  </p:childTnLst>
                                </p:cTn>
                              </p:par>
                              <p:par>
                                <p:cTn id="134" presetID="1" presetClass="exit" presetSubtype="0" fill="hold" grpId="1" nodeType="withEffect">
                                  <p:stCondLst>
                                    <p:cond delay="2000"/>
                                  </p:stCondLst>
                                  <p:childTnLst>
                                    <p:set>
                                      <p:cBhvr>
                                        <p:cTn id="135"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20"/>
                  </p:tgtEl>
                </p:cond>
              </p:nextCondLst>
            </p:seq>
            <p:audio>
              <p:cMediaNode vol="80000">
                <p:cTn id="136" fill="hold" display="0">
                  <p:stCondLst>
                    <p:cond delay="indefinite"/>
                  </p:stCondLst>
                  <p:endCondLst>
                    <p:cond evt="onStopAudio" delay="0">
                      <p:tgtEl>
                        <p:sldTgt/>
                      </p:tgtEl>
                    </p:cond>
                  </p:endCondLst>
                </p:cTn>
                <p:tgtEl>
                  <p:spTgt spid="50"/>
                </p:tgtEl>
              </p:cMediaNode>
            </p:audio>
            <p:audio>
              <p:cMediaNode vol="42400">
                <p:cTn id="137" fill="hold" display="0">
                  <p:stCondLst>
                    <p:cond delay="indefinite"/>
                  </p:stCondLst>
                  <p:endCondLst>
                    <p:cond evt="onStopAudio" delay="0">
                      <p:tgtEl>
                        <p:sldTgt/>
                      </p:tgtEl>
                    </p:cond>
                  </p:endCondLst>
                </p:cTn>
                <p:tgtEl>
                  <p:spTgt spid="51"/>
                </p:tgtEl>
              </p:cMediaNode>
            </p:audio>
            <p:seq concurrent="1" nextAc="seek">
              <p:cTn id="138" restart="whenNotActive" fill="hold" evtFilter="cancelBubble" nodeType="interactiveSeq">
                <p:stCondLst>
                  <p:cond evt="onClick" delay="0">
                    <p:tgtEl>
                      <p:spTgt spid="52"/>
                    </p:tgtEl>
                  </p:cond>
                </p:stCondLst>
                <p:endSync evt="end" delay="0">
                  <p:rtn val="all"/>
                </p:endSync>
                <p:childTnLst>
                  <p:par>
                    <p:cTn id="139" fill="hold">
                      <p:stCondLst>
                        <p:cond delay="0"/>
                      </p:stCondLst>
                      <p:childTnLst>
                        <p:par>
                          <p:cTn id="140" fill="hold">
                            <p:stCondLst>
                              <p:cond delay="0"/>
                            </p:stCondLst>
                            <p:childTnLst>
                              <p:par>
                                <p:cTn id="141" presetID="21" presetClass="emph" presetSubtype="0" fill="hold" grpId="1" nodeType="withEffect">
                                  <p:stCondLst>
                                    <p:cond delay="0"/>
                                  </p:stCondLst>
                                  <p:childTnLst>
                                    <p:animClr clrSpc="hsl" dir="cw">
                                      <p:cBhvr override="childStyle">
                                        <p:cTn id="142" dur="500" fill="hold"/>
                                        <p:tgtEl>
                                          <p:spTgt spid="52"/>
                                        </p:tgtEl>
                                        <p:attrNameLst>
                                          <p:attrName>style.color</p:attrName>
                                        </p:attrNameLst>
                                      </p:cBhvr>
                                      <p:by>
                                        <p:hsl h="7200000" s="0" l="0"/>
                                      </p:by>
                                    </p:animClr>
                                    <p:animClr clrSpc="hsl" dir="cw">
                                      <p:cBhvr>
                                        <p:cTn id="143" dur="500" fill="hold"/>
                                        <p:tgtEl>
                                          <p:spTgt spid="52"/>
                                        </p:tgtEl>
                                        <p:attrNameLst>
                                          <p:attrName>fillcolor</p:attrName>
                                        </p:attrNameLst>
                                      </p:cBhvr>
                                      <p:by>
                                        <p:hsl h="7200000" s="0" l="0"/>
                                      </p:by>
                                    </p:animClr>
                                    <p:animClr clrSpc="hsl" dir="cw">
                                      <p:cBhvr>
                                        <p:cTn id="144" dur="500" fill="hold"/>
                                        <p:tgtEl>
                                          <p:spTgt spid="52"/>
                                        </p:tgtEl>
                                        <p:attrNameLst>
                                          <p:attrName>stroke.color</p:attrName>
                                        </p:attrNameLst>
                                      </p:cBhvr>
                                      <p:by>
                                        <p:hsl h="7200000" s="0" l="0"/>
                                      </p:by>
                                    </p:animClr>
                                    <p:set>
                                      <p:cBhvr>
                                        <p:cTn id="145" dur="500" fill="hold"/>
                                        <p:tgtEl>
                                          <p:spTgt spid="52"/>
                                        </p:tgtEl>
                                        <p:attrNameLst>
                                          <p:attrName>fill.type</p:attrName>
                                        </p:attrNameLst>
                                      </p:cBhvr>
                                      <p:to>
                                        <p:strVal val="solid"/>
                                      </p:to>
                                    </p:set>
                                  </p:childTnLst>
                                </p:cTn>
                              </p:par>
                            </p:childTnLst>
                          </p:cTn>
                        </p:par>
                      </p:childTnLst>
                    </p:cTn>
                  </p:par>
                </p:childTnLst>
              </p:cTn>
              <p:nextCondLst>
                <p:cond evt="onClick" delay="0">
                  <p:tgtEl>
                    <p:spTgt spid="52"/>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p:bldP spid="49" grpId="0" animBg="1"/>
      <p:bldP spid="49" grpId="1" animBg="1"/>
      <p:bldP spid="52" grpId="0" animBg="1"/>
      <p:bldP spid="5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4613"/>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0572" y="-613841"/>
            <a:ext cx="183163" cy="199356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328" y="5409293"/>
            <a:ext cx="1448707" cy="144870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9107" y="998106"/>
            <a:ext cx="868494" cy="87944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9492" y="5145767"/>
            <a:ext cx="1831582" cy="183158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5208" y="5145767"/>
            <a:ext cx="1831582" cy="1831582"/>
          </a:xfrm>
          <a:prstGeom prst="rect">
            <a:avLst/>
          </a:prstGeom>
        </p:spPr>
      </p:pic>
      <p:pic>
        <p:nvPicPr>
          <p:cNvPr id="10" name="Picture 2" descr="Kết quả hình ảnh cho stock.xch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568" b="92614" l="2875" r="95813"/>
                    </a14:imgEffect>
                  </a14:imgLayer>
                </a14:imgProps>
              </a:ext>
              <a:ext uri="{28A0092B-C50C-407E-A947-70E740481C1C}">
                <a14:useLocalDpi xmlns:a14="http://schemas.microsoft.com/office/drawing/2010/main" val="0"/>
              </a:ext>
            </a:extLst>
          </a:blip>
          <a:srcRect/>
          <a:stretch>
            <a:fillRect/>
          </a:stretch>
        </p:blipFill>
        <p:spPr bwMode="auto">
          <a:xfrm>
            <a:off x="346571" y="9324"/>
            <a:ext cx="8438670" cy="4528457"/>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4419600" y="5566258"/>
            <a:ext cx="3448051"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D</a:t>
            </a:r>
            <a:r>
              <a:rPr kumimoji="0" lang="en-US" sz="3600" b="0" i="0" u="none" strike="noStrike" kern="1200" cap="none" spc="0" normalizeH="0" baseline="0" noProof="0">
                <a:ln>
                  <a:noFill/>
                </a:ln>
                <a:solidFill>
                  <a:srgbClr val="008000"/>
                </a:solidFill>
                <a:effectLst/>
                <a:uLnTx/>
                <a:uFillTx/>
                <a:latin typeface="Calibri" panose="020F0502020204030204"/>
                <a:ea typeface="+mn-ea"/>
                <a:cs typeface="+mn-cs"/>
              </a:rPr>
              <a:t>. </a:t>
            </a:r>
            <a:r>
              <a:rPr kumimoji="0" lang="en-US" sz="3600" b="0" i="0" u="none" strike="noStrike" kern="1200" cap="none" spc="0" normalizeH="0" baseline="0" noProof="0" smtClean="0">
                <a:ln>
                  <a:noFill/>
                </a:ln>
                <a:solidFill>
                  <a:srgbClr val="008000"/>
                </a:solidFill>
                <a:effectLst/>
                <a:uLnTx/>
                <a:uFillTx/>
                <a:latin typeface="Calibri" panose="020F0502020204030204"/>
                <a:ea typeface="+mn-ea"/>
                <a:cs typeface="+mn-cs"/>
              </a:rPr>
              <a:t>Món</a:t>
            </a:r>
            <a:r>
              <a:rPr kumimoji="0" lang="en-US" sz="3600" b="0" i="0" u="none" strike="noStrike" kern="1200" cap="none" spc="0" normalizeH="0" noProof="0" smtClean="0">
                <a:ln>
                  <a:noFill/>
                </a:ln>
                <a:solidFill>
                  <a:srgbClr val="008000"/>
                </a:solidFill>
                <a:effectLst/>
                <a:uLnTx/>
                <a:uFillTx/>
                <a:latin typeface="Calibri" panose="020F0502020204030204"/>
                <a:ea typeface="+mn-ea"/>
                <a:cs typeface="+mn-cs"/>
              </a:rPr>
              <a:t> ăn </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2" name="Rounded Rectangle 11"/>
          <p:cNvSpPr/>
          <p:nvPr/>
        </p:nvSpPr>
        <p:spPr>
          <a:xfrm>
            <a:off x="800098" y="4357007"/>
            <a:ext cx="3448051"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A. </a:t>
            </a:r>
            <a:r>
              <a:rPr lang="en-US" sz="3600" dirty="0">
                <a:solidFill>
                  <a:srgbClr val="008000"/>
                </a:solidFill>
                <a:latin typeface="Calibri" panose="020F0502020204030204"/>
              </a:rPr>
              <a:t>n</a:t>
            </a:r>
            <a:r>
              <a:rPr lang="en-US" sz="3600" noProof="0" dirty="0" err="1" smtClean="0">
                <a:solidFill>
                  <a:srgbClr val="008000"/>
                </a:solidFill>
                <a:latin typeface="Calibri" panose="020F0502020204030204"/>
              </a:rPr>
              <a:t>uôi</a:t>
            </a:r>
            <a:r>
              <a:rPr lang="en-US" sz="3600" noProof="0" dirty="0" smtClean="0">
                <a:solidFill>
                  <a:srgbClr val="008000"/>
                </a:solidFill>
                <a:latin typeface="Calibri" panose="020F0502020204030204"/>
              </a:rPr>
              <a:t> </a:t>
            </a:r>
            <a:r>
              <a:rPr lang="en-US" sz="3600" noProof="0" dirty="0" err="1" smtClean="0">
                <a:solidFill>
                  <a:srgbClr val="008000"/>
                </a:solidFill>
                <a:latin typeface="Calibri" panose="020F0502020204030204"/>
              </a:rPr>
              <a:t>sống</a:t>
            </a:r>
            <a:r>
              <a:rPr lang="en-US" sz="3600" noProof="0" dirty="0" smtClean="0">
                <a:solidFill>
                  <a:srgbClr val="008000"/>
                </a:solidFill>
                <a:latin typeface="Calibri" panose="020F0502020204030204"/>
              </a:rPr>
              <a:t> con </a:t>
            </a:r>
            <a:r>
              <a:rPr lang="en-US" sz="3600" noProof="0" dirty="0" err="1" smtClean="0">
                <a:solidFill>
                  <a:srgbClr val="008000"/>
                </a:solidFill>
                <a:latin typeface="Calibri" panose="020F0502020204030204"/>
              </a:rPr>
              <a:t>người</a:t>
            </a:r>
            <a:r>
              <a:rPr lang="en-US" sz="3600" noProof="0" dirty="0" smtClean="0">
                <a:solidFill>
                  <a:srgbClr val="008000"/>
                </a:solidFill>
                <a:latin typeface="Calibri" panose="020F0502020204030204"/>
              </a:rPr>
              <a:t> </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3" name="Rounded Rectangle 12"/>
          <p:cNvSpPr/>
          <p:nvPr/>
        </p:nvSpPr>
        <p:spPr>
          <a:xfrm>
            <a:off x="800100" y="5547208"/>
            <a:ext cx="3448050"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3600" b="0" i="0" u="none" strike="noStrike" kern="1200" cap="none" spc="0" normalizeH="0" baseline="0" noProof="0">
                <a:ln>
                  <a:noFill/>
                </a:ln>
                <a:solidFill>
                  <a:srgbClr val="008000"/>
                </a:solidFill>
                <a:effectLst/>
                <a:uLnTx/>
                <a:uFillTx/>
                <a:latin typeface="Calibri" panose="020F0502020204030204"/>
                <a:ea typeface="+mn-ea"/>
                <a:cs typeface="+mn-cs"/>
              </a:rPr>
              <a:t>C</a:t>
            </a:r>
            <a:r>
              <a:rPr kumimoji="0" lang="en-US" sz="3600" b="0" i="0" u="none" strike="noStrike" kern="1200" cap="none" spc="0" normalizeH="0" baseline="0" noProof="0" smtClean="0">
                <a:ln>
                  <a:noFill/>
                </a:ln>
                <a:solidFill>
                  <a:srgbClr val="008000"/>
                </a:solidFill>
                <a:effectLst/>
                <a:uLnTx/>
                <a:uFillTx/>
                <a:latin typeface="Calibri" panose="020F0502020204030204"/>
                <a:ea typeface="+mn-ea"/>
                <a:cs typeface="+mn-cs"/>
              </a:rPr>
              <a:t>.</a:t>
            </a:r>
            <a:r>
              <a:rPr kumimoji="0" lang="en-US" sz="3600" b="0" i="0" u="none" strike="noStrike" kern="1200" cap="none" spc="0" normalizeH="0" noProof="0" smtClean="0">
                <a:ln>
                  <a:noFill/>
                </a:ln>
                <a:solidFill>
                  <a:srgbClr val="008000"/>
                </a:solidFill>
                <a:effectLst/>
                <a:uLnTx/>
                <a:uFillTx/>
                <a:latin typeface="Calibri" panose="020F0502020204030204"/>
                <a:ea typeface="+mn-ea"/>
                <a:cs typeface="+mn-cs"/>
              </a:rPr>
              <a:t> một loại thực phẩm </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4" name="Rounded Rectangle 13"/>
          <p:cNvSpPr/>
          <p:nvPr/>
        </p:nvSpPr>
        <p:spPr>
          <a:xfrm>
            <a:off x="4419599" y="4376882"/>
            <a:ext cx="3448051" cy="952500"/>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err="1" smtClean="0">
                <a:ln>
                  <a:noFill/>
                </a:ln>
                <a:solidFill>
                  <a:srgbClr val="008000"/>
                </a:solidFill>
                <a:effectLst/>
                <a:uLnTx/>
                <a:uFillTx/>
                <a:latin typeface="Calibri" panose="020F0502020204030204"/>
                <a:ea typeface="+mn-ea"/>
                <a:cs typeface="+mn-cs"/>
              </a:rPr>
              <a:t>B.một</a:t>
            </a:r>
            <a:r>
              <a:rPr kumimoji="0" lang="en-US" sz="36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3600" b="0" i="0" u="none" strike="noStrike" kern="1200" cap="none" spc="0" normalizeH="0" noProof="0" dirty="0" err="1" smtClean="0">
                <a:ln>
                  <a:noFill/>
                </a:ln>
                <a:solidFill>
                  <a:srgbClr val="008000"/>
                </a:solidFill>
                <a:effectLst/>
                <a:uLnTx/>
                <a:uFillTx/>
                <a:latin typeface="Calibri" panose="020F0502020204030204"/>
                <a:ea typeface="+mn-ea"/>
                <a:cs typeface="+mn-cs"/>
              </a:rPr>
              <a:t>thứ</a:t>
            </a:r>
            <a:r>
              <a:rPr kumimoji="0" lang="en-US" sz="36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3600" b="0" i="0" u="none" strike="noStrike" kern="1200" cap="none" spc="0" normalizeH="0" noProof="0" dirty="0" err="1" smtClean="0">
                <a:ln>
                  <a:noFill/>
                </a:ln>
                <a:solidFill>
                  <a:srgbClr val="008000"/>
                </a:solidFill>
                <a:effectLst/>
                <a:uLnTx/>
                <a:uFillTx/>
                <a:latin typeface="Calibri" panose="020F0502020204030204"/>
                <a:ea typeface="+mn-ea"/>
                <a:cs typeface="+mn-cs"/>
              </a:rPr>
              <a:t>quà</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
        <p:nvSpPr>
          <p:cNvPr id="15" name="TextBox 14"/>
          <p:cNvSpPr txBox="1"/>
          <p:nvPr/>
        </p:nvSpPr>
        <p:spPr>
          <a:xfrm>
            <a:off x="1181100" y="1809099"/>
            <a:ext cx="668655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err="1" smtClean="0">
                <a:ln>
                  <a:noFill/>
                </a:ln>
                <a:solidFill>
                  <a:srgbClr val="008000"/>
                </a:solidFill>
                <a:effectLst/>
                <a:uLnTx/>
                <a:uFillTx/>
                <a:latin typeface="Calibri" panose="020F0502020204030204"/>
                <a:ea typeface="+mn-ea"/>
                <a:cs typeface="+mn-cs"/>
              </a:rPr>
              <a:t>Trong</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bài</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đọc</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baseline="0" noProof="0" dirty="0" err="1" smtClean="0">
                <a:ln>
                  <a:noFill/>
                </a:ln>
                <a:solidFill>
                  <a:srgbClr val="008000"/>
                </a:solidFill>
                <a:effectLst/>
                <a:uLnTx/>
                <a:uFillTx/>
                <a:latin typeface="Calibri" panose="020F0502020204030204"/>
                <a:ea typeface="+mn-ea"/>
                <a:cs typeface="+mn-cs"/>
              </a:rPr>
              <a:t>hạt</a:t>
            </a:r>
            <a:r>
              <a:rPr kumimoji="0" lang="en-US" sz="4000" b="0" i="0" u="none" strike="noStrike" kern="1200" cap="none" spc="0" normalizeH="0" baseline="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baseline="0" noProof="0" dirty="0" err="1" smtClean="0">
                <a:ln>
                  <a:noFill/>
                </a:ln>
                <a:solidFill>
                  <a:srgbClr val="008000"/>
                </a:solidFill>
                <a:effectLst/>
                <a:uLnTx/>
                <a:uFillTx/>
                <a:latin typeface="Calibri" panose="020F0502020204030204"/>
                <a:ea typeface="+mn-ea"/>
                <a:cs typeface="+mn-cs"/>
              </a:rPr>
              <a:t>thóc</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quý</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giá</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như</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thế</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nào</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với</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con </a:t>
            </a:r>
            <a:r>
              <a:rPr kumimoji="0" lang="en-US" sz="4000" b="0" i="0" u="none" strike="noStrike" kern="1200" cap="none" spc="0" normalizeH="0" noProof="0" dirty="0" err="1" smtClean="0">
                <a:ln>
                  <a:noFill/>
                </a:ln>
                <a:solidFill>
                  <a:srgbClr val="008000"/>
                </a:solidFill>
                <a:effectLst/>
                <a:uLnTx/>
                <a:uFillTx/>
                <a:latin typeface="Calibri" panose="020F0502020204030204"/>
                <a:ea typeface="+mn-ea"/>
                <a:cs typeface="+mn-cs"/>
              </a:rPr>
              <a:t>người</a:t>
            </a:r>
            <a:r>
              <a:rPr kumimoji="0" lang="en-US" sz="4000" b="0" i="0" u="none" strike="noStrike" kern="1200" cap="none" spc="0" normalizeH="0" noProof="0" dirty="0" smtClean="0">
                <a:ln>
                  <a:noFill/>
                </a:ln>
                <a:solidFill>
                  <a:srgbClr val="008000"/>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pic>
        <p:nvPicPr>
          <p:cNvPr id="16" name="Picture 15">
            <a:hlinkClick r:id="" action="ppaction://hlinkshowjump?jump=nextslide"/>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35358" y="5738270"/>
            <a:ext cx="1521215" cy="646575"/>
          </a:xfrm>
          <a:prstGeom prst="rect">
            <a:avLst/>
          </a:prstGeom>
        </p:spPr>
      </p:pic>
      <p:pic>
        <p:nvPicPr>
          <p:cNvPr id="17" name="Dung-ok">
            <a:hlinkClick r:id="" action="ppaction://media"/>
          </p:cNvPr>
          <p:cNvPicPr>
            <a:picLocks noChangeAspect="1"/>
          </p:cNvPicPr>
          <p:nvPr>
            <a:audioFile r:link="rId9"/>
            <p:extLst>
              <p:ext uri="{DAA4B4D4-6D71-4841-9C94-3DE7FCFB9230}">
                <p14:media xmlns:p14="http://schemas.microsoft.com/office/powerpoint/2010/main" r:embed="rId10"/>
              </p:ext>
            </p:extLst>
          </p:nvPr>
        </p:nvPicPr>
        <p:blipFill>
          <a:blip r:embed="rId11"/>
          <a:stretch>
            <a:fillRect/>
          </a:stretch>
        </p:blipFill>
        <p:spPr>
          <a:xfrm>
            <a:off x="12763500" y="3123363"/>
            <a:ext cx="609600" cy="609600"/>
          </a:xfrm>
          <a:prstGeom prst="rect">
            <a:avLst/>
          </a:prstGeom>
        </p:spPr>
      </p:pic>
      <p:pic>
        <p:nvPicPr>
          <p:cNvPr id="18" name="Sai ok">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1"/>
          <a:stretch>
            <a:fillRect/>
          </a:stretch>
        </p:blipFill>
        <p:spPr>
          <a:xfrm>
            <a:off x="12835561" y="4398125"/>
            <a:ext cx="609600" cy="609600"/>
          </a:xfrm>
          <a:prstGeom prst="rect">
            <a:avLst/>
          </a:prstGeom>
        </p:spPr>
      </p:pic>
      <p:pic>
        <p:nvPicPr>
          <p:cNvPr id="19" name="Sai ok">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1"/>
          <a:stretch>
            <a:fillRect/>
          </a:stretch>
        </p:blipFill>
        <p:spPr>
          <a:xfrm>
            <a:off x="12763500" y="5272232"/>
            <a:ext cx="609600" cy="609600"/>
          </a:xfrm>
          <a:prstGeom prst="rect">
            <a:avLst/>
          </a:prstGeom>
        </p:spPr>
      </p:pic>
      <p:pic>
        <p:nvPicPr>
          <p:cNvPr id="20" name="Sai ok">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1"/>
          <a:stretch>
            <a:fillRect/>
          </a:stretch>
        </p:blipFill>
        <p:spPr>
          <a:xfrm>
            <a:off x="12843358" y="6146339"/>
            <a:ext cx="609600" cy="609600"/>
          </a:xfrm>
          <a:prstGeom prst="rect">
            <a:avLst/>
          </a:prstGeom>
        </p:spPr>
      </p:pic>
      <p:pic>
        <p:nvPicPr>
          <p:cNvPr id="21" name="Picture 2" descr="C:\Users\ADMIN\Desktop\Doremon cau ca ( trac nghiem )\Picture1 (2).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636957" y="1024253"/>
            <a:ext cx="786438" cy="876208"/>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times up"/>
          <p:cNvGrpSpPr/>
          <p:nvPr/>
        </p:nvGrpSpPr>
        <p:grpSpPr>
          <a:xfrm>
            <a:off x="10639839" y="605061"/>
            <a:ext cx="757084" cy="375064"/>
            <a:chOff x="2989747" y="438150"/>
            <a:chExt cx="1572029" cy="683752"/>
          </a:xfrm>
        </p:grpSpPr>
        <p:sp>
          <p:nvSpPr>
            <p:cNvPr id="23" name="Rounded Rectangle 22"/>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ounded Rectangle 23"/>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11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Bắt</a:t>
              </a: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GB" sz="11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đầu</a:t>
              </a: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endPar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pic>
        <p:nvPicPr>
          <p:cNvPr id="25" name="Picture 3" descr="C:\Users\ADMIN\Desktop\Picture2.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711277" y="1192190"/>
            <a:ext cx="638980" cy="63898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10985042" y="1180561"/>
            <a:ext cx="90244" cy="76328"/>
            <a:chOff x="2455863" y="2411803"/>
            <a:chExt cx="566738" cy="566738"/>
          </a:xfrm>
        </p:grpSpPr>
        <p:sp>
          <p:nvSpPr>
            <p:cNvPr id="27"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2" name="Group 31"/>
          <p:cNvGrpSpPr/>
          <p:nvPr/>
        </p:nvGrpSpPr>
        <p:grpSpPr>
          <a:xfrm>
            <a:off x="10986388" y="1732860"/>
            <a:ext cx="90244" cy="76328"/>
            <a:chOff x="2455863" y="2411803"/>
            <a:chExt cx="566738" cy="566738"/>
          </a:xfrm>
        </p:grpSpPr>
        <p:sp>
          <p:nvSpPr>
            <p:cNvPr id="33"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8" name="Group 37"/>
          <p:cNvGrpSpPr/>
          <p:nvPr/>
        </p:nvGrpSpPr>
        <p:grpSpPr>
          <a:xfrm>
            <a:off x="11283423" y="1473580"/>
            <a:ext cx="90244" cy="76328"/>
            <a:chOff x="2455863" y="2411803"/>
            <a:chExt cx="566738" cy="566738"/>
          </a:xfrm>
        </p:grpSpPr>
        <p:sp>
          <p:nvSpPr>
            <p:cNvPr id="39"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4" name="Group 43"/>
          <p:cNvGrpSpPr/>
          <p:nvPr/>
        </p:nvGrpSpPr>
        <p:grpSpPr>
          <a:xfrm>
            <a:off x="10713689" y="1498518"/>
            <a:ext cx="90244" cy="76328"/>
            <a:chOff x="2455863" y="2411803"/>
            <a:chExt cx="566738" cy="566738"/>
          </a:xfrm>
        </p:grpSpPr>
        <p:sp>
          <p:nvSpPr>
            <p:cNvPr id="45" name="Oval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Oval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35"/>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ctangle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0" name="Oval 107"/>
          <p:cNvSpPr>
            <a:spLocks noChangeArrowheads="1"/>
          </p:cNvSpPr>
          <p:nvPr/>
        </p:nvSpPr>
        <p:spPr bwMode="auto">
          <a:xfrm>
            <a:off x="10996279" y="1470702"/>
            <a:ext cx="67794" cy="57440"/>
          </a:xfrm>
          <a:prstGeom prst="ellipse">
            <a:avLst/>
          </a:prstGeom>
          <a:solidFill>
            <a:srgbClr val="5D5C5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Explosion 2 50"/>
          <p:cNvSpPr/>
          <p:nvPr/>
        </p:nvSpPr>
        <p:spPr>
          <a:xfrm>
            <a:off x="9653735" y="2188369"/>
            <a:ext cx="2362200" cy="155553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rPr>
              <a:t>HẾT GIỜ</a:t>
            </a:r>
            <a:endParaRPr kumimoji="0" lang="en-US" sz="24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pic>
        <p:nvPicPr>
          <p:cNvPr id="52" name="het gio-ok">
            <a:hlinkClick r:id="" action="ppaction://media"/>
          </p:cNvPr>
          <p:cNvPicPr>
            <a:picLocks noChangeAspect="1"/>
          </p:cNvPicPr>
          <p:nvPr>
            <a:audioFile r:link="rId16"/>
            <p:extLst>
              <p:ext uri="{DAA4B4D4-6D71-4841-9C94-3DE7FCFB9230}">
                <p14:media xmlns:p14="http://schemas.microsoft.com/office/powerpoint/2010/main" r:embed="rId17"/>
              </p:ext>
            </p:extLst>
          </p:nvPr>
        </p:nvPicPr>
        <p:blipFill>
          <a:blip r:embed="rId11"/>
          <a:stretch>
            <a:fillRect/>
          </a:stretch>
        </p:blipFill>
        <p:spPr>
          <a:xfrm>
            <a:off x="12735899" y="1199499"/>
            <a:ext cx="609600" cy="609600"/>
          </a:xfrm>
          <a:prstGeom prst="rect">
            <a:avLst/>
          </a:prstGeom>
        </p:spPr>
      </p:pic>
      <p:pic>
        <p:nvPicPr>
          <p:cNvPr id="53" name="Tieng vo tay (mp3cut.net)">
            <a:hlinkClick r:id="" action="ppaction://media"/>
          </p:cNvPr>
          <p:cNvPicPr>
            <a:picLocks noChangeAspect="1"/>
          </p:cNvPicPr>
          <p:nvPr>
            <a:audioFile r:link="rId18"/>
            <p:extLst>
              <p:ext uri="{DAA4B4D4-6D71-4841-9C94-3DE7FCFB9230}">
                <p14:media xmlns:p14="http://schemas.microsoft.com/office/powerpoint/2010/main" r:embed="rId19"/>
              </p:ext>
            </p:extLst>
          </p:nvPr>
        </p:nvPicPr>
        <p:blipFill>
          <a:blip r:embed="rId11"/>
          <a:stretch>
            <a:fillRect/>
          </a:stretch>
        </p:blipFill>
        <p:spPr>
          <a:xfrm>
            <a:off x="14173200" y="3134299"/>
            <a:ext cx="609600" cy="609600"/>
          </a:xfrm>
          <a:prstGeom prst="rect">
            <a:avLst/>
          </a:prstGeom>
        </p:spPr>
      </p:pic>
      <p:sp>
        <p:nvSpPr>
          <p:cNvPr id="54" name="Rounded Rectangle 53"/>
          <p:cNvSpPr/>
          <p:nvPr/>
        </p:nvSpPr>
        <p:spPr>
          <a:xfrm>
            <a:off x="822807" y="4348509"/>
            <a:ext cx="3448051" cy="9525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rPr>
              <a:t>A. </a:t>
            </a:r>
            <a:r>
              <a:rPr lang="en-US" sz="3600" dirty="0">
                <a:solidFill>
                  <a:srgbClr val="008000"/>
                </a:solidFill>
                <a:latin typeface="Calibri" panose="020F0502020204030204"/>
              </a:rPr>
              <a:t>n</a:t>
            </a:r>
            <a:r>
              <a:rPr lang="en-US" sz="3600" noProof="0" dirty="0" err="1" smtClean="0">
                <a:solidFill>
                  <a:srgbClr val="008000"/>
                </a:solidFill>
                <a:latin typeface="Calibri" panose="020F0502020204030204"/>
              </a:rPr>
              <a:t>uôi</a:t>
            </a:r>
            <a:r>
              <a:rPr lang="en-US" sz="3600" noProof="0" dirty="0" smtClean="0">
                <a:solidFill>
                  <a:srgbClr val="008000"/>
                </a:solidFill>
                <a:latin typeface="Calibri" panose="020F0502020204030204"/>
              </a:rPr>
              <a:t> </a:t>
            </a:r>
            <a:r>
              <a:rPr lang="en-US" sz="3600" noProof="0" dirty="0" err="1" smtClean="0">
                <a:solidFill>
                  <a:srgbClr val="008000"/>
                </a:solidFill>
                <a:latin typeface="Calibri" panose="020F0502020204030204"/>
              </a:rPr>
              <a:t>sống</a:t>
            </a:r>
            <a:r>
              <a:rPr lang="en-US" sz="3600" noProof="0" dirty="0" smtClean="0">
                <a:solidFill>
                  <a:srgbClr val="008000"/>
                </a:solidFill>
                <a:latin typeface="Calibri" panose="020F0502020204030204"/>
              </a:rPr>
              <a:t> con </a:t>
            </a:r>
            <a:r>
              <a:rPr lang="en-US" sz="3600" noProof="0" dirty="0" err="1" smtClean="0">
                <a:solidFill>
                  <a:srgbClr val="008000"/>
                </a:solidFill>
                <a:latin typeface="Calibri" panose="020F0502020204030204"/>
              </a:rPr>
              <a:t>người</a:t>
            </a:r>
            <a:r>
              <a:rPr lang="en-US" sz="3600" noProof="0" dirty="0" smtClean="0">
                <a:solidFill>
                  <a:srgbClr val="008000"/>
                </a:solidFill>
                <a:latin typeface="Calibri" panose="020F0502020204030204"/>
              </a:rPr>
              <a:t> </a:t>
            </a:r>
            <a:endParaRPr kumimoji="0" lang="en-US" sz="3600" b="0" i="0" u="none" strike="noStrike" kern="1200" cap="none" spc="0" normalizeH="0" baseline="0" noProof="0" dirty="0">
              <a:ln>
                <a:noFill/>
              </a:ln>
              <a:solidFill>
                <a:srgbClr val="008000"/>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8"/>
                                        </p:tgtEl>
                                        <p:attrNameLst>
                                          <p:attrName>r</p:attrName>
                                        </p:attrNameLst>
                                      </p:cBhvr>
                                    </p:animRot>
                                    <p:animRot by="-240000">
                                      <p:cBhvr>
                                        <p:cTn id="7" dur="600" fill="hold">
                                          <p:stCondLst>
                                            <p:cond delay="600"/>
                                          </p:stCondLst>
                                        </p:cTn>
                                        <p:tgtEl>
                                          <p:spTgt spid="8"/>
                                        </p:tgtEl>
                                        <p:attrNameLst>
                                          <p:attrName>r</p:attrName>
                                        </p:attrNameLst>
                                      </p:cBhvr>
                                    </p:animRot>
                                    <p:animRot by="240000">
                                      <p:cBhvr>
                                        <p:cTn id="8" dur="600" fill="hold">
                                          <p:stCondLst>
                                            <p:cond delay="1200"/>
                                          </p:stCondLst>
                                        </p:cTn>
                                        <p:tgtEl>
                                          <p:spTgt spid="8"/>
                                        </p:tgtEl>
                                        <p:attrNameLst>
                                          <p:attrName>r</p:attrName>
                                        </p:attrNameLst>
                                      </p:cBhvr>
                                    </p:animRot>
                                    <p:animRot by="-240000">
                                      <p:cBhvr>
                                        <p:cTn id="9" dur="600" fill="hold">
                                          <p:stCondLst>
                                            <p:cond delay="1800"/>
                                          </p:stCondLst>
                                        </p:cTn>
                                        <p:tgtEl>
                                          <p:spTgt spid="8"/>
                                        </p:tgtEl>
                                        <p:attrNameLst>
                                          <p:attrName>r</p:attrName>
                                        </p:attrNameLst>
                                      </p:cBhvr>
                                    </p:animRot>
                                    <p:animRot by="120000">
                                      <p:cBhvr>
                                        <p:cTn id="10" dur="600" fill="hold">
                                          <p:stCondLst>
                                            <p:cond delay="2400"/>
                                          </p:stCondLst>
                                        </p:cTn>
                                        <p:tgtEl>
                                          <p:spTgt spid="8"/>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7"/>
                                        </p:tgtEl>
                                        <p:attrNameLst>
                                          <p:attrName>r</p:attrName>
                                        </p:attrNameLst>
                                      </p:cBhvr>
                                    </p:animRot>
                                    <p:animRot by="-240000">
                                      <p:cBhvr>
                                        <p:cTn id="13" dur="200" fill="hold">
                                          <p:stCondLst>
                                            <p:cond delay="200"/>
                                          </p:stCondLst>
                                        </p:cTn>
                                        <p:tgtEl>
                                          <p:spTgt spid="7"/>
                                        </p:tgtEl>
                                        <p:attrNameLst>
                                          <p:attrName>r</p:attrName>
                                        </p:attrNameLst>
                                      </p:cBhvr>
                                    </p:animRot>
                                    <p:animRot by="240000">
                                      <p:cBhvr>
                                        <p:cTn id="14" dur="200" fill="hold">
                                          <p:stCondLst>
                                            <p:cond delay="400"/>
                                          </p:stCondLst>
                                        </p:cTn>
                                        <p:tgtEl>
                                          <p:spTgt spid="7"/>
                                        </p:tgtEl>
                                        <p:attrNameLst>
                                          <p:attrName>r</p:attrName>
                                        </p:attrNameLst>
                                      </p:cBhvr>
                                    </p:animRot>
                                    <p:animRot by="-240000">
                                      <p:cBhvr>
                                        <p:cTn id="15" dur="200" fill="hold">
                                          <p:stCondLst>
                                            <p:cond delay="600"/>
                                          </p:stCondLst>
                                        </p:cTn>
                                        <p:tgtEl>
                                          <p:spTgt spid="7"/>
                                        </p:tgtEl>
                                        <p:attrNameLst>
                                          <p:attrName>r</p:attrName>
                                        </p:attrNameLst>
                                      </p:cBhvr>
                                    </p:animRot>
                                    <p:animRot by="120000">
                                      <p:cBhvr>
                                        <p:cTn id="16" dur="200" fill="hold">
                                          <p:stCondLst>
                                            <p:cond delay="800"/>
                                          </p:stCondLst>
                                        </p:cTn>
                                        <p:tgtEl>
                                          <p:spTgt spid="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500" fill="hold"/>
                                        <p:tgtEl>
                                          <p:spTgt spid="54"/>
                                        </p:tgtEl>
                                        <p:attrNameLst>
                                          <p:attrName>ppt_x</p:attrName>
                                        </p:attrNameLst>
                                      </p:cBhvr>
                                      <p:tavLst>
                                        <p:tav tm="0">
                                          <p:val>
                                            <p:strVal val="#ppt_x"/>
                                          </p:val>
                                        </p:tav>
                                        <p:tav tm="100000">
                                          <p:val>
                                            <p:strVal val="#ppt_x"/>
                                          </p:val>
                                        </p:tav>
                                      </p:tavLst>
                                    </p:anim>
                                    <p:anim calcmode="lin" valueType="num">
                                      <p:cBhvr additive="base">
                                        <p:cTn id="5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12"/>
                    </p:tgtEl>
                  </p:cond>
                </p:stCondLst>
                <p:endSync evt="end" delay="0">
                  <p:rtn val="all"/>
                </p:endSync>
                <p:childTnLst>
                  <p:par>
                    <p:cTn id="60" fill="hold">
                      <p:stCondLst>
                        <p:cond delay="0"/>
                      </p:stCondLst>
                      <p:childTnLst>
                        <p:par>
                          <p:cTn id="61" fill="hold">
                            <p:stCondLst>
                              <p:cond delay="0"/>
                            </p:stCondLst>
                            <p:childTnLst>
                              <p:par>
                                <p:cTn id="62" presetID="21" presetClass="emph" presetSubtype="0" fill="hold" grpId="1" nodeType="withEffect">
                                  <p:stCondLst>
                                    <p:cond delay="0"/>
                                  </p:stCondLst>
                                  <p:childTnLst>
                                    <p:animClr clrSpc="hsl" dir="cw">
                                      <p:cBhvr override="childStyle">
                                        <p:cTn id="63" dur="500" fill="hold"/>
                                        <p:tgtEl>
                                          <p:spTgt spid="12"/>
                                        </p:tgtEl>
                                        <p:attrNameLst>
                                          <p:attrName>style.color</p:attrName>
                                        </p:attrNameLst>
                                      </p:cBhvr>
                                      <p:by>
                                        <p:hsl h="7200000" s="0" l="0"/>
                                      </p:by>
                                    </p:animClr>
                                    <p:animClr clrSpc="hsl" dir="cw">
                                      <p:cBhvr>
                                        <p:cTn id="64" dur="500" fill="hold"/>
                                        <p:tgtEl>
                                          <p:spTgt spid="12"/>
                                        </p:tgtEl>
                                        <p:attrNameLst>
                                          <p:attrName>fillcolor</p:attrName>
                                        </p:attrNameLst>
                                      </p:cBhvr>
                                      <p:by>
                                        <p:hsl h="7200000" s="0" l="0"/>
                                      </p:by>
                                    </p:animClr>
                                    <p:animClr clrSpc="hsl" dir="cw">
                                      <p:cBhvr>
                                        <p:cTn id="65" dur="500" fill="hold"/>
                                        <p:tgtEl>
                                          <p:spTgt spid="12"/>
                                        </p:tgtEl>
                                        <p:attrNameLst>
                                          <p:attrName>stroke.color</p:attrName>
                                        </p:attrNameLst>
                                      </p:cBhvr>
                                      <p:by>
                                        <p:hsl h="7200000" s="0" l="0"/>
                                      </p:by>
                                    </p:animClr>
                                    <p:set>
                                      <p:cBhvr>
                                        <p:cTn id="66" dur="500" fill="hold"/>
                                        <p:tgtEl>
                                          <p:spTgt spid="12"/>
                                        </p:tgtEl>
                                        <p:attrNameLst>
                                          <p:attrName>fill.type</p:attrName>
                                        </p:attrNameLst>
                                      </p:cBhvr>
                                      <p:to>
                                        <p:strVal val="solid"/>
                                      </p:to>
                                    </p:set>
                                  </p:childTnLst>
                                </p:cTn>
                              </p:par>
                              <p:par>
                                <p:cTn id="67" presetID="1" presetClass="mediacall" presetSubtype="0" fill="hold" nodeType="withEffect">
                                  <p:stCondLst>
                                    <p:cond delay="0"/>
                                  </p:stCondLst>
                                  <p:childTnLst>
                                    <p:cmd type="call" cmd="playFrom(0.0)">
                                      <p:cBhvr>
                                        <p:cTn id="68" dur="1252" fill="hold"/>
                                        <p:tgtEl>
                                          <p:spTgt spid="17"/>
                                        </p:tgtEl>
                                      </p:cBhvr>
                                    </p:cmd>
                                  </p:childTnLst>
                                </p:cTn>
                              </p:par>
                              <p:par>
                                <p:cTn id="69" presetID="1" presetClass="exit" presetSubtype="0" fill="hold" nodeType="withEffect">
                                  <p:stCondLst>
                                    <p:cond delay="0"/>
                                  </p:stCondLst>
                                  <p:childTnLst>
                                    <p:set>
                                      <p:cBhvr>
                                        <p:cTn id="70" dur="1" fill="hold">
                                          <p:stCondLst>
                                            <p:cond delay="0"/>
                                          </p:stCondLst>
                                        </p:cTn>
                                        <p:tgtEl>
                                          <p:spTgt spid="8"/>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childTnLst>
                                </p:cTn>
                              </p:par>
                              <p:par>
                                <p:cTn id="73" presetID="42" presetClass="path" presetSubtype="0" accel="50000" decel="50000" fill="hold" nodeType="withEffect">
                                  <p:stCondLst>
                                    <p:cond delay="0"/>
                                  </p:stCondLst>
                                  <p:childTnLst>
                                    <p:animMotion origin="layout" path="M 1.25E-6 -2.22222E-6 L 0.00156 0.625 " pathEditMode="relative" rAng="0" ptsTypes="AA">
                                      <p:cBhvr>
                                        <p:cTn id="74" dur="1000" fill="hold"/>
                                        <p:tgtEl>
                                          <p:spTgt spid="7"/>
                                        </p:tgtEl>
                                        <p:attrNameLst>
                                          <p:attrName>ppt_x</p:attrName>
                                          <p:attrName>ppt_y</p:attrName>
                                        </p:attrNameLst>
                                      </p:cBhvr>
                                      <p:rCtr x="78" y="31250"/>
                                    </p:animMotion>
                                  </p:childTnLst>
                                </p:cTn>
                              </p:par>
                            </p:childTnLst>
                          </p:cTn>
                        </p:par>
                        <p:par>
                          <p:cTn id="75" fill="hold">
                            <p:stCondLst>
                              <p:cond delay="500"/>
                            </p:stCondLst>
                            <p:childTnLst>
                              <p:par>
                                <p:cTn id="76" presetID="1" presetClass="exit" presetSubtype="0" fill="hold" nodeType="afterEffect">
                                  <p:stCondLst>
                                    <p:cond delay="0"/>
                                  </p:stCondLst>
                                  <p:childTnLst>
                                    <p:set>
                                      <p:cBhvr>
                                        <p:cTn id="77" dur="1" fill="hold">
                                          <p:stCondLst>
                                            <p:cond delay="0"/>
                                          </p:stCondLst>
                                        </p:cTn>
                                        <p:tgtEl>
                                          <p:spTgt spid="7"/>
                                        </p:tgtEl>
                                        <p:attrNameLst>
                                          <p:attrName>style.visibility</p:attrName>
                                        </p:attrNameLst>
                                      </p:cBhvr>
                                      <p:to>
                                        <p:strVal val="hidden"/>
                                      </p:to>
                                    </p:set>
                                  </p:childTnLst>
                                </p:cTn>
                              </p:par>
                              <p:par>
                                <p:cTn id="78" presetID="32" presetClass="emph" presetSubtype="0" fill="hold" nodeType="withEffect">
                                  <p:stCondLst>
                                    <p:cond delay="0"/>
                                  </p:stCondLst>
                                  <p:childTnLst>
                                    <p:animRot by="120000">
                                      <p:cBhvr>
                                        <p:cTn id="79" dur="100" fill="hold">
                                          <p:stCondLst>
                                            <p:cond delay="0"/>
                                          </p:stCondLst>
                                        </p:cTn>
                                        <p:tgtEl>
                                          <p:spTgt spid="6"/>
                                        </p:tgtEl>
                                        <p:attrNameLst>
                                          <p:attrName>r</p:attrName>
                                        </p:attrNameLst>
                                      </p:cBhvr>
                                    </p:animRot>
                                    <p:animRot by="-240000">
                                      <p:cBhvr>
                                        <p:cTn id="80" dur="200" fill="hold">
                                          <p:stCondLst>
                                            <p:cond delay="200"/>
                                          </p:stCondLst>
                                        </p:cTn>
                                        <p:tgtEl>
                                          <p:spTgt spid="6"/>
                                        </p:tgtEl>
                                        <p:attrNameLst>
                                          <p:attrName>r</p:attrName>
                                        </p:attrNameLst>
                                      </p:cBhvr>
                                    </p:animRot>
                                    <p:animRot by="240000">
                                      <p:cBhvr>
                                        <p:cTn id="81" dur="200" fill="hold">
                                          <p:stCondLst>
                                            <p:cond delay="400"/>
                                          </p:stCondLst>
                                        </p:cTn>
                                        <p:tgtEl>
                                          <p:spTgt spid="6"/>
                                        </p:tgtEl>
                                        <p:attrNameLst>
                                          <p:attrName>r</p:attrName>
                                        </p:attrNameLst>
                                      </p:cBhvr>
                                    </p:animRot>
                                    <p:animRot by="-240000">
                                      <p:cBhvr>
                                        <p:cTn id="82" dur="200" fill="hold">
                                          <p:stCondLst>
                                            <p:cond delay="600"/>
                                          </p:stCondLst>
                                        </p:cTn>
                                        <p:tgtEl>
                                          <p:spTgt spid="6"/>
                                        </p:tgtEl>
                                        <p:attrNameLst>
                                          <p:attrName>r</p:attrName>
                                        </p:attrNameLst>
                                      </p:cBhvr>
                                    </p:animRot>
                                    <p:animRot by="120000">
                                      <p:cBhvr>
                                        <p:cTn id="83" dur="200" fill="hold">
                                          <p:stCondLst>
                                            <p:cond delay="800"/>
                                          </p:stCondLst>
                                        </p:cTn>
                                        <p:tgtEl>
                                          <p:spTgt spid="6"/>
                                        </p:tgtEl>
                                        <p:attrNameLst>
                                          <p:attrName>r</p:attrName>
                                        </p:attrNameLst>
                                      </p:cBhvr>
                                    </p:animRot>
                                  </p:childTnLst>
                                </p:cTn>
                              </p:par>
                              <p:par>
                                <p:cTn id="84" presetID="1" presetClass="exit" presetSubtype="0" fill="hold" nodeType="withEffect">
                                  <p:stCondLst>
                                    <p:cond delay="500"/>
                                  </p:stCondLst>
                                  <p:childTnLst>
                                    <p:set>
                                      <p:cBhvr>
                                        <p:cTn id="85" dur="1" fill="hold">
                                          <p:stCondLst>
                                            <p:cond delay="0"/>
                                          </p:stCondLst>
                                        </p:cTn>
                                        <p:tgtEl>
                                          <p:spTgt spid="6"/>
                                        </p:tgtEl>
                                        <p:attrNameLst>
                                          <p:attrName>style.visibility</p:attrName>
                                        </p:attrNameLst>
                                      </p:cBhvr>
                                      <p:to>
                                        <p:strVal val="hidden"/>
                                      </p:to>
                                    </p:set>
                                  </p:childTnLst>
                                </p:cTn>
                              </p:par>
                              <p:par>
                                <p:cTn id="86" presetID="1" presetClass="entr" presetSubtype="0" fill="hold" nodeType="withEffect">
                                  <p:stCondLst>
                                    <p:cond delay="500"/>
                                  </p:stCondLst>
                                  <p:childTnLst>
                                    <p:set>
                                      <p:cBhvr>
                                        <p:cTn id="87" dur="1" fill="hold">
                                          <p:stCondLst>
                                            <p:cond delay="0"/>
                                          </p:stCondLst>
                                        </p:cTn>
                                        <p:tgtEl>
                                          <p:spTgt spid="9"/>
                                        </p:tgtEl>
                                        <p:attrNameLst>
                                          <p:attrName>style.visibility</p:attrName>
                                        </p:attrNameLst>
                                      </p:cBhvr>
                                      <p:to>
                                        <p:strVal val="visible"/>
                                      </p:to>
                                    </p:set>
                                  </p:childTnLst>
                                </p:cTn>
                              </p:par>
                              <p:par>
                                <p:cTn id="88" presetID="32" presetClass="emph" presetSubtype="0" repeatCount="indefinite" fill="hold" nodeType="withEffect">
                                  <p:stCondLst>
                                    <p:cond delay="500"/>
                                  </p:stCondLst>
                                  <p:childTnLst>
                                    <p:animRot by="120000">
                                      <p:cBhvr>
                                        <p:cTn id="89" dur="200" fill="hold">
                                          <p:stCondLst>
                                            <p:cond delay="0"/>
                                          </p:stCondLst>
                                        </p:cTn>
                                        <p:tgtEl>
                                          <p:spTgt spid="9"/>
                                        </p:tgtEl>
                                        <p:attrNameLst>
                                          <p:attrName>r</p:attrName>
                                        </p:attrNameLst>
                                      </p:cBhvr>
                                    </p:animRot>
                                    <p:animRot by="-240000">
                                      <p:cBhvr>
                                        <p:cTn id="90" dur="400" fill="hold">
                                          <p:stCondLst>
                                            <p:cond delay="400"/>
                                          </p:stCondLst>
                                        </p:cTn>
                                        <p:tgtEl>
                                          <p:spTgt spid="9"/>
                                        </p:tgtEl>
                                        <p:attrNameLst>
                                          <p:attrName>r</p:attrName>
                                        </p:attrNameLst>
                                      </p:cBhvr>
                                    </p:animRot>
                                    <p:animRot by="240000">
                                      <p:cBhvr>
                                        <p:cTn id="91" dur="400" fill="hold">
                                          <p:stCondLst>
                                            <p:cond delay="800"/>
                                          </p:stCondLst>
                                        </p:cTn>
                                        <p:tgtEl>
                                          <p:spTgt spid="9"/>
                                        </p:tgtEl>
                                        <p:attrNameLst>
                                          <p:attrName>r</p:attrName>
                                        </p:attrNameLst>
                                      </p:cBhvr>
                                    </p:animRot>
                                    <p:animRot by="-240000">
                                      <p:cBhvr>
                                        <p:cTn id="92" dur="400" fill="hold">
                                          <p:stCondLst>
                                            <p:cond delay="1200"/>
                                          </p:stCondLst>
                                        </p:cTn>
                                        <p:tgtEl>
                                          <p:spTgt spid="9"/>
                                        </p:tgtEl>
                                        <p:attrNameLst>
                                          <p:attrName>r</p:attrName>
                                        </p:attrNameLst>
                                      </p:cBhvr>
                                    </p:animRot>
                                    <p:animRot by="120000">
                                      <p:cBhvr>
                                        <p:cTn id="93" dur="400" fill="hold">
                                          <p:stCondLst>
                                            <p:cond delay="1600"/>
                                          </p:stCondLst>
                                        </p:cTn>
                                        <p:tgtEl>
                                          <p:spTgt spid="9"/>
                                        </p:tgtEl>
                                        <p:attrNameLst>
                                          <p:attrName>r</p:attrName>
                                        </p:attrNameLst>
                                      </p:cBhvr>
                                    </p:animRot>
                                  </p:childTnLst>
                                </p:cTn>
                              </p:par>
                              <p:par>
                                <p:cTn id="94" presetID="1" presetClass="mediacall" presetSubtype="0" fill="hold" nodeType="withEffect">
                                  <p:stCondLst>
                                    <p:cond delay="500"/>
                                  </p:stCondLst>
                                  <p:childTnLst>
                                    <p:cmd type="call" cmd="playFrom(0.0)">
                                      <p:cBhvr>
                                        <p:cTn id="95" dur="5042" fill="hold"/>
                                        <p:tgtEl>
                                          <p:spTgt spid="53"/>
                                        </p:tgtEl>
                                      </p:cBhvr>
                                    </p:cmd>
                                  </p:childTnLst>
                                </p:cTn>
                              </p:par>
                            </p:childTnLst>
                          </p:cTn>
                        </p:par>
                      </p:childTnLst>
                    </p:cTn>
                  </p:par>
                </p:childTnLst>
              </p:cTn>
              <p:nextCondLst>
                <p:cond evt="onClick" delay="0">
                  <p:tgtEl>
                    <p:spTgt spid="12"/>
                  </p:tgtEl>
                </p:cond>
              </p:nextCondLst>
            </p:seq>
            <p:seq concurrent="1" nextAc="seek">
              <p:cTn id="96" restart="whenNotActive" fill="hold" evtFilter="cancelBubble" nodeType="interactiveSeq">
                <p:stCondLst>
                  <p:cond evt="onClick" delay="0">
                    <p:tgtEl>
                      <p:spTgt spid="14"/>
                    </p:tgtEl>
                  </p:cond>
                </p:stCondLst>
                <p:endSync evt="end" delay="0">
                  <p:rtn val="all"/>
                </p:endSync>
                <p:childTnLst>
                  <p:par>
                    <p:cTn id="97" fill="hold">
                      <p:stCondLst>
                        <p:cond delay="0"/>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14"/>
                                        </p:tgtEl>
                                      </p:cBhvr>
                                    </p:animEffect>
                                    <p:set>
                                      <p:cBhvr>
                                        <p:cTn id="101" dur="1" fill="hold">
                                          <p:stCondLst>
                                            <p:cond delay="499"/>
                                          </p:stCondLst>
                                        </p:cTn>
                                        <p:tgtEl>
                                          <p:spTgt spid="14"/>
                                        </p:tgtEl>
                                        <p:attrNameLst>
                                          <p:attrName>style.visibility</p:attrName>
                                        </p:attrNameLst>
                                      </p:cBhvr>
                                      <p:to>
                                        <p:strVal val="hidden"/>
                                      </p:to>
                                    </p:set>
                                  </p:childTnLst>
                                </p:cTn>
                              </p:par>
                              <p:par>
                                <p:cTn id="102" presetID="1" presetClass="mediacall" presetSubtype="0" fill="hold" nodeType="withEffect">
                                  <p:stCondLst>
                                    <p:cond delay="0"/>
                                  </p:stCondLst>
                                  <p:childTnLst>
                                    <p:cmd type="call" cmd="playFrom(0.0)">
                                      <p:cBhvr>
                                        <p:cTn id="103" dur="2060" fill="hold"/>
                                        <p:tgtEl>
                                          <p:spTgt spid="19"/>
                                        </p:tgtEl>
                                      </p:cBhvr>
                                    </p:cmd>
                                  </p:childTnLst>
                                </p:cTn>
                              </p:par>
                            </p:childTnLst>
                          </p:cTn>
                        </p:par>
                      </p:childTnLst>
                    </p:cTn>
                  </p:par>
                </p:childTnLst>
              </p:cTn>
              <p:nextCondLst>
                <p:cond evt="onClick" delay="0">
                  <p:tgtEl>
                    <p:spTgt spid="14"/>
                  </p:tgtEl>
                </p:cond>
              </p:nextCondLst>
            </p:seq>
            <p:seq concurrent="1" nextAc="seek">
              <p:cTn id="104" restart="whenNotActive" fill="hold" evtFilter="cancelBubble" nodeType="interactiveSeq">
                <p:stCondLst>
                  <p:cond evt="onClick" delay="0">
                    <p:tgtEl>
                      <p:spTgt spid="13"/>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grpId="1" nodeType="clickEffect">
                                  <p:stCondLst>
                                    <p:cond delay="0"/>
                                  </p:stCondLst>
                                  <p:childTnLst>
                                    <p:animEffect transition="out" filter="fade">
                                      <p:cBhvr>
                                        <p:cTn id="108" dur="500"/>
                                        <p:tgtEl>
                                          <p:spTgt spid="13"/>
                                        </p:tgtEl>
                                      </p:cBhvr>
                                    </p:animEffect>
                                    <p:set>
                                      <p:cBhvr>
                                        <p:cTn id="109" dur="1" fill="hold">
                                          <p:stCondLst>
                                            <p:cond delay="499"/>
                                          </p:stCondLst>
                                        </p:cTn>
                                        <p:tgtEl>
                                          <p:spTgt spid="13"/>
                                        </p:tgtEl>
                                        <p:attrNameLst>
                                          <p:attrName>style.visibility</p:attrName>
                                        </p:attrNameLst>
                                      </p:cBhvr>
                                      <p:to>
                                        <p:strVal val="hidden"/>
                                      </p:to>
                                    </p:set>
                                  </p:childTnLst>
                                </p:cTn>
                              </p:par>
                              <p:par>
                                <p:cTn id="110" presetID="1" presetClass="mediacall" presetSubtype="0" fill="hold" nodeType="withEffect">
                                  <p:stCondLst>
                                    <p:cond delay="0"/>
                                  </p:stCondLst>
                                  <p:childTnLst>
                                    <p:cmd type="call" cmd="playFrom(0.0)">
                                      <p:cBhvr>
                                        <p:cTn id="111" dur="2060" fill="hold"/>
                                        <p:tgtEl>
                                          <p:spTgt spid="18"/>
                                        </p:tgtEl>
                                      </p:cBhvr>
                                    </p:cmd>
                                  </p:childTnLst>
                                </p:cTn>
                              </p:par>
                            </p:childTnLst>
                          </p:cTn>
                        </p:par>
                      </p:childTnLst>
                    </p:cTn>
                  </p:par>
                </p:childTnLst>
              </p:cTn>
              <p:nextCondLst>
                <p:cond evt="onClick" delay="0">
                  <p:tgtEl>
                    <p:spTgt spid="13"/>
                  </p:tgtEl>
                </p:cond>
              </p:nextCondLst>
            </p:seq>
            <p:seq concurrent="1" nextAc="seek">
              <p:cTn id="112" restart="whenNotActive" fill="hold" evtFilter="cancelBubble" nodeType="interactiveSeq">
                <p:stCondLst>
                  <p:cond evt="onClick" delay="0">
                    <p:tgtEl>
                      <p:spTgt spid="11"/>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clickEffect">
                                  <p:stCondLst>
                                    <p:cond delay="0"/>
                                  </p:stCondLst>
                                  <p:childTnLst>
                                    <p:animEffect transition="out" filter="fade">
                                      <p:cBhvr>
                                        <p:cTn id="116" dur="500"/>
                                        <p:tgtEl>
                                          <p:spTgt spid="11"/>
                                        </p:tgtEl>
                                      </p:cBhvr>
                                    </p:animEffect>
                                    <p:set>
                                      <p:cBhvr>
                                        <p:cTn id="117" dur="1" fill="hold">
                                          <p:stCondLst>
                                            <p:cond delay="499"/>
                                          </p:stCondLst>
                                        </p:cTn>
                                        <p:tgtEl>
                                          <p:spTgt spid="11"/>
                                        </p:tgtEl>
                                        <p:attrNameLst>
                                          <p:attrName>style.visibility</p:attrName>
                                        </p:attrNameLst>
                                      </p:cBhvr>
                                      <p:to>
                                        <p:strVal val="hidden"/>
                                      </p:to>
                                    </p:set>
                                  </p:childTnLst>
                                </p:cTn>
                              </p:par>
                              <p:par>
                                <p:cTn id="118" presetID="1" presetClass="mediacall" presetSubtype="0" fill="hold" nodeType="withEffect">
                                  <p:stCondLst>
                                    <p:cond delay="0"/>
                                  </p:stCondLst>
                                  <p:childTnLst>
                                    <p:cmd type="call" cmd="playFrom(0.0)">
                                      <p:cBhvr>
                                        <p:cTn id="119" dur="2060" fill="hold"/>
                                        <p:tgtEl>
                                          <p:spTgt spid="20"/>
                                        </p:tgtEl>
                                      </p:cBhvr>
                                    </p:cmd>
                                  </p:childTnLst>
                                </p:cTn>
                              </p:par>
                            </p:childTnLst>
                          </p:cTn>
                        </p:par>
                      </p:childTnLst>
                    </p:cTn>
                  </p:par>
                </p:childTnLst>
              </p:cTn>
              <p:nextCondLst>
                <p:cond evt="onClick" delay="0">
                  <p:tgtEl>
                    <p:spTgt spid="11"/>
                  </p:tgtEl>
                </p:cond>
              </p:nextCondLst>
            </p:seq>
            <p:audio>
              <p:cMediaNode vol="100000">
                <p:cTn id="120" fill="hold" display="0">
                  <p:stCondLst>
                    <p:cond delay="indefinite"/>
                  </p:stCondLst>
                  <p:endCondLst>
                    <p:cond evt="onStopAudio" delay="0">
                      <p:tgtEl>
                        <p:sldTgt/>
                      </p:tgtEl>
                    </p:cond>
                  </p:endCondLst>
                </p:cTn>
                <p:tgtEl>
                  <p:spTgt spid="17"/>
                </p:tgtEl>
              </p:cMediaNode>
            </p:audio>
            <p:audio>
              <p:cMediaNode vol="39300">
                <p:cTn id="121" fill="hold" display="0">
                  <p:stCondLst>
                    <p:cond delay="indefinite"/>
                  </p:stCondLst>
                  <p:endCondLst>
                    <p:cond evt="onStopAudio" delay="0">
                      <p:tgtEl>
                        <p:sldTgt/>
                      </p:tgtEl>
                    </p:cond>
                  </p:endCondLst>
                </p:cTn>
                <p:tgtEl>
                  <p:spTgt spid="18"/>
                </p:tgtEl>
              </p:cMediaNode>
            </p:audio>
            <p:audio>
              <p:cMediaNode vol="36300">
                <p:cTn id="122" fill="hold" display="0">
                  <p:stCondLst>
                    <p:cond delay="indefinite"/>
                  </p:stCondLst>
                  <p:endCondLst>
                    <p:cond evt="onStopAudio" delay="0">
                      <p:tgtEl>
                        <p:sldTgt/>
                      </p:tgtEl>
                    </p:cond>
                  </p:endCondLst>
                </p:cTn>
                <p:tgtEl>
                  <p:spTgt spid="19"/>
                </p:tgtEl>
              </p:cMediaNode>
            </p:audio>
            <p:audio>
              <p:cMediaNode vol="33300">
                <p:cTn id="123" fill="hold" display="0">
                  <p:stCondLst>
                    <p:cond delay="indefinite"/>
                  </p:stCondLst>
                  <p:endCondLst>
                    <p:cond evt="onStopAudio" delay="0">
                      <p:tgtEl>
                        <p:sldTgt/>
                      </p:tgtEl>
                    </p:cond>
                  </p:endCondLst>
                </p:cTn>
                <p:tgtEl>
                  <p:spTgt spid="20"/>
                </p:tgtEl>
              </p:cMediaNode>
            </p:audio>
            <p:seq concurrent="1" nextAc="seek">
              <p:cTn id="124" restart="whenNotActive" fill="hold" evtFilter="cancelBubble" nodeType="interactiveSeq">
                <p:stCondLst>
                  <p:cond evt="onClick" delay="0">
                    <p:tgtEl>
                      <p:spTgt spid="22"/>
                    </p:tgtEl>
                  </p:cond>
                </p:stCondLst>
                <p:endSync evt="end" delay="0">
                  <p:rtn val="all"/>
                </p:endSync>
                <p:childTnLst>
                  <p:par>
                    <p:cTn id="125" fill="hold">
                      <p:stCondLst>
                        <p:cond delay="0"/>
                      </p:stCondLst>
                      <p:childTnLst>
                        <p:par>
                          <p:cTn id="126" fill="hold">
                            <p:stCondLst>
                              <p:cond delay="0"/>
                            </p:stCondLst>
                            <p:childTnLst>
                              <p:par>
                                <p:cTn id="127" presetID="8" presetClass="emph" presetSubtype="0" fill="hold" nodeType="clickEffect">
                                  <p:stCondLst>
                                    <p:cond delay="0"/>
                                  </p:stCondLst>
                                  <p:childTnLst>
                                    <p:animRot by="21600000">
                                      <p:cBhvr>
                                        <p:cTn id="128" dur="10000" fill="hold"/>
                                        <p:tgtEl>
                                          <p:spTgt spid="25"/>
                                        </p:tgtEl>
                                        <p:attrNameLst>
                                          <p:attrName>r</p:attrName>
                                        </p:attrNameLst>
                                      </p:cBhvr>
                                    </p:animRot>
                                  </p:childTnLst>
                                </p:cTn>
                              </p:par>
                            </p:childTnLst>
                          </p:cTn>
                        </p:par>
                        <p:par>
                          <p:cTn id="129" fill="hold">
                            <p:stCondLst>
                              <p:cond delay="10000"/>
                            </p:stCondLst>
                            <p:childTnLst>
                              <p:par>
                                <p:cTn id="130" presetID="1" presetClass="entr" presetSubtype="0" fill="hold" grpId="0" nodeType="afterEffect">
                                  <p:stCondLst>
                                    <p:cond delay="0"/>
                                  </p:stCondLst>
                                  <p:childTnLst>
                                    <p:set>
                                      <p:cBhvr>
                                        <p:cTn id="131" dur="1" fill="hold">
                                          <p:stCondLst>
                                            <p:cond delay="0"/>
                                          </p:stCondLst>
                                        </p:cTn>
                                        <p:tgtEl>
                                          <p:spTgt spid="51"/>
                                        </p:tgtEl>
                                        <p:attrNameLst>
                                          <p:attrName>style.visibility</p:attrName>
                                        </p:attrNameLst>
                                      </p:cBhvr>
                                      <p:to>
                                        <p:strVal val="visible"/>
                                      </p:to>
                                    </p:set>
                                  </p:childTnLst>
                                </p:cTn>
                              </p:par>
                              <p:par>
                                <p:cTn id="132" presetID="1" presetClass="mediacall" presetSubtype="0" fill="hold" nodeType="withEffect">
                                  <p:stCondLst>
                                    <p:cond delay="0"/>
                                  </p:stCondLst>
                                  <p:childTnLst>
                                    <p:cmd type="call" cmd="playFrom(0.0)">
                                      <p:cBhvr>
                                        <p:cTn id="133" dur="1773" fill="hold"/>
                                        <p:tgtEl>
                                          <p:spTgt spid="52"/>
                                        </p:tgtEl>
                                      </p:cBhvr>
                                    </p:cmd>
                                  </p:childTnLst>
                                </p:cTn>
                              </p:par>
                              <p:par>
                                <p:cTn id="134" presetID="1" presetClass="exit" presetSubtype="0" fill="hold" grpId="1" nodeType="withEffect">
                                  <p:stCondLst>
                                    <p:cond delay="2000"/>
                                  </p:stCondLst>
                                  <p:childTnLst>
                                    <p:set>
                                      <p:cBhvr>
                                        <p:cTn id="135"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22"/>
                  </p:tgtEl>
                </p:cond>
              </p:nextCondLst>
            </p:seq>
            <p:audio>
              <p:cMediaNode vol="80000">
                <p:cTn id="136" fill="hold" display="0">
                  <p:stCondLst>
                    <p:cond delay="indefinite"/>
                  </p:stCondLst>
                  <p:endCondLst>
                    <p:cond evt="onStopAudio" delay="0">
                      <p:tgtEl>
                        <p:sldTgt/>
                      </p:tgtEl>
                    </p:cond>
                  </p:endCondLst>
                </p:cTn>
                <p:tgtEl>
                  <p:spTgt spid="52"/>
                </p:tgtEl>
              </p:cMediaNode>
            </p:audio>
            <p:audio>
              <p:cMediaNode vol="42400">
                <p:cTn id="137" fill="hold" display="0">
                  <p:stCondLst>
                    <p:cond delay="indefinite"/>
                  </p:stCondLst>
                  <p:endCondLst>
                    <p:cond evt="onStopAudio" delay="0">
                      <p:tgtEl>
                        <p:sldTgt/>
                      </p:tgtEl>
                    </p:cond>
                  </p:endCondLst>
                </p:cTn>
                <p:tgtEl>
                  <p:spTgt spid="53"/>
                </p:tgtEl>
              </p:cMediaNode>
            </p:audio>
            <p:seq concurrent="1" nextAc="seek">
              <p:cTn id="138" restart="whenNotActive" fill="hold" evtFilter="cancelBubble" nodeType="interactiveSeq">
                <p:stCondLst>
                  <p:cond evt="onClick" delay="0">
                    <p:tgtEl>
                      <p:spTgt spid="54"/>
                    </p:tgtEl>
                  </p:cond>
                </p:stCondLst>
                <p:endSync evt="end" delay="0">
                  <p:rtn val="all"/>
                </p:endSync>
                <p:childTnLst>
                  <p:par>
                    <p:cTn id="139" fill="hold">
                      <p:stCondLst>
                        <p:cond delay="0"/>
                      </p:stCondLst>
                      <p:childTnLst>
                        <p:par>
                          <p:cTn id="140" fill="hold">
                            <p:stCondLst>
                              <p:cond delay="0"/>
                            </p:stCondLst>
                            <p:childTnLst>
                              <p:par>
                                <p:cTn id="141" presetID="21" presetClass="emph" presetSubtype="0" fill="hold" grpId="1" nodeType="withEffect">
                                  <p:stCondLst>
                                    <p:cond delay="0"/>
                                  </p:stCondLst>
                                  <p:childTnLst>
                                    <p:animClr clrSpc="hsl" dir="cw">
                                      <p:cBhvr override="childStyle">
                                        <p:cTn id="142" dur="500" fill="hold"/>
                                        <p:tgtEl>
                                          <p:spTgt spid="54"/>
                                        </p:tgtEl>
                                        <p:attrNameLst>
                                          <p:attrName>style.color</p:attrName>
                                        </p:attrNameLst>
                                      </p:cBhvr>
                                      <p:by>
                                        <p:hsl h="7200000" s="0" l="0"/>
                                      </p:by>
                                    </p:animClr>
                                    <p:animClr clrSpc="hsl" dir="cw">
                                      <p:cBhvr>
                                        <p:cTn id="143" dur="500" fill="hold"/>
                                        <p:tgtEl>
                                          <p:spTgt spid="54"/>
                                        </p:tgtEl>
                                        <p:attrNameLst>
                                          <p:attrName>fillcolor</p:attrName>
                                        </p:attrNameLst>
                                      </p:cBhvr>
                                      <p:by>
                                        <p:hsl h="7200000" s="0" l="0"/>
                                      </p:by>
                                    </p:animClr>
                                    <p:animClr clrSpc="hsl" dir="cw">
                                      <p:cBhvr>
                                        <p:cTn id="144" dur="500" fill="hold"/>
                                        <p:tgtEl>
                                          <p:spTgt spid="54"/>
                                        </p:tgtEl>
                                        <p:attrNameLst>
                                          <p:attrName>stroke.color</p:attrName>
                                        </p:attrNameLst>
                                      </p:cBhvr>
                                      <p:by>
                                        <p:hsl h="7200000" s="0" l="0"/>
                                      </p:by>
                                    </p:animClr>
                                    <p:set>
                                      <p:cBhvr>
                                        <p:cTn id="145" dur="500" fill="hold"/>
                                        <p:tgtEl>
                                          <p:spTgt spid="54"/>
                                        </p:tgtEl>
                                        <p:attrNameLst>
                                          <p:attrName>fill.type</p:attrName>
                                        </p:attrNameLst>
                                      </p:cBhvr>
                                      <p:to>
                                        <p:strVal val="solid"/>
                                      </p:to>
                                    </p:set>
                                  </p:childTnLst>
                                </p:cTn>
                              </p:par>
                            </p:childTnLst>
                          </p:cTn>
                        </p:par>
                      </p:childTnLst>
                    </p:cTn>
                  </p:par>
                </p:childTnLst>
              </p:cTn>
              <p:nextCondLst>
                <p:cond evt="onClick" delay="0">
                  <p:tgtEl>
                    <p:spTgt spid="54"/>
                  </p:tgtEl>
                </p:cond>
              </p:nextCondLst>
            </p:seq>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p:bldP spid="51" grpId="0" animBg="1"/>
      <p:bldP spid="51" grpId="1" animBg="1"/>
      <p:bldP spid="54" grpId="0" animBg="1"/>
      <p:bldP spid="5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2009495" y="1720103"/>
            <a:ext cx="8559893" cy="3416673"/>
          </a:xfrm>
          <a:prstGeom prst="rect">
            <a:avLst/>
          </a:prstGeom>
        </p:spPr>
      </p:pic>
      <p:sp>
        <p:nvSpPr>
          <p:cNvPr id="2" name="TextBox 1"/>
          <p:cNvSpPr txBox="1"/>
          <p:nvPr/>
        </p:nvSpPr>
        <p:spPr>
          <a:xfrm>
            <a:off x="7896225" y="5448300"/>
            <a:ext cx="1609725" cy="461665"/>
          </a:xfrm>
          <a:prstGeom prst="rect">
            <a:avLst/>
          </a:prstGeom>
          <a:noFill/>
        </p:spPr>
        <p:txBody>
          <a:bodyPr wrap="square" rtlCol="0">
            <a:spAutoFit/>
          </a:bodyPr>
          <a:lstStyle/>
          <a:p>
            <a:endParaRPr lang="en-US" sz="2400" dirty="0">
              <a:ln w="0"/>
              <a:effectLst>
                <a:outerShdw blurRad="38100" dist="19050" dir="2700000" algn="tl" rotWithShape="0">
                  <a:schemeClr val="dk1">
                    <a:alpha val="40000"/>
                  </a:schemeClr>
                </a:outerShdw>
              </a:effectLst>
            </a:endParaRPr>
          </a:p>
        </p:txBody>
      </p:sp>
      <p:sp>
        <p:nvSpPr>
          <p:cNvPr id="4" name="Rectangle 3"/>
          <p:cNvSpPr/>
          <p:nvPr/>
        </p:nvSpPr>
        <p:spPr>
          <a:xfrm>
            <a:off x="8496300" y="4486275"/>
            <a:ext cx="1809749" cy="7334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ln w="0"/>
                <a:effectLst>
                  <a:outerShdw blurRad="38100" dist="19050" dir="2700000" algn="tl" rotWithShape="0">
                    <a:schemeClr val="dk1">
                      <a:alpha val="40000"/>
                    </a:schemeClr>
                  </a:outerShdw>
                </a:effectLst>
              </a:rPr>
              <a:t>Là</a:t>
            </a:r>
            <a:r>
              <a:rPr lang="en-US" sz="2800" dirty="0" smtClean="0">
                <a:ln w="0"/>
                <a:effectLst>
                  <a:outerShdw blurRad="38100" dist="19050" dir="2700000" algn="tl" rotWithShape="0">
                    <a:schemeClr val="dk1">
                      <a:alpha val="40000"/>
                    </a:schemeClr>
                  </a:outerShdw>
                </a:effectLst>
              </a:rPr>
              <a:t> </a:t>
            </a:r>
            <a:r>
              <a:rPr lang="en-US" sz="2800" dirty="0" err="1" smtClean="0">
                <a:ln w="0"/>
                <a:effectLst>
                  <a:outerShdw blurRad="38100" dist="19050" dir="2700000" algn="tl" rotWithShape="0">
                    <a:schemeClr val="dk1">
                      <a:alpha val="40000"/>
                    </a:schemeClr>
                  </a:outerShdw>
                </a:effectLst>
              </a:rPr>
              <a:t>Cây</a:t>
            </a:r>
            <a:r>
              <a:rPr lang="en-US" sz="2800" dirty="0" smtClean="0">
                <a:ln w="0"/>
                <a:effectLst>
                  <a:outerShdw blurRad="38100" dist="19050" dir="2700000" algn="tl" rotWithShape="0">
                    <a:schemeClr val="dk1">
                      <a:alpha val="40000"/>
                    </a:schemeClr>
                  </a:outerShdw>
                </a:effectLst>
              </a:rPr>
              <a:t> </a:t>
            </a:r>
            <a:r>
              <a:rPr lang="en-US" sz="2800" dirty="0" err="1" smtClean="0">
                <a:ln w="0"/>
                <a:effectLst>
                  <a:outerShdw blurRad="38100" dist="19050" dir="2700000" algn="tl" rotWithShape="0">
                    <a:schemeClr val="dk1">
                      <a:alpha val="40000"/>
                    </a:schemeClr>
                  </a:outerShdw>
                </a:effectLst>
              </a:rPr>
              <a:t>tre</a:t>
            </a:r>
            <a:endParaRPr lang="en-US" sz="2800" dirty="0">
              <a:ln w="0"/>
              <a:effectLst>
                <a:outerShdw blurRad="38100" dist="19050" dir="2700000" algn="tl" rotWithShape="0">
                  <a:schemeClr val="dk1">
                    <a:alpha val="40000"/>
                  </a:schemeClr>
                </a:outerShdw>
              </a:effectLst>
            </a:endParaRPr>
          </a:p>
        </p:txBody>
      </p:sp>
      <p:sp>
        <p:nvSpPr>
          <p:cNvPr id="5" name="Rectangle 4"/>
          <p:cNvSpPr/>
          <p:nvPr/>
        </p:nvSpPr>
        <p:spPr>
          <a:xfrm>
            <a:off x="2486025" y="964826"/>
            <a:ext cx="2095500" cy="67235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u="sng" dirty="0" err="1" smtClean="0"/>
              <a:t>Khởi</a:t>
            </a:r>
            <a:r>
              <a:rPr lang="en-US" sz="2800" u="sng" dirty="0" smtClean="0"/>
              <a:t> </a:t>
            </a:r>
            <a:r>
              <a:rPr lang="en-US" sz="2800" u="sng" dirty="0" err="1" smtClean="0"/>
              <a:t>động</a:t>
            </a:r>
            <a:r>
              <a:rPr lang="en-US" sz="2800" u="sng" dirty="0" smtClean="0"/>
              <a:t>:</a:t>
            </a:r>
            <a:endParaRPr lang="en-US" sz="2800"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350" y="365125"/>
            <a:ext cx="10458450" cy="301625"/>
          </a:xfrm>
        </p:spPr>
        <p:txBody>
          <a:bodyPr>
            <a:normAutofit fontScale="90000"/>
          </a:bodyPr>
          <a:lstStyle/>
          <a:p>
            <a:pPr algn="ctr"/>
            <a:r>
              <a:rPr lang="en-US" b="1" dirty="0" err="1" smtClean="0">
                <a:solidFill>
                  <a:srgbClr val="FF0000"/>
                </a:solidFill>
                <a:latin typeface="Times New Roman" panose="02020603050405020304" pitchFamily="18" charset="0"/>
                <a:cs typeface="Times New Roman" panose="02020603050405020304" pitchFamily="18" charset="0"/>
              </a:rPr>
              <a:t>Quan</a:t>
            </a:r>
            <a:r>
              <a:rPr lang="en-US" b="1" dirty="0" smtClean="0">
                <a:solidFill>
                  <a:srgbClr val="FF0000"/>
                </a:solidFill>
                <a:latin typeface="Times New Roman" panose="02020603050405020304" pitchFamily="18" charset="0"/>
                <a:cs typeface="Times New Roman" panose="02020603050405020304" pitchFamily="18" charset="0"/>
              </a:rPr>
              <a:t> </a:t>
            </a:r>
            <a:r>
              <a:rPr lang="en-US" b="1" dirty="0" err="1" smtClean="0">
                <a:solidFill>
                  <a:srgbClr val="FF0000"/>
                </a:solidFill>
                <a:latin typeface="Times New Roman" panose="02020603050405020304" pitchFamily="18" charset="0"/>
                <a:cs typeface="Times New Roman" panose="02020603050405020304" pitchFamily="18" charset="0"/>
              </a:rPr>
              <a:t>sát</a:t>
            </a:r>
            <a:r>
              <a:rPr lang="en-US" b="1" dirty="0" smtClean="0">
                <a:solidFill>
                  <a:srgbClr val="FF0000"/>
                </a:solidFill>
                <a:latin typeface="Times New Roman" panose="02020603050405020304" pitchFamily="18" charset="0"/>
                <a:cs typeface="Times New Roman" panose="02020603050405020304" pitchFamily="18" charset="0"/>
              </a:rPr>
              <a:t> </a:t>
            </a:r>
            <a:r>
              <a:rPr lang="en-US" b="1" dirty="0" err="1" smtClean="0">
                <a:solidFill>
                  <a:srgbClr val="FF0000"/>
                </a:solidFill>
                <a:latin typeface="Times New Roman" panose="02020603050405020304" pitchFamily="18" charset="0"/>
                <a:cs typeface="Times New Roman" panose="02020603050405020304" pitchFamily="18" charset="0"/>
              </a:rPr>
              <a:t>tranh</a:t>
            </a:r>
            <a:endParaRPr lang="en-US"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1"/>
          <a:stretch>
            <a:fillRect/>
          </a:stretch>
        </p:blipFill>
        <p:spPr>
          <a:xfrm>
            <a:off x="1885950" y="885825"/>
            <a:ext cx="8181976" cy="56007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lowchart: Document 17"/>
          <p:cNvSpPr/>
          <p:nvPr/>
        </p:nvSpPr>
        <p:spPr>
          <a:xfrm>
            <a:off x="-76201" y="-14642"/>
            <a:ext cx="12420601" cy="194355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 name="connsiteX0-449" fmla="*/ 76 w 21676"/>
              <a:gd name="connsiteY0-450" fmla="*/ 0 h 23225"/>
              <a:gd name="connsiteX1-451" fmla="*/ 21676 w 21676"/>
              <a:gd name="connsiteY1-452" fmla="*/ 0 h 23225"/>
              <a:gd name="connsiteX2-453" fmla="*/ 21625 w 21676"/>
              <a:gd name="connsiteY2-454" fmla="*/ 18938 h 23225"/>
              <a:gd name="connsiteX3-455" fmla="*/ 17591 w 21676"/>
              <a:gd name="connsiteY3-456" fmla="*/ 19806 h 23225"/>
              <a:gd name="connsiteX4-457" fmla="*/ 8469 w 21676"/>
              <a:gd name="connsiteY4-458" fmla="*/ 23038 h 23225"/>
              <a:gd name="connsiteX5-459" fmla="*/ 1 w 21676"/>
              <a:gd name="connsiteY5-460" fmla="*/ 20416 h 23225"/>
              <a:gd name="connsiteX6-461" fmla="*/ 76 w 21676"/>
              <a:gd name="connsiteY6-462" fmla="*/ 0 h 23225"/>
              <a:gd name="connsiteX0-463" fmla="*/ 76 w 21676"/>
              <a:gd name="connsiteY0-464" fmla="*/ 0 h 23225"/>
              <a:gd name="connsiteX1-465" fmla="*/ 21676 w 21676"/>
              <a:gd name="connsiteY1-466" fmla="*/ 0 h 23225"/>
              <a:gd name="connsiteX2-467" fmla="*/ 21625 w 21676"/>
              <a:gd name="connsiteY2-468" fmla="*/ 18938 h 23225"/>
              <a:gd name="connsiteX3-469" fmla="*/ 17591 w 21676"/>
              <a:gd name="connsiteY3-470" fmla="*/ 19806 h 23225"/>
              <a:gd name="connsiteX4-471" fmla="*/ 8290 w 21676"/>
              <a:gd name="connsiteY4-472" fmla="*/ 23038 h 23225"/>
              <a:gd name="connsiteX5-473" fmla="*/ 1 w 21676"/>
              <a:gd name="connsiteY5-474" fmla="*/ 20416 h 23225"/>
              <a:gd name="connsiteX6-475" fmla="*/ 76 w 21676"/>
              <a:gd name="connsiteY6-476" fmla="*/ 0 h 23225"/>
              <a:gd name="connsiteX0-477" fmla="*/ 76 w 21676"/>
              <a:gd name="connsiteY0-478" fmla="*/ 0 h 23054"/>
              <a:gd name="connsiteX1-479" fmla="*/ 21676 w 21676"/>
              <a:gd name="connsiteY1-480" fmla="*/ 0 h 23054"/>
              <a:gd name="connsiteX2-481" fmla="*/ 21625 w 21676"/>
              <a:gd name="connsiteY2-482" fmla="*/ 18938 h 23054"/>
              <a:gd name="connsiteX3-483" fmla="*/ 17591 w 21676"/>
              <a:gd name="connsiteY3-484" fmla="*/ 19806 h 23054"/>
              <a:gd name="connsiteX4-485" fmla="*/ 8290 w 21676"/>
              <a:gd name="connsiteY4-486" fmla="*/ 23038 h 23054"/>
              <a:gd name="connsiteX5-487" fmla="*/ 1 w 21676"/>
              <a:gd name="connsiteY5-488" fmla="*/ 20416 h 23054"/>
              <a:gd name="connsiteX6-489" fmla="*/ 76 w 21676"/>
              <a:gd name="connsiteY6-490" fmla="*/ 0 h 23054"/>
              <a:gd name="connsiteX0-491" fmla="*/ 76 w 21676"/>
              <a:gd name="connsiteY0-492" fmla="*/ 0 h 23038"/>
              <a:gd name="connsiteX1-493" fmla="*/ 21676 w 21676"/>
              <a:gd name="connsiteY1-494" fmla="*/ 0 h 23038"/>
              <a:gd name="connsiteX2-495" fmla="*/ 21625 w 21676"/>
              <a:gd name="connsiteY2-496" fmla="*/ 18938 h 23038"/>
              <a:gd name="connsiteX3-497" fmla="*/ 17591 w 21676"/>
              <a:gd name="connsiteY3-498" fmla="*/ 19806 h 23038"/>
              <a:gd name="connsiteX4-499" fmla="*/ 8290 w 21676"/>
              <a:gd name="connsiteY4-500" fmla="*/ 23038 h 23038"/>
              <a:gd name="connsiteX5-501" fmla="*/ 1 w 21676"/>
              <a:gd name="connsiteY5-502" fmla="*/ 20416 h 23038"/>
              <a:gd name="connsiteX6-503" fmla="*/ 76 w 21676"/>
              <a:gd name="connsiteY6-504" fmla="*/ 0 h 23038"/>
              <a:gd name="connsiteX0-505" fmla="*/ 76 w 21676"/>
              <a:gd name="connsiteY0-506" fmla="*/ 0 h 23038"/>
              <a:gd name="connsiteX1-507" fmla="*/ 21676 w 21676"/>
              <a:gd name="connsiteY1-508" fmla="*/ 0 h 23038"/>
              <a:gd name="connsiteX2-509" fmla="*/ 21625 w 21676"/>
              <a:gd name="connsiteY2-510" fmla="*/ 18938 h 23038"/>
              <a:gd name="connsiteX3-511" fmla="*/ 18037 w 21676"/>
              <a:gd name="connsiteY3-512" fmla="*/ 19806 h 23038"/>
              <a:gd name="connsiteX4-513" fmla="*/ 8290 w 21676"/>
              <a:gd name="connsiteY4-514" fmla="*/ 23038 h 23038"/>
              <a:gd name="connsiteX5-515" fmla="*/ 1 w 21676"/>
              <a:gd name="connsiteY5-516" fmla="*/ 20416 h 23038"/>
              <a:gd name="connsiteX6-517" fmla="*/ 76 w 21676"/>
              <a:gd name="connsiteY6-518" fmla="*/ 0 h 23038"/>
              <a:gd name="connsiteX0-519" fmla="*/ 76 w 21676"/>
              <a:gd name="connsiteY0-520" fmla="*/ 0 h 23038"/>
              <a:gd name="connsiteX1-521" fmla="*/ 21676 w 21676"/>
              <a:gd name="connsiteY1-522" fmla="*/ 0 h 23038"/>
              <a:gd name="connsiteX2-523" fmla="*/ 21625 w 21676"/>
              <a:gd name="connsiteY2-524" fmla="*/ 19390 h 23038"/>
              <a:gd name="connsiteX3-525" fmla="*/ 18037 w 21676"/>
              <a:gd name="connsiteY3-526" fmla="*/ 19806 h 23038"/>
              <a:gd name="connsiteX4-527" fmla="*/ 8290 w 21676"/>
              <a:gd name="connsiteY4-528" fmla="*/ 23038 h 23038"/>
              <a:gd name="connsiteX5-529" fmla="*/ 1 w 21676"/>
              <a:gd name="connsiteY5-530" fmla="*/ 20416 h 23038"/>
              <a:gd name="connsiteX6-531" fmla="*/ 76 w 21676"/>
              <a:gd name="connsiteY6-532" fmla="*/ 0 h 23038"/>
              <a:gd name="connsiteX0-533" fmla="*/ 76 w 21676"/>
              <a:gd name="connsiteY0-534" fmla="*/ 0 h 23038"/>
              <a:gd name="connsiteX1-535" fmla="*/ 21676 w 21676"/>
              <a:gd name="connsiteY1-536" fmla="*/ 0 h 23038"/>
              <a:gd name="connsiteX2-537" fmla="*/ 21625 w 21676"/>
              <a:gd name="connsiteY2-538" fmla="*/ 19390 h 23038"/>
              <a:gd name="connsiteX3-539" fmla="*/ 18037 w 21676"/>
              <a:gd name="connsiteY3-540" fmla="*/ 19806 h 23038"/>
              <a:gd name="connsiteX4-541" fmla="*/ 8290 w 21676"/>
              <a:gd name="connsiteY4-542" fmla="*/ 23038 h 23038"/>
              <a:gd name="connsiteX5-543" fmla="*/ 1 w 21676"/>
              <a:gd name="connsiteY5-544" fmla="*/ 20416 h 23038"/>
              <a:gd name="connsiteX6-545" fmla="*/ 76 w 21676"/>
              <a:gd name="connsiteY6-546" fmla="*/ 0 h 23038"/>
              <a:gd name="connsiteX0-547" fmla="*/ 76 w 21676"/>
              <a:gd name="connsiteY0-548" fmla="*/ 0 h 23075"/>
              <a:gd name="connsiteX1-549" fmla="*/ 21676 w 21676"/>
              <a:gd name="connsiteY1-550" fmla="*/ 0 h 23075"/>
              <a:gd name="connsiteX2-551" fmla="*/ 21625 w 21676"/>
              <a:gd name="connsiteY2-552" fmla="*/ 19390 h 23075"/>
              <a:gd name="connsiteX3-553" fmla="*/ 18037 w 21676"/>
              <a:gd name="connsiteY3-554" fmla="*/ 19806 h 23075"/>
              <a:gd name="connsiteX4-555" fmla="*/ 8290 w 21676"/>
              <a:gd name="connsiteY4-556" fmla="*/ 23038 h 23075"/>
              <a:gd name="connsiteX5-557" fmla="*/ 1 w 21676"/>
              <a:gd name="connsiteY5-558" fmla="*/ 20416 h 23075"/>
              <a:gd name="connsiteX6-559" fmla="*/ 76 w 21676"/>
              <a:gd name="connsiteY6-560" fmla="*/ 0 h 23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075">
                <a:moveTo>
                  <a:pt x="76" y="0"/>
                </a:moveTo>
                <a:lnTo>
                  <a:pt x="21676" y="0"/>
                </a:lnTo>
                <a:cubicBezTo>
                  <a:pt x="21642" y="5302"/>
                  <a:pt x="21659" y="14088"/>
                  <a:pt x="21625" y="19390"/>
                </a:cubicBezTo>
                <a:cubicBezTo>
                  <a:pt x="19315" y="19388"/>
                  <a:pt x="20217" y="19028"/>
                  <a:pt x="18037" y="19806"/>
                </a:cubicBezTo>
                <a:cubicBezTo>
                  <a:pt x="15320" y="20859"/>
                  <a:pt x="10963" y="22677"/>
                  <a:pt x="8290" y="23038"/>
                </a:cubicBezTo>
                <a:cubicBezTo>
                  <a:pt x="5677" y="23406"/>
                  <a:pt x="1035" y="20921"/>
                  <a:pt x="1" y="20416"/>
                </a:cubicBezTo>
                <a:cubicBezTo>
                  <a:pt x="-16" y="15915"/>
                  <a:pt x="93" y="4501"/>
                  <a:pt x="76"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lowchart: Document 17"/>
          <p:cNvSpPr/>
          <p:nvPr/>
        </p:nvSpPr>
        <p:spPr>
          <a:xfrm>
            <a:off x="-76199" y="-14642"/>
            <a:ext cx="12420599" cy="167640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168">
                <a:moveTo>
                  <a:pt x="76" y="0"/>
                </a:moveTo>
                <a:lnTo>
                  <a:pt x="21676" y="0"/>
                </a:lnTo>
                <a:cubicBezTo>
                  <a:pt x="21642" y="5302"/>
                  <a:pt x="21659" y="13636"/>
                  <a:pt x="21625" y="18938"/>
                </a:cubicBezTo>
                <a:cubicBezTo>
                  <a:pt x="19315" y="18936"/>
                  <a:pt x="19771" y="19028"/>
                  <a:pt x="17591" y="19806"/>
                </a:cubicBezTo>
                <a:cubicBezTo>
                  <a:pt x="14874" y="20859"/>
                  <a:pt x="11082" y="23280"/>
                  <a:pt x="8469" y="23038"/>
                </a:cubicBezTo>
                <a:cubicBezTo>
                  <a:pt x="5856" y="24009"/>
                  <a:pt x="1035" y="19262"/>
                  <a:pt x="1" y="18757"/>
                </a:cubicBezTo>
                <a:cubicBezTo>
                  <a:pt x="-16" y="14256"/>
                  <a:pt x="93" y="4501"/>
                  <a:pt x="76"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p:cNvGrpSpPr/>
          <p:nvPr/>
        </p:nvGrpSpPr>
        <p:grpSpPr>
          <a:xfrm>
            <a:off x="1715813" y="2201835"/>
            <a:ext cx="8187023" cy="1254880"/>
            <a:chOff x="1021645" y="2277584"/>
            <a:chExt cx="6674556" cy="1284766"/>
          </a:xfrm>
        </p:grpSpPr>
        <p:pic>
          <p:nvPicPr>
            <p:cNvPr id="12"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27413" y="2469755"/>
              <a:ext cx="5768788" cy="109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45" y="2277584"/>
              <a:ext cx="1154994" cy="128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1905001" y="2579060"/>
              <a:ext cx="5121462" cy="785556"/>
            </a:xfrm>
            <a:prstGeom prst="rect">
              <a:avLst/>
            </a:prstGeom>
            <a:noFill/>
          </p:spPr>
          <p:txBody>
            <a:bodyPr wrap="square" lIns="89301" tIns="44651" rIns="89301" bIns="4465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smtClean="0">
                  <a:ln>
                    <a:noFill/>
                  </a:ln>
                  <a:solidFill>
                    <a:srgbClr val="4BACC6">
                      <a:lumMod val="75000"/>
                    </a:srgbClr>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Lũy</a:t>
              </a:r>
              <a:r>
                <a:rPr kumimoji="0" lang="en-US" sz="4400" b="1" i="0" u="none" strike="noStrike" kern="1200" cap="none" spc="0" normalizeH="0" noProof="0" smtClean="0">
                  <a:ln>
                    <a:noFill/>
                  </a:ln>
                  <a:solidFill>
                    <a:srgbClr val="4BACC6">
                      <a:lumMod val="75000"/>
                    </a:srgbClr>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tre</a:t>
              </a:r>
              <a:endParaRPr kumimoji="0" lang="en-US" sz="4400" b="1" i="0" u="none" strike="noStrike" kern="1200" cap="none" spc="0" normalizeH="0" baseline="0" noProof="0" dirty="0">
                <a:ln>
                  <a:noFill/>
                </a:ln>
                <a:solidFill>
                  <a:srgbClr val="4BACC6">
                    <a:lumMod val="75000"/>
                  </a:srgbClr>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grpSp>
      <p:sp>
        <p:nvSpPr>
          <p:cNvPr id="15" name="TextBox 14"/>
          <p:cNvSpPr txBox="1"/>
          <p:nvPr/>
        </p:nvSpPr>
        <p:spPr>
          <a:xfrm>
            <a:off x="0" y="377200"/>
            <a:ext cx="10515599" cy="920750"/>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smtClean="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Thứ</a:t>
            </a:r>
            <a:r>
              <a:rPr kumimoji="0" lang="en-US" sz="5400" b="1" i="0" u="none" strike="noStrike" kern="1200" cap="none" spc="0" normalizeH="0" baseline="0" noProof="0" dirty="0" smtClean="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4 </a:t>
            </a:r>
            <a:r>
              <a:rPr kumimoji="0" lang="en-US" sz="5400" b="1" i="0" u="none" strike="noStrike" kern="1200" cap="none" spc="0" normalizeH="0" baseline="0" noProof="0" dirty="0" err="1" smtClean="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5400" b="1" i="0" u="none" strike="noStrike" kern="1200" cap="none" spc="0" normalizeH="0" baseline="0" noProof="0" dirty="0" smtClean="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15 </a:t>
            </a:r>
            <a:r>
              <a:rPr kumimoji="0" lang="en-US" sz="5400" b="1" i="0" u="none" strike="noStrike" kern="1200" cap="none" spc="0" normalizeH="0" baseline="0" noProof="0" dirty="0" err="1" smtClean="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tháng</a:t>
            </a:r>
            <a:r>
              <a:rPr lang="en-US" sz="5400" b="1" dirty="0">
                <a:ln w="3175">
                  <a:solidFill>
                    <a:prstClr val="white"/>
                  </a:solidFill>
                </a:ln>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5400" b="1" dirty="0" smtClean="0">
                <a:ln w="3175">
                  <a:solidFill>
                    <a:prstClr val="white"/>
                  </a:solidFill>
                </a:ln>
                <a:solidFill>
                  <a:prstClr val="white"/>
                </a:solidFill>
                <a:latin typeface="Arial-Rounded" panose="020B0500000000000000" pitchFamily="34" charset="0"/>
                <a:ea typeface="Arial-Rounded" panose="020B0500000000000000" pitchFamily="34" charset="0"/>
                <a:cs typeface="Arial-Rounded" panose="020B0500000000000000" pitchFamily="34" charset="0"/>
              </a:rPr>
              <a:t>2 </a:t>
            </a:r>
            <a:r>
              <a:rPr lang="en-US" sz="5400" b="1" dirty="0" err="1" smtClean="0">
                <a:ln w="3175">
                  <a:solidFill>
                    <a:prstClr val="white"/>
                  </a:solidFill>
                </a:ln>
                <a:solidFill>
                  <a:prstClr val="white"/>
                </a:solidFill>
                <a:latin typeface="Arial-Rounded" panose="020B0500000000000000" pitchFamily="34" charset="0"/>
                <a:ea typeface="Arial-Rounded" panose="020B0500000000000000" pitchFamily="34" charset="0"/>
                <a:cs typeface="Arial-Rounded" panose="020B0500000000000000" pitchFamily="34" charset="0"/>
              </a:rPr>
              <a:t>năm</a:t>
            </a:r>
            <a:r>
              <a:rPr lang="en-US" sz="5400" b="1" dirty="0" smtClean="0">
                <a:ln w="3175">
                  <a:solidFill>
                    <a:prstClr val="white"/>
                  </a:solidFill>
                </a:ln>
                <a:solidFill>
                  <a:prstClr val="white"/>
                </a:solidFill>
                <a:latin typeface="Arial-Rounded" panose="020B0500000000000000" pitchFamily="34" charset="0"/>
                <a:ea typeface="Arial-Rounded" panose="020B0500000000000000" pitchFamily="34" charset="0"/>
                <a:cs typeface="Arial-Rounded" panose="020B0500000000000000" pitchFamily="34" charset="0"/>
              </a:rPr>
              <a:t> 2023</a:t>
            </a:r>
            <a:endParaRPr kumimoji="0" lang="en-US" sz="5400" b="1" i="0" u="none" strike="noStrike" kern="1200" cap="none" spc="0" normalizeH="0" baseline="0" noProof="0" dirty="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TextBox 15"/>
          <p:cNvSpPr txBox="1"/>
          <p:nvPr/>
        </p:nvSpPr>
        <p:spPr>
          <a:xfrm>
            <a:off x="2902418" y="2496298"/>
            <a:ext cx="967557" cy="1231900"/>
          </a:xfrm>
          <a:prstGeom prst="rect">
            <a:avLst/>
          </a:prstGeom>
          <a:noFill/>
        </p:spPr>
        <p:txBody>
          <a:bodyPr wrap="square" lIns="89301" tIns="44651" rIns="89301" bIns="4465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125"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endParaRPr kumimoji="0" lang="en-US" sz="3125"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4295" b="1" i="0" u="none" strike="noStrike" kern="1200" cap="none" spc="0" normalizeH="0" baseline="0" noProof="0" smtClean="0">
                <a:ln>
                  <a:noFill/>
                </a:ln>
                <a:solidFill>
                  <a:prstClr val="white"/>
                </a:solidFill>
                <a:effectLst/>
                <a:uLnTx/>
                <a:uFillTx/>
                <a:latin typeface="Arial Rounded MT Bold" panose="020F0704030504030204" pitchFamily="34" charset="0"/>
                <a:ea typeface="Arial-Rounded" panose="020B0500000000000000" pitchFamily="34" charset="0"/>
                <a:cs typeface="Times New Roman" panose="02020603050405020304" pitchFamily="18" charset="0"/>
              </a:rPr>
              <a:t>8</a:t>
            </a:r>
            <a:endParaRPr kumimoji="0" lang="en-US" sz="4295" b="1" i="0" u="none" strike="noStrike" kern="1200" cap="none" spc="0" normalizeH="0" baseline="0" noProof="0" dirty="0">
              <a:ln>
                <a:noFill/>
              </a:ln>
              <a:solidFill>
                <a:prstClr val="white"/>
              </a:solidFill>
              <a:effectLst/>
              <a:uLnTx/>
              <a:uFillTx/>
              <a:latin typeface="Arial Rounded MT Bold" panose="020F0704030504030204" pitchFamily="34" charset="0"/>
              <a:ea typeface="Arial-Rounded" panose="020B0500000000000000" pitchFamily="34" charset="0"/>
              <a:cs typeface="Times New Roman" panose="02020603050405020304" pitchFamily="18" charset="0"/>
            </a:endParaRPr>
          </a:p>
        </p:txBody>
      </p:sp>
      <p:sp>
        <p:nvSpPr>
          <p:cNvPr id="17" name="Rectangle 16"/>
          <p:cNvSpPr/>
          <p:nvPr/>
        </p:nvSpPr>
        <p:spPr>
          <a:xfrm>
            <a:off x="1" y="6705600"/>
            <a:ext cx="12192000" cy="2190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Content Placeholder 20" descr="logo"/>
          <p:cNvPicPr>
            <a:picLocks noGrp="1" noChangeAspect="1"/>
          </p:cNvPicPr>
          <p:nvPr>
            <p:ph sz="half" idx="2"/>
          </p:nvPr>
        </p:nvPicPr>
        <p:blipFill>
          <a:blip r:embed="rId3"/>
          <a:stretch>
            <a:fillRect/>
          </a:stretch>
        </p:blipFill>
        <p:spPr>
          <a:xfrm>
            <a:off x="10700385" y="-88265"/>
            <a:ext cx="1564640" cy="159829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16"/>
          <p:cNvSpPr/>
          <p:nvPr/>
        </p:nvSpPr>
        <p:spPr>
          <a:xfrm>
            <a:off x="10024614" y="5784215"/>
            <a:ext cx="1998345"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mẫu</a:t>
            </a:r>
            <a:r>
              <a:rPr kumimoji="0" lang="en-US" sz="2000" b="1" i="0" u="none" strike="noStrike" kern="1200" cap="none" spc="0" normalizeH="0" noProof="0" dirty="0"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L1</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p:cNvSpPr txBox="1"/>
          <p:nvPr/>
        </p:nvSpPr>
        <p:spPr>
          <a:xfrm>
            <a:off x="5497873" y="101243"/>
            <a:ext cx="1952359" cy="707886"/>
          </a:xfrm>
          <a:prstGeom prst="rect">
            <a:avLst/>
          </a:prstGeom>
          <a:noFill/>
        </p:spPr>
        <p:txBody>
          <a:bodyPr wrap="square" rtlCol="0">
            <a:spAutoFit/>
          </a:bodyPr>
          <a:lstStyle/>
          <a:p>
            <a:r>
              <a:rPr lang="en-US" sz="4000" b="1" dirty="0" err="1" smtClean="0">
                <a:solidFill>
                  <a:srgbClr val="0070C0"/>
                </a:solidFill>
                <a:latin typeface="Times New Roman" panose="02020603050405020304" pitchFamily="18" charset="0"/>
                <a:cs typeface="Times New Roman" panose="02020603050405020304" pitchFamily="18" charset="0"/>
              </a:rPr>
              <a:t>Lũy</a:t>
            </a:r>
            <a:r>
              <a:rPr lang="en-US" sz="4000" b="1" dirty="0" smtClean="0">
                <a:solidFill>
                  <a:srgbClr val="0070C0"/>
                </a:solidFill>
                <a:latin typeface="Times New Roman" panose="02020603050405020304" pitchFamily="18" charset="0"/>
                <a:cs typeface="Times New Roman" panose="02020603050405020304" pitchFamily="18" charset="0"/>
              </a:rPr>
              <a:t> </a:t>
            </a:r>
            <a:r>
              <a:rPr lang="en-US" sz="4000" b="1" dirty="0" err="1" smtClean="0">
                <a:solidFill>
                  <a:srgbClr val="0070C0"/>
                </a:solidFill>
                <a:latin typeface="Times New Roman" panose="02020603050405020304" pitchFamily="18" charset="0"/>
                <a:cs typeface="Times New Roman" panose="02020603050405020304" pitchFamily="18" charset="0"/>
              </a:rPr>
              <a:t>tre</a:t>
            </a:r>
            <a:r>
              <a:rPr lang="en-US" sz="4000" b="1" dirty="0" smtClean="0">
                <a:solidFill>
                  <a:srgbClr val="0070C0"/>
                </a:solidFill>
                <a:latin typeface="Times New Roman" panose="02020603050405020304" pitchFamily="18" charset="0"/>
                <a:cs typeface="Times New Roman" panose="02020603050405020304" pitchFamily="18" charset="0"/>
              </a:rPr>
              <a:t> </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45640" y="633321"/>
            <a:ext cx="4985442"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Mỗi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sớm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thức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dậy</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Lũy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xanh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rì</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rào</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Ngọn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gọng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Kéo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mặt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cao</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2" name="TextBox 11"/>
          <p:cNvSpPr txBox="1"/>
          <p:nvPr/>
        </p:nvSpPr>
        <p:spPr>
          <a:xfrm>
            <a:off x="1521199" y="3023160"/>
            <a:ext cx="5234324"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Những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trưa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đồng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đầy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nắng</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Trâu</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nằm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bóng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râm</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bần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nhớ</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gió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Chợt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về</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đầy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tiếng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chim</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3" name="TextBox 12"/>
          <p:cNvSpPr txBox="1"/>
          <p:nvPr/>
        </p:nvSpPr>
        <p:spPr>
          <a:xfrm>
            <a:off x="7013764" y="3046069"/>
            <a:ext cx="5151343" cy="2862322"/>
          </a:xfrm>
          <a:prstGeom prst="rect">
            <a:avLst/>
          </a:prstGeom>
          <a:noFill/>
        </p:spPr>
        <p:txBody>
          <a:bodyPr wrap="square" rtlCol="0">
            <a:spAutoFit/>
          </a:bodyPr>
          <a:lstStyle/>
          <a:p>
            <a:pPr lvl="0"/>
            <a:r>
              <a:rPr lang="en-US" sz="3600" dirty="0" err="1">
                <a:solidFill>
                  <a:prstClr val="black"/>
                </a:solidFill>
                <a:latin typeface="Times New Roman" panose="02020603050405020304" pitchFamily="18" charset="0"/>
                <a:cs typeface="Times New Roman" panose="02020603050405020304" pitchFamily="18" charset="0"/>
              </a:rPr>
              <a:t>Bỗng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gà</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lên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tiếng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gáy</a:t>
            </a:r>
            <a:r>
              <a:rPr lang="en-US" sz="3600" dirty="0">
                <a:solidFill>
                  <a:prstClr val="black"/>
                </a:solidFill>
                <a:latin typeface="Times New Roman" panose="02020603050405020304" pitchFamily="18" charset="0"/>
                <a:cs typeface="Times New Roman" panose="02020603050405020304" pitchFamily="18" charset="0"/>
              </a:rPr>
              <a:t> </a:t>
            </a:r>
            <a:endParaRPr lang="en-US" sz="3600" dirty="0">
              <a:solidFill>
                <a:prstClr val="black"/>
              </a:solidFill>
              <a:latin typeface="Times New Roman" panose="02020603050405020304" pitchFamily="18" charset="0"/>
              <a:cs typeface="Times New Roman" panose="02020603050405020304" pitchFamily="18" charset="0"/>
            </a:endParaRPr>
          </a:p>
          <a:p>
            <a:pPr lvl="0"/>
            <a:r>
              <a:rPr lang="en-US" sz="3600" dirty="0" err="1">
                <a:solidFill>
                  <a:prstClr val="black"/>
                </a:solidFill>
                <a:latin typeface="Times New Roman" panose="02020603050405020304" pitchFamily="18" charset="0"/>
                <a:cs typeface="Times New Roman" panose="02020603050405020304" pitchFamily="18" charset="0"/>
              </a:rPr>
              <a:t>Xôn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sao</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ngoài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lũy</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tre</a:t>
            </a:r>
            <a:endParaRPr lang="en-US" sz="3600" dirty="0">
              <a:solidFill>
                <a:prstClr val="black"/>
              </a:solidFill>
              <a:latin typeface="Times New Roman" panose="02020603050405020304" pitchFamily="18" charset="0"/>
              <a:cs typeface="Times New Roman" panose="02020603050405020304" pitchFamily="18" charset="0"/>
            </a:endParaRPr>
          </a:p>
          <a:p>
            <a:pPr lvl="0"/>
            <a:r>
              <a:rPr lang="en-US" sz="3600" dirty="0">
                <a:solidFill>
                  <a:prstClr val="black"/>
                </a:solidFill>
                <a:latin typeface="Times New Roman" panose="02020603050405020304" pitchFamily="18" charset="0"/>
                <a:cs typeface="Times New Roman" panose="02020603050405020304" pitchFamily="18" charset="0"/>
              </a:rPr>
              <a:t>Đêm </a:t>
            </a:r>
            <a:r>
              <a:rPr lang="en-US" sz="3600" dirty="0" smtClean="0">
                <a:solidFill>
                  <a:prstClr val="black"/>
                </a:solidFill>
                <a:latin typeface="Times New Roman" panose="02020603050405020304" pitchFamily="18" charset="0"/>
                <a:cs typeface="Times New Roman" panose="02020603050405020304" pitchFamily="18" charset="0"/>
              </a:rPr>
              <a:t>chuy</a:t>
            </a:r>
            <a:r>
              <a:rPr lang="vi-VN" sz="3600" dirty="0" smtClean="0">
                <a:solidFill>
                  <a:prstClr val="black"/>
                </a:solidFill>
                <a:latin typeface="Times New Roman" panose="02020603050405020304" pitchFamily="18" charset="0"/>
                <a:cs typeface="Times New Roman" panose="02020603050405020304" pitchFamily="18" charset="0"/>
              </a:rPr>
              <a:t>ể</a:t>
            </a:r>
            <a:r>
              <a:rPr lang="en-US" sz="3600" dirty="0" smtClean="0">
                <a:solidFill>
                  <a:prstClr val="black"/>
                </a:solidFill>
                <a:latin typeface="Times New Roman" panose="02020603050405020304" pitchFamily="18" charset="0"/>
                <a:cs typeface="Times New Roman" panose="02020603050405020304" pitchFamily="18" charset="0"/>
              </a:rPr>
              <a:t>n </a:t>
            </a:r>
            <a:r>
              <a:rPr lang="en-US" sz="3600" dirty="0">
                <a:solidFill>
                  <a:prstClr val="black"/>
                </a:solidFill>
                <a:latin typeface="Times New Roman" panose="02020603050405020304" pitchFamily="18" charset="0"/>
                <a:cs typeface="Times New Roman" panose="02020603050405020304" pitchFamily="18" charset="0"/>
              </a:rPr>
              <a:t>dần về sáng</a:t>
            </a:r>
            <a:endParaRPr lang="en-US" sz="3600" dirty="0">
              <a:solidFill>
                <a:prstClr val="black"/>
              </a:solidFill>
              <a:latin typeface="Times New Roman" panose="02020603050405020304" pitchFamily="18" charset="0"/>
              <a:cs typeface="Times New Roman" panose="02020603050405020304" pitchFamily="18" charset="0"/>
            </a:endParaRPr>
          </a:p>
          <a:p>
            <a:pPr lvl="0"/>
            <a:r>
              <a:rPr lang="en-US" sz="3600" dirty="0" err="1">
                <a:solidFill>
                  <a:prstClr val="black"/>
                </a:solidFill>
                <a:latin typeface="Times New Roman" panose="02020603050405020304" pitchFamily="18" charset="0"/>
                <a:cs typeface="Times New Roman" panose="02020603050405020304" pitchFamily="18" charset="0"/>
              </a:rPr>
              <a:t>Mầm</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măng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đợi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nắng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Nguyễn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Công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Dương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983507" y="633321"/>
            <a:ext cx="4798918" cy="2308324"/>
          </a:xfrm>
          <a:prstGeom prst="rect">
            <a:avLst/>
          </a:prstGeom>
          <a:noFill/>
        </p:spPr>
        <p:txBody>
          <a:bodyPr wrap="square" rtlCol="0">
            <a:spAutoFit/>
          </a:bodyPr>
          <a:lstStyle/>
          <a:p>
            <a:pPr lvl="0"/>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xuống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núi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ngủ</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nâng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vầng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trăng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smtClean="0">
                <a:solidFill>
                  <a:prstClr val="black"/>
                </a:solidFill>
                <a:latin typeface="Times New Roman" panose="02020603050405020304" pitchFamily="18" charset="0"/>
                <a:cs typeface="Times New Roman" panose="02020603050405020304" pitchFamily="18" charset="0"/>
              </a:rPr>
              <a:t>Sao</a:t>
            </a:r>
            <a:r>
              <a:rPr lang="en-US" sz="3600" dirty="0" smtClean="0">
                <a:solidFill>
                  <a:prstClr val="black"/>
                </a:solidFill>
                <a:latin typeface="Times New Roman" panose="02020603050405020304" pitchFamily="18" charset="0"/>
                <a:cs typeface="Times New Roman" panose="02020603050405020304" pitchFamily="18" charset="0"/>
              </a:rPr>
              <a:t>,</a:t>
            </a:r>
            <a:r>
              <a:rPr lang="vi-VN" sz="3600" dirty="0" smtClean="0">
                <a:solidFill>
                  <a:prstClr val="black"/>
                </a:solidFill>
                <a:latin typeface="Times New Roman" panose="02020603050405020304" pitchFamily="18" charset="0"/>
                <a:cs typeface="Times New Roman" panose="02020603050405020304" pitchFamily="18" charset="0"/>
              </a:rPr>
              <a:t> </a:t>
            </a:r>
            <a:r>
              <a:rPr lang="en-US" sz="3600" dirty="0" smtClean="0">
                <a:solidFill>
                  <a:prstClr val="black"/>
                </a:solidFill>
                <a:latin typeface="Times New Roman" panose="02020603050405020304" pitchFamily="18" charset="0"/>
                <a:cs typeface="Times New Roman" panose="02020603050405020304" pitchFamily="18" charset="0"/>
              </a:rPr>
              <a:t>sao </a:t>
            </a:r>
            <a:r>
              <a:rPr lang="en-US" sz="3600" dirty="0" smtClean="0">
                <a:solidFill>
                  <a:prstClr val="black"/>
                </a:solidFill>
                <a:latin typeface="Times New Roman" panose="02020603050405020304" pitchFamily="18" charset="0"/>
                <a:cs typeface="Times New Roman" panose="02020603050405020304" pitchFamily="18" charset="0"/>
              </a:rPr>
              <a:t>treo đầy cành</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err="1" smtClean="0">
                <a:solidFill>
                  <a:prstClr val="black"/>
                </a:solidFill>
                <a:latin typeface="Times New Roman" panose="02020603050405020304" pitchFamily="18" charset="0"/>
                <a:cs typeface="Times New Roman" panose="02020603050405020304" pitchFamily="18" charset="0"/>
              </a:rPr>
              <a:t>Suốt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đêm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dài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thắp</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loud 7"/>
          <p:cNvSpPr/>
          <p:nvPr/>
        </p:nvSpPr>
        <p:spPr>
          <a:xfrm>
            <a:off x="8839200" y="5803642"/>
            <a:ext cx="3067049" cy="105435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nối</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tiếp</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khổ</a:t>
            </a:r>
            <a:r>
              <a:rPr lang="en-US"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thơ+Từ</a:t>
            </a:r>
            <a:r>
              <a:rPr lang="en-US"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khó</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9" name="Picture 3"/>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0802" y="170371"/>
            <a:ext cx="527050" cy="2681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3552" y="2850413"/>
            <a:ext cx="527050" cy="2526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11401" y="317551"/>
            <a:ext cx="527050" cy="2681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255264" y="96201"/>
            <a:ext cx="1952359" cy="707886"/>
          </a:xfrm>
          <a:prstGeom prst="rect">
            <a:avLst/>
          </a:prstGeom>
          <a:noFill/>
        </p:spPr>
        <p:txBody>
          <a:bodyPr wrap="square" rtlCol="0">
            <a:spAutoFit/>
          </a:bodyPr>
          <a:lstStyle/>
          <a:p>
            <a:r>
              <a:rPr lang="en-US" sz="4000" b="1" smtClean="0">
                <a:solidFill>
                  <a:srgbClr val="0070C0"/>
                </a:solidFill>
                <a:latin typeface="Times New Roman" panose="02020603050405020304" pitchFamily="18" charset="0"/>
                <a:cs typeface="Times New Roman" panose="02020603050405020304" pitchFamily="18" charset="0"/>
              </a:rPr>
              <a:t>Lũy tre </a:t>
            </a:r>
            <a:endParaRPr lang="en-US" sz="4000" b="1">
              <a:solidFill>
                <a:srgbClr val="0070C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334821" y="690767"/>
            <a:ext cx="4985442"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Mỗi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sớm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thức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dậy</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Lũy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xanh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rì</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rào</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Ngọn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gọng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Kéo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mặt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cao</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7" name="TextBox 16"/>
          <p:cNvSpPr txBox="1"/>
          <p:nvPr/>
        </p:nvSpPr>
        <p:spPr>
          <a:xfrm>
            <a:off x="1258648" y="3258759"/>
            <a:ext cx="5234324"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Những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trưa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đồng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đầy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nắng</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Trâu</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nằm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bóng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râm</a:t>
            </a:r>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Tre </a:t>
            </a:r>
            <a:r>
              <a:rPr lang="en-US" sz="3600" dirty="0" err="1" smtClean="0">
                <a:latin typeface="Times New Roman" panose="02020603050405020304" pitchFamily="18" charset="0"/>
                <a:cs typeface="Times New Roman" panose="02020603050405020304" pitchFamily="18" charset="0"/>
              </a:rPr>
              <a:t>bần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nhớ</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gió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Chợt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về</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đầy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tiếng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chim</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8" name="TextBox 17"/>
          <p:cNvSpPr txBox="1"/>
          <p:nvPr/>
        </p:nvSpPr>
        <p:spPr>
          <a:xfrm>
            <a:off x="7038451" y="789024"/>
            <a:ext cx="6605924"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Mặt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xuống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núi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ngủ</a:t>
            </a:r>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Tre </a:t>
            </a:r>
            <a:r>
              <a:rPr lang="en-US" sz="3600" dirty="0" err="1" smtClean="0">
                <a:latin typeface="Times New Roman" panose="02020603050405020304" pitchFamily="18" charset="0"/>
                <a:cs typeface="Times New Roman" panose="02020603050405020304" pitchFamily="18" charset="0"/>
              </a:rPr>
              <a:t>nâng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vầng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trăng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Sao</a:t>
            </a:r>
            <a:r>
              <a:rPr lang="en-US" sz="3600" dirty="0" smtClean="0">
                <a:latin typeface="Times New Roman" panose="02020603050405020304" pitchFamily="18" charset="0"/>
                <a:cs typeface="Times New Roman" panose="02020603050405020304" pitchFamily="18" charset="0"/>
              </a:rPr>
              <a:t>,</a:t>
            </a:r>
            <a:r>
              <a:rPr lang="vi-VN" sz="36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sao </a:t>
            </a:r>
            <a:r>
              <a:rPr lang="en-US" sz="3600" dirty="0" smtClean="0">
                <a:latin typeface="Times New Roman" panose="02020603050405020304" pitchFamily="18" charset="0"/>
                <a:cs typeface="Times New Roman" panose="02020603050405020304" pitchFamily="18" charset="0"/>
              </a:rPr>
              <a:t>treo đầy cành</a:t>
            </a:r>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Suốt đêm dài thắp sáng</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9" name="TextBox 18"/>
          <p:cNvSpPr txBox="1"/>
          <p:nvPr/>
        </p:nvSpPr>
        <p:spPr>
          <a:xfrm>
            <a:off x="7078760" y="3282776"/>
            <a:ext cx="5372688"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Bỗng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gà</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tiếng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gáy</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Xôn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sao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ngoài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lũy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Đêm </a:t>
            </a:r>
            <a:r>
              <a:rPr lang="en-US" sz="3600" dirty="0" smtClean="0">
                <a:latin typeface="Times New Roman" panose="02020603050405020304" pitchFamily="18" charset="0"/>
                <a:cs typeface="Times New Roman" panose="02020603050405020304" pitchFamily="18" charset="0"/>
              </a:rPr>
              <a:t>chuy</a:t>
            </a:r>
            <a:r>
              <a:rPr lang="vi-VN" sz="3600" dirty="0" smtClean="0">
                <a:latin typeface="Times New Roman" panose="02020603050405020304" pitchFamily="18" charset="0"/>
                <a:cs typeface="Times New Roman" panose="02020603050405020304" pitchFamily="18" charset="0"/>
              </a:rPr>
              <a:t>ể</a:t>
            </a:r>
            <a:r>
              <a:rPr lang="en-US" sz="3600" dirty="0" smtClean="0">
                <a:latin typeface="Times New Roman" panose="02020603050405020304" pitchFamily="18" charset="0"/>
                <a:cs typeface="Times New Roman" panose="02020603050405020304" pitchFamily="18" charset="0"/>
              </a:rPr>
              <a:t>n </a:t>
            </a:r>
            <a:r>
              <a:rPr lang="en-US" sz="3600" dirty="0" smtClean="0">
                <a:latin typeface="Times New Roman" panose="02020603050405020304" pitchFamily="18" charset="0"/>
                <a:cs typeface="Times New Roman" panose="02020603050405020304" pitchFamily="18" charset="0"/>
              </a:rPr>
              <a:t>dần về sáng</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Mầm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măng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đợi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nắng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về</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pic>
        <p:nvPicPr>
          <p:cNvPr id="20" name="Picture 3"/>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28174" y="2850413"/>
            <a:ext cx="527050" cy="2681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5800" y="1844929"/>
            <a:ext cx="385042" cy="523220"/>
          </a:xfrm>
          <a:prstGeom prst="rect">
            <a:avLst/>
          </a:prstGeom>
          <a:noFill/>
        </p:spPr>
        <p:txBody>
          <a:bodyPr wrap="none" rtlCol="0">
            <a:spAutoFit/>
          </a:bodyPr>
          <a:lstStyle/>
          <a:p>
            <a:r>
              <a:rPr lang="vi-VN" sz="2800" dirty="0" smtClean="0"/>
              <a:t>1</a:t>
            </a:r>
            <a:endParaRPr lang="en-US" sz="2800" dirty="0"/>
          </a:p>
        </p:txBody>
      </p:sp>
      <p:sp>
        <p:nvSpPr>
          <p:cNvPr id="3" name="TextBox 2"/>
          <p:cNvSpPr txBox="1"/>
          <p:nvPr/>
        </p:nvSpPr>
        <p:spPr>
          <a:xfrm>
            <a:off x="830802" y="4412921"/>
            <a:ext cx="385042" cy="523220"/>
          </a:xfrm>
          <a:prstGeom prst="rect">
            <a:avLst/>
          </a:prstGeom>
          <a:noFill/>
        </p:spPr>
        <p:txBody>
          <a:bodyPr wrap="none" rtlCol="0">
            <a:spAutoFit/>
          </a:bodyPr>
          <a:lstStyle/>
          <a:p>
            <a:r>
              <a:rPr lang="vi-VN" sz="2800" dirty="0" smtClean="0"/>
              <a:t>2</a:t>
            </a:r>
            <a:endParaRPr lang="en-US" sz="2800" dirty="0"/>
          </a:p>
        </p:txBody>
      </p:sp>
      <p:sp>
        <p:nvSpPr>
          <p:cNvPr id="4" name="TextBox 3"/>
          <p:cNvSpPr txBox="1"/>
          <p:nvPr/>
        </p:nvSpPr>
        <p:spPr>
          <a:xfrm>
            <a:off x="6243132" y="1844929"/>
            <a:ext cx="385042" cy="523220"/>
          </a:xfrm>
          <a:prstGeom prst="rect">
            <a:avLst/>
          </a:prstGeom>
          <a:noFill/>
        </p:spPr>
        <p:txBody>
          <a:bodyPr wrap="none" rtlCol="0">
            <a:spAutoFit/>
          </a:bodyPr>
          <a:lstStyle/>
          <a:p>
            <a:r>
              <a:rPr lang="vi-VN" sz="2800" dirty="0" smtClean="0"/>
              <a:t>3</a:t>
            </a:r>
            <a:endParaRPr lang="en-US" sz="2800" dirty="0"/>
          </a:p>
        </p:txBody>
      </p:sp>
      <p:sp>
        <p:nvSpPr>
          <p:cNvPr id="5" name="TextBox 4"/>
          <p:cNvSpPr txBox="1"/>
          <p:nvPr/>
        </p:nvSpPr>
        <p:spPr>
          <a:xfrm>
            <a:off x="6389884" y="3929573"/>
            <a:ext cx="385042" cy="523220"/>
          </a:xfrm>
          <a:prstGeom prst="rect">
            <a:avLst/>
          </a:prstGeom>
          <a:noFill/>
        </p:spPr>
        <p:txBody>
          <a:bodyPr wrap="none" rtlCol="0">
            <a:spAutoFit/>
          </a:bodyPr>
          <a:lstStyle/>
          <a:p>
            <a:r>
              <a:rPr lang="vi-VN" sz="2800" dirty="0" smtClean="0"/>
              <a:t>4</a:t>
            </a:r>
            <a:endParaRPr lang="en-US" sz="2800" dirty="0"/>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circle(in)">
                                      <p:cBhvr>
                                        <p:cTn id="42" dur="20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circle(in)">
                                      <p:cBhvr>
                                        <p:cTn id="47" dur="20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heel(1)">
                                      <p:cBhvr>
                                        <p:cTn id="5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2" grpId="0"/>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loud 7"/>
          <p:cNvSpPr/>
          <p:nvPr/>
        </p:nvSpPr>
        <p:spPr>
          <a:xfrm>
            <a:off x="8781938" y="5643283"/>
            <a:ext cx="2931795" cy="105435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err="1"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Ngắt</a:t>
            </a:r>
            <a:r>
              <a:rPr kumimoji="0" lang="en-US" sz="2000" b="1" i="0" u="none" strike="noStrike" kern="1200" cap="none" spc="0" normalizeH="0" baseline="0" noProof="0" dirty="0"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nhịp</a:t>
            </a:r>
            <a:r>
              <a:rPr kumimoji="0" lang="en-US" sz="2000" b="1" i="0" u="none" strike="noStrike" kern="1200" cap="none" spc="0" normalizeH="0" noProof="0" dirty="0"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noProof="0" dirty="0" err="1" smtClean="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thơ</a:t>
            </a:r>
            <a:r>
              <a:rPr lang="en-US"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p:cNvSpPr txBox="1"/>
          <p:nvPr/>
        </p:nvSpPr>
        <p:spPr>
          <a:xfrm>
            <a:off x="5255264" y="96201"/>
            <a:ext cx="1952359" cy="707886"/>
          </a:xfrm>
          <a:prstGeom prst="rect">
            <a:avLst/>
          </a:prstGeom>
          <a:noFill/>
        </p:spPr>
        <p:txBody>
          <a:bodyPr wrap="square" rtlCol="0">
            <a:spAutoFit/>
          </a:bodyPr>
          <a:lstStyle/>
          <a:p>
            <a:r>
              <a:rPr lang="en-US" sz="4000" b="1" smtClean="0">
                <a:solidFill>
                  <a:srgbClr val="0070C0"/>
                </a:solidFill>
                <a:latin typeface="Times New Roman" panose="02020603050405020304" pitchFamily="18" charset="0"/>
                <a:cs typeface="Times New Roman" panose="02020603050405020304" pitchFamily="18" charset="0"/>
              </a:rPr>
              <a:t>Lũy tre </a:t>
            </a:r>
            <a:endParaRPr lang="en-US" sz="4000" b="1">
              <a:solidFill>
                <a:srgbClr val="0070C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3569722" y="750611"/>
            <a:ext cx="4985442"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Mỗi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sớm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thức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dậy</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Lũy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xanh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rì</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rào</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Ngọn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gọng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Kéo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mặt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cao</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9" name="TextBox 18"/>
          <p:cNvSpPr txBox="1"/>
          <p:nvPr/>
        </p:nvSpPr>
        <p:spPr>
          <a:xfrm>
            <a:off x="3545099" y="3119312"/>
            <a:ext cx="5372688"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Bỗng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gà</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tiếng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gáy</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Xôn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xao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ngoài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lũy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Đêm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chuyển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về</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sáng</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Mầm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măng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đợi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nắng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về</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flipH="1">
            <a:off x="6116138" y="876448"/>
            <a:ext cx="162790" cy="433185"/>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983645" y="1432866"/>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275315" y="1951152"/>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5969156" y="2496280"/>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543800" y="2474619"/>
            <a:ext cx="250601" cy="475752"/>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7619329" y="2496280"/>
            <a:ext cx="229272" cy="480709"/>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639540" y="3267533"/>
            <a:ext cx="181397" cy="421543"/>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96517" y="3784269"/>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560742" y="4294648"/>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701990" y="4864981"/>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8149825" y="4901718"/>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8206975" y="4911243"/>
            <a:ext cx="157595" cy="4469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16"/>
          <p:cNvSpPr/>
          <p:nvPr/>
        </p:nvSpPr>
        <p:spPr>
          <a:xfrm>
            <a:off x="10024614" y="5784215"/>
            <a:ext cx="1998345"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defRPr/>
            </a:pPr>
            <a:r>
              <a:rPr lang="vi-VN"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N2</a:t>
            </a:r>
            <a:endPar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p:cNvSpPr txBox="1"/>
          <p:nvPr/>
        </p:nvSpPr>
        <p:spPr>
          <a:xfrm>
            <a:off x="5497873" y="101243"/>
            <a:ext cx="1952359" cy="707886"/>
          </a:xfrm>
          <a:prstGeom prst="rect">
            <a:avLst/>
          </a:prstGeom>
          <a:noFill/>
        </p:spPr>
        <p:txBody>
          <a:bodyPr wrap="square" rtlCol="0">
            <a:spAutoFit/>
          </a:bodyPr>
          <a:lstStyle/>
          <a:p>
            <a:r>
              <a:rPr lang="en-US" sz="4000" b="1" dirty="0" err="1" smtClean="0">
                <a:solidFill>
                  <a:srgbClr val="0070C0"/>
                </a:solidFill>
                <a:latin typeface="Times New Roman" panose="02020603050405020304" pitchFamily="18" charset="0"/>
                <a:cs typeface="Times New Roman" panose="02020603050405020304" pitchFamily="18" charset="0"/>
              </a:rPr>
              <a:t>Lũy</a:t>
            </a:r>
            <a:r>
              <a:rPr lang="en-US" sz="4000" b="1" dirty="0" smtClean="0">
                <a:solidFill>
                  <a:srgbClr val="0070C0"/>
                </a:solidFill>
                <a:latin typeface="Times New Roman" panose="02020603050405020304" pitchFamily="18" charset="0"/>
                <a:cs typeface="Times New Roman" panose="02020603050405020304" pitchFamily="18" charset="0"/>
              </a:rPr>
              <a:t> </a:t>
            </a:r>
            <a:r>
              <a:rPr lang="en-US" sz="4000" b="1" dirty="0" err="1" smtClean="0">
                <a:solidFill>
                  <a:srgbClr val="0070C0"/>
                </a:solidFill>
                <a:latin typeface="Times New Roman" panose="02020603050405020304" pitchFamily="18" charset="0"/>
                <a:cs typeface="Times New Roman" panose="02020603050405020304" pitchFamily="18" charset="0"/>
              </a:rPr>
              <a:t>tre</a:t>
            </a:r>
            <a:r>
              <a:rPr lang="en-US" sz="4000" b="1" dirty="0" smtClean="0">
                <a:solidFill>
                  <a:srgbClr val="0070C0"/>
                </a:solidFill>
                <a:latin typeface="Times New Roman" panose="02020603050405020304" pitchFamily="18" charset="0"/>
                <a:cs typeface="Times New Roman" panose="02020603050405020304" pitchFamily="18" charset="0"/>
              </a:rPr>
              <a:t> </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45640" y="633321"/>
            <a:ext cx="4985442"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Mỗi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sớm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thức</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dậy</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Lũy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xanh</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rì</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rào</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Ngọn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cong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gọng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Kéo</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cao</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521199" y="3023160"/>
            <a:ext cx="5234324"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Những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trưa</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đồng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nắng</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Trâu</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nằm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bóng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râm</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nhớ</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gió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Chợt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tiếng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chim</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7013764" y="3046069"/>
            <a:ext cx="5151343" cy="2862322"/>
          </a:xfrm>
          <a:prstGeom prst="rect">
            <a:avLst/>
          </a:prstGeom>
          <a:noFill/>
        </p:spPr>
        <p:txBody>
          <a:bodyPr wrap="square" rtlCol="0">
            <a:spAutoFit/>
          </a:bodyPr>
          <a:lstStyle/>
          <a:p>
            <a:r>
              <a:rPr lang="en-US" sz="3600" dirty="0" err="1">
                <a:solidFill>
                  <a:prstClr val="black"/>
                </a:solidFill>
                <a:latin typeface="Times New Roman" panose="02020603050405020304" pitchFamily="18" charset="0"/>
                <a:cs typeface="Times New Roman" panose="02020603050405020304" pitchFamily="18" charset="0"/>
              </a:rPr>
              <a:t>Bỗng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gà</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lên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tiếng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gáy</a:t>
            </a:r>
            <a:r>
              <a:rPr lang="en-US" sz="3600" dirty="0">
                <a:solidFill>
                  <a:prstClr val="black"/>
                </a:solidFill>
                <a:latin typeface="Times New Roman" panose="02020603050405020304" pitchFamily="18" charset="0"/>
                <a:cs typeface="Times New Roman" panose="02020603050405020304" pitchFamily="18" charset="0"/>
              </a:rPr>
              <a:t> </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Xôn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sao</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ngoài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lũy</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tre</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a:solidFill>
                  <a:prstClr val="black"/>
                </a:solidFill>
                <a:latin typeface="Times New Roman" panose="02020603050405020304" pitchFamily="18" charset="0"/>
                <a:cs typeface="Times New Roman" panose="02020603050405020304" pitchFamily="18" charset="0"/>
              </a:rPr>
              <a:t>Đêm </a:t>
            </a:r>
            <a:r>
              <a:rPr lang="en-US" sz="3600" dirty="0" smtClean="0">
                <a:solidFill>
                  <a:prstClr val="black"/>
                </a:solidFill>
                <a:latin typeface="Times New Roman" panose="02020603050405020304" pitchFamily="18" charset="0"/>
                <a:cs typeface="Times New Roman" panose="02020603050405020304" pitchFamily="18" charset="0"/>
              </a:rPr>
              <a:t>chuy</a:t>
            </a:r>
            <a:r>
              <a:rPr lang="vi-VN" sz="3600" dirty="0" smtClean="0">
                <a:solidFill>
                  <a:prstClr val="black"/>
                </a:solidFill>
                <a:latin typeface="Times New Roman" panose="02020603050405020304" pitchFamily="18" charset="0"/>
                <a:cs typeface="Times New Roman" panose="02020603050405020304" pitchFamily="18" charset="0"/>
              </a:rPr>
              <a:t>ể</a:t>
            </a:r>
            <a:r>
              <a:rPr lang="en-US" sz="3600" dirty="0" smtClean="0">
                <a:solidFill>
                  <a:prstClr val="black"/>
                </a:solidFill>
                <a:latin typeface="Times New Roman" panose="02020603050405020304" pitchFamily="18" charset="0"/>
                <a:cs typeface="Times New Roman" panose="02020603050405020304" pitchFamily="18" charset="0"/>
              </a:rPr>
              <a:t>n </a:t>
            </a:r>
            <a:r>
              <a:rPr lang="en-US" sz="3600" dirty="0">
                <a:solidFill>
                  <a:prstClr val="black"/>
                </a:solidFill>
                <a:latin typeface="Times New Roman" panose="02020603050405020304" pitchFamily="18" charset="0"/>
                <a:cs typeface="Times New Roman" panose="02020603050405020304" pitchFamily="18" charset="0"/>
              </a:rPr>
              <a:t>dần về sáng</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Mầm</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măng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đợi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nắng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Nguyễn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Công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Dương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983507" y="633321"/>
            <a:ext cx="4798918"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xuống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núi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ngủ</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nâng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vầng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trăng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Sao,</a:t>
            </a:r>
            <a:r>
              <a:rPr lang="vi-VN" sz="3600" dirty="0" smtClean="0">
                <a:solidFill>
                  <a:prstClr val="black"/>
                </a:solidFill>
                <a:latin typeface="Times New Roman" panose="02020603050405020304" pitchFamily="18" charset="0"/>
                <a:cs typeface="Times New Roman" panose="02020603050405020304" pitchFamily="18" charset="0"/>
              </a:rPr>
              <a:t> </a:t>
            </a:r>
            <a:r>
              <a:rPr lang="en-US" sz="3600" dirty="0" smtClean="0">
                <a:solidFill>
                  <a:prstClr val="black"/>
                </a:solidFill>
                <a:latin typeface="Times New Roman" panose="02020603050405020304" pitchFamily="18" charset="0"/>
                <a:cs typeface="Times New Roman" panose="02020603050405020304" pitchFamily="18" charset="0"/>
              </a:rPr>
              <a:t>sao treo đầy cành</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Suốt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đêm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dài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thắp</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16"/>
          <p:cNvSpPr/>
          <p:nvPr/>
        </p:nvSpPr>
        <p:spPr>
          <a:xfrm>
            <a:off x="10024614" y="5784215"/>
            <a:ext cx="1998345"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defRPr/>
            </a:pPr>
            <a:r>
              <a:rPr lang="vi-VN"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N4</a:t>
            </a:r>
            <a:endPar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p:cNvSpPr txBox="1"/>
          <p:nvPr/>
        </p:nvSpPr>
        <p:spPr>
          <a:xfrm>
            <a:off x="5497873" y="101243"/>
            <a:ext cx="1952359" cy="707886"/>
          </a:xfrm>
          <a:prstGeom prst="rect">
            <a:avLst/>
          </a:prstGeom>
          <a:noFill/>
        </p:spPr>
        <p:txBody>
          <a:bodyPr wrap="square" rtlCol="0">
            <a:spAutoFit/>
          </a:bodyPr>
          <a:lstStyle/>
          <a:p>
            <a:r>
              <a:rPr lang="en-US" sz="4000" b="1" dirty="0" err="1" smtClean="0">
                <a:solidFill>
                  <a:srgbClr val="0070C0"/>
                </a:solidFill>
                <a:latin typeface="Times New Roman" panose="02020603050405020304" pitchFamily="18" charset="0"/>
                <a:cs typeface="Times New Roman" panose="02020603050405020304" pitchFamily="18" charset="0"/>
              </a:rPr>
              <a:t>Lũy</a:t>
            </a:r>
            <a:r>
              <a:rPr lang="en-US" sz="4000" b="1" dirty="0" smtClean="0">
                <a:solidFill>
                  <a:srgbClr val="0070C0"/>
                </a:solidFill>
                <a:latin typeface="Times New Roman" panose="02020603050405020304" pitchFamily="18" charset="0"/>
                <a:cs typeface="Times New Roman" panose="02020603050405020304" pitchFamily="18" charset="0"/>
              </a:rPr>
              <a:t> </a:t>
            </a:r>
            <a:r>
              <a:rPr lang="en-US" sz="4000" b="1" dirty="0" err="1" smtClean="0">
                <a:solidFill>
                  <a:srgbClr val="0070C0"/>
                </a:solidFill>
                <a:latin typeface="Times New Roman" panose="02020603050405020304" pitchFamily="18" charset="0"/>
                <a:cs typeface="Times New Roman" panose="02020603050405020304" pitchFamily="18" charset="0"/>
              </a:rPr>
              <a:t>tre</a:t>
            </a:r>
            <a:r>
              <a:rPr lang="en-US" sz="4000" b="1" dirty="0" smtClean="0">
                <a:solidFill>
                  <a:srgbClr val="0070C0"/>
                </a:solidFill>
                <a:latin typeface="Times New Roman" panose="02020603050405020304" pitchFamily="18" charset="0"/>
                <a:cs typeface="Times New Roman" panose="02020603050405020304" pitchFamily="18" charset="0"/>
              </a:rPr>
              <a:t> </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45640" y="633321"/>
            <a:ext cx="4985442"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Mỗi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sớm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thức</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dậy</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Lũy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xanh</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rì</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rào</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Ngọn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cong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gọng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Kéo</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cao</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521199" y="3023160"/>
            <a:ext cx="5234324"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Những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trưa</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đồng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nắng</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Trâu</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nằm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bóng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râm</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nhớ</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gió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Chợt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tiếng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chim</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7013764" y="3046069"/>
            <a:ext cx="5151343" cy="2862322"/>
          </a:xfrm>
          <a:prstGeom prst="rect">
            <a:avLst/>
          </a:prstGeom>
          <a:noFill/>
        </p:spPr>
        <p:txBody>
          <a:bodyPr wrap="square" rtlCol="0">
            <a:spAutoFit/>
          </a:bodyPr>
          <a:lstStyle/>
          <a:p>
            <a:r>
              <a:rPr lang="en-US" sz="3600" dirty="0" err="1">
                <a:solidFill>
                  <a:prstClr val="black"/>
                </a:solidFill>
                <a:latin typeface="Times New Roman" panose="02020603050405020304" pitchFamily="18" charset="0"/>
                <a:cs typeface="Times New Roman" panose="02020603050405020304" pitchFamily="18" charset="0"/>
              </a:rPr>
              <a:t>Bỗng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gà</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lên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tiếng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gáy</a:t>
            </a:r>
            <a:r>
              <a:rPr lang="en-US" sz="3600" dirty="0">
                <a:solidFill>
                  <a:prstClr val="black"/>
                </a:solidFill>
                <a:latin typeface="Times New Roman" panose="02020603050405020304" pitchFamily="18" charset="0"/>
                <a:cs typeface="Times New Roman" panose="02020603050405020304" pitchFamily="18" charset="0"/>
              </a:rPr>
              <a:t> </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Xôn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sao</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ngoài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lũy</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tre</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a:solidFill>
                  <a:prstClr val="black"/>
                </a:solidFill>
                <a:latin typeface="Times New Roman" panose="02020603050405020304" pitchFamily="18" charset="0"/>
                <a:cs typeface="Times New Roman" panose="02020603050405020304" pitchFamily="18" charset="0"/>
              </a:rPr>
              <a:t>Đêm </a:t>
            </a:r>
            <a:r>
              <a:rPr lang="en-US" sz="3600" dirty="0" smtClean="0">
                <a:solidFill>
                  <a:prstClr val="black"/>
                </a:solidFill>
                <a:latin typeface="Times New Roman" panose="02020603050405020304" pitchFamily="18" charset="0"/>
                <a:cs typeface="Times New Roman" panose="02020603050405020304" pitchFamily="18" charset="0"/>
              </a:rPr>
              <a:t>chuy</a:t>
            </a:r>
            <a:r>
              <a:rPr lang="vi-VN" sz="3600" dirty="0" smtClean="0">
                <a:solidFill>
                  <a:prstClr val="black"/>
                </a:solidFill>
                <a:latin typeface="Times New Roman" panose="02020603050405020304" pitchFamily="18" charset="0"/>
                <a:cs typeface="Times New Roman" panose="02020603050405020304" pitchFamily="18" charset="0"/>
              </a:rPr>
              <a:t>ể</a:t>
            </a:r>
            <a:r>
              <a:rPr lang="en-US" sz="3600" dirty="0" smtClean="0">
                <a:solidFill>
                  <a:prstClr val="black"/>
                </a:solidFill>
                <a:latin typeface="Times New Roman" panose="02020603050405020304" pitchFamily="18" charset="0"/>
                <a:cs typeface="Times New Roman" panose="02020603050405020304" pitchFamily="18" charset="0"/>
              </a:rPr>
              <a:t>n </a:t>
            </a:r>
            <a:r>
              <a:rPr lang="en-US" sz="3600" dirty="0">
                <a:solidFill>
                  <a:prstClr val="black"/>
                </a:solidFill>
                <a:latin typeface="Times New Roman" panose="02020603050405020304" pitchFamily="18" charset="0"/>
                <a:cs typeface="Times New Roman" panose="02020603050405020304" pitchFamily="18" charset="0"/>
              </a:rPr>
              <a:t>dần về sáng</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Mầm</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măng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đợi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nắng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Nguyễn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Công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Dương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983507" y="633321"/>
            <a:ext cx="4798918"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xuống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núi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ngủ</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nâng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vầng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trăng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Sao,</a:t>
            </a:r>
            <a:r>
              <a:rPr lang="vi-VN" sz="3600" dirty="0" smtClean="0">
                <a:solidFill>
                  <a:prstClr val="black"/>
                </a:solidFill>
                <a:latin typeface="Times New Roman" panose="02020603050405020304" pitchFamily="18" charset="0"/>
                <a:cs typeface="Times New Roman" panose="02020603050405020304" pitchFamily="18" charset="0"/>
              </a:rPr>
              <a:t> </a:t>
            </a:r>
            <a:r>
              <a:rPr lang="en-US" sz="3600" dirty="0" smtClean="0">
                <a:solidFill>
                  <a:prstClr val="black"/>
                </a:solidFill>
                <a:latin typeface="Times New Roman" panose="02020603050405020304" pitchFamily="18" charset="0"/>
                <a:cs typeface="Times New Roman" panose="02020603050405020304" pitchFamily="18" charset="0"/>
              </a:rPr>
              <a:t>sao treo đầy cành</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Suốt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đêm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dài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thắp</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16"/>
          <p:cNvSpPr/>
          <p:nvPr/>
        </p:nvSpPr>
        <p:spPr>
          <a:xfrm>
            <a:off x="10024614" y="5784215"/>
            <a:ext cx="1998345"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defRPr/>
            </a:pPr>
            <a:r>
              <a:rPr lang="vi-VN"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GV đọc lần 2</a:t>
            </a:r>
            <a:endPar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p:cNvSpPr txBox="1"/>
          <p:nvPr/>
        </p:nvSpPr>
        <p:spPr>
          <a:xfrm>
            <a:off x="5497873" y="101243"/>
            <a:ext cx="1952359" cy="707886"/>
          </a:xfrm>
          <a:prstGeom prst="rect">
            <a:avLst/>
          </a:prstGeom>
          <a:noFill/>
        </p:spPr>
        <p:txBody>
          <a:bodyPr wrap="square" rtlCol="0">
            <a:spAutoFit/>
          </a:bodyPr>
          <a:lstStyle/>
          <a:p>
            <a:r>
              <a:rPr lang="en-US" sz="4000" b="1" dirty="0" err="1" smtClean="0">
                <a:solidFill>
                  <a:srgbClr val="0070C0"/>
                </a:solidFill>
                <a:latin typeface="Times New Roman" panose="02020603050405020304" pitchFamily="18" charset="0"/>
                <a:cs typeface="Times New Roman" panose="02020603050405020304" pitchFamily="18" charset="0"/>
              </a:rPr>
              <a:t>Lũy</a:t>
            </a:r>
            <a:r>
              <a:rPr lang="en-US" sz="4000" b="1" dirty="0" smtClean="0">
                <a:solidFill>
                  <a:srgbClr val="0070C0"/>
                </a:solidFill>
                <a:latin typeface="Times New Roman" panose="02020603050405020304" pitchFamily="18" charset="0"/>
                <a:cs typeface="Times New Roman" panose="02020603050405020304" pitchFamily="18" charset="0"/>
              </a:rPr>
              <a:t> </a:t>
            </a:r>
            <a:r>
              <a:rPr lang="en-US" sz="4000" b="1" dirty="0" err="1" smtClean="0">
                <a:solidFill>
                  <a:srgbClr val="0070C0"/>
                </a:solidFill>
                <a:latin typeface="Times New Roman" panose="02020603050405020304" pitchFamily="18" charset="0"/>
                <a:cs typeface="Times New Roman" panose="02020603050405020304" pitchFamily="18" charset="0"/>
              </a:rPr>
              <a:t>tre</a:t>
            </a:r>
            <a:r>
              <a:rPr lang="en-US" sz="4000" b="1" dirty="0" smtClean="0">
                <a:solidFill>
                  <a:srgbClr val="0070C0"/>
                </a:solidFill>
                <a:latin typeface="Times New Roman" panose="02020603050405020304" pitchFamily="18" charset="0"/>
                <a:cs typeface="Times New Roman" panose="02020603050405020304" pitchFamily="18" charset="0"/>
              </a:rPr>
              <a:t> </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45640" y="633321"/>
            <a:ext cx="4985442"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Mỗi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sớm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thức</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dậy</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Lũy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xanh</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rì</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rào</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Ngọn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cong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gọng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Kéo</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cao</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521199" y="3023160"/>
            <a:ext cx="5234324"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Những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trưa</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đồng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nắng</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Trâu</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nằm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bóng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râm</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nhớ</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gió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Chợt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tiếng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chim</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7013764" y="3046069"/>
            <a:ext cx="5151343" cy="2862322"/>
          </a:xfrm>
          <a:prstGeom prst="rect">
            <a:avLst/>
          </a:prstGeom>
          <a:noFill/>
        </p:spPr>
        <p:txBody>
          <a:bodyPr wrap="square" rtlCol="0">
            <a:spAutoFit/>
          </a:bodyPr>
          <a:lstStyle/>
          <a:p>
            <a:r>
              <a:rPr lang="en-US" sz="3600" dirty="0" err="1">
                <a:solidFill>
                  <a:prstClr val="black"/>
                </a:solidFill>
                <a:latin typeface="Times New Roman" panose="02020603050405020304" pitchFamily="18" charset="0"/>
                <a:cs typeface="Times New Roman" panose="02020603050405020304" pitchFamily="18" charset="0"/>
              </a:rPr>
              <a:t>Bỗng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gà</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lên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tiếng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gáy</a:t>
            </a:r>
            <a:r>
              <a:rPr lang="en-US" sz="3600" dirty="0">
                <a:solidFill>
                  <a:prstClr val="black"/>
                </a:solidFill>
                <a:latin typeface="Times New Roman" panose="02020603050405020304" pitchFamily="18" charset="0"/>
                <a:cs typeface="Times New Roman" panose="02020603050405020304" pitchFamily="18" charset="0"/>
              </a:rPr>
              <a:t> </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Xôn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sao</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ngoài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lũy</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tre</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a:solidFill>
                  <a:prstClr val="black"/>
                </a:solidFill>
                <a:latin typeface="Times New Roman" panose="02020603050405020304" pitchFamily="18" charset="0"/>
                <a:cs typeface="Times New Roman" panose="02020603050405020304" pitchFamily="18" charset="0"/>
              </a:rPr>
              <a:t>Đêm </a:t>
            </a:r>
            <a:r>
              <a:rPr lang="en-US" sz="3600" dirty="0" smtClean="0">
                <a:solidFill>
                  <a:prstClr val="black"/>
                </a:solidFill>
                <a:latin typeface="Times New Roman" panose="02020603050405020304" pitchFamily="18" charset="0"/>
                <a:cs typeface="Times New Roman" panose="02020603050405020304" pitchFamily="18" charset="0"/>
              </a:rPr>
              <a:t>chuy</a:t>
            </a:r>
            <a:r>
              <a:rPr lang="vi-VN" sz="3600" dirty="0" smtClean="0">
                <a:solidFill>
                  <a:prstClr val="black"/>
                </a:solidFill>
                <a:latin typeface="Times New Roman" panose="02020603050405020304" pitchFamily="18" charset="0"/>
                <a:cs typeface="Times New Roman" panose="02020603050405020304" pitchFamily="18" charset="0"/>
              </a:rPr>
              <a:t>ể</a:t>
            </a:r>
            <a:r>
              <a:rPr lang="en-US" sz="3600" dirty="0" smtClean="0">
                <a:solidFill>
                  <a:prstClr val="black"/>
                </a:solidFill>
                <a:latin typeface="Times New Roman" panose="02020603050405020304" pitchFamily="18" charset="0"/>
                <a:cs typeface="Times New Roman" panose="02020603050405020304" pitchFamily="18" charset="0"/>
              </a:rPr>
              <a:t>n </a:t>
            </a:r>
            <a:r>
              <a:rPr lang="en-US" sz="3600" dirty="0">
                <a:solidFill>
                  <a:prstClr val="black"/>
                </a:solidFill>
                <a:latin typeface="Times New Roman" panose="02020603050405020304" pitchFamily="18" charset="0"/>
                <a:cs typeface="Times New Roman" panose="02020603050405020304" pitchFamily="18" charset="0"/>
              </a:rPr>
              <a:t>dần về sáng</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Mầm</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măng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đợi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nắng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Nguyễn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Công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Dương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983507" y="633321"/>
            <a:ext cx="4798918"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xuống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núi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ngủ</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nâng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vầng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trăng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Sao,</a:t>
            </a:r>
            <a:r>
              <a:rPr lang="vi-VN" sz="3600" dirty="0" smtClean="0">
                <a:solidFill>
                  <a:prstClr val="black"/>
                </a:solidFill>
                <a:latin typeface="Times New Roman" panose="02020603050405020304" pitchFamily="18" charset="0"/>
                <a:cs typeface="Times New Roman" panose="02020603050405020304" pitchFamily="18" charset="0"/>
              </a:rPr>
              <a:t> </a:t>
            </a:r>
            <a:r>
              <a:rPr lang="en-US" sz="3600" dirty="0" smtClean="0">
                <a:solidFill>
                  <a:prstClr val="black"/>
                </a:solidFill>
                <a:latin typeface="Times New Roman" panose="02020603050405020304" pitchFamily="18" charset="0"/>
                <a:cs typeface="Times New Roman" panose="02020603050405020304" pitchFamily="18" charset="0"/>
              </a:rPr>
              <a:t>sao treo đầy cành</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Suốt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đêm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dài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thắp</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16"/>
          <p:cNvSpPr/>
          <p:nvPr/>
        </p:nvSpPr>
        <p:spPr>
          <a:xfrm>
            <a:off x="10024614" y="5784215"/>
            <a:ext cx="1998345"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a:defRPr/>
            </a:pPr>
            <a:r>
              <a:rPr lang="vi-VN" sz="2000" b="1" dirty="0" smtClean="0">
                <a:solidFill>
                  <a:prstClr val="white"/>
                </a:solidFill>
                <a:latin typeface="Arial-Rounded" panose="020B0500000000000000" pitchFamily="34" charset="0"/>
                <a:ea typeface="Arial-Rounded" panose="020B0500000000000000" pitchFamily="34" charset="0"/>
                <a:cs typeface="Arial-Rounded" panose="020B0500000000000000" pitchFamily="34" charset="0"/>
              </a:rPr>
              <a:t>Thi đọc toàn bài</a:t>
            </a:r>
            <a:endPar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p:cNvSpPr txBox="1"/>
          <p:nvPr/>
        </p:nvSpPr>
        <p:spPr>
          <a:xfrm>
            <a:off x="5497873" y="101243"/>
            <a:ext cx="1952359" cy="707886"/>
          </a:xfrm>
          <a:prstGeom prst="rect">
            <a:avLst/>
          </a:prstGeom>
          <a:noFill/>
        </p:spPr>
        <p:txBody>
          <a:bodyPr wrap="square" rtlCol="0">
            <a:spAutoFit/>
          </a:bodyPr>
          <a:lstStyle/>
          <a:p>
            <a:r>
              <a:rPr lang="en-US" sz="4000" b="1" dirty="0" err="1" smtClean="0">
                <a:solidFill>
                  <a:srgbClr val="0070C0"/>
                </a:solidFill>
                <a:latin typeface="Times New Roman" panose="02020603050405020304" pitchFamily="18" charset="0"/>
                <a:cs typeface="Times New Roman" panose="02020603050405020304" pitchFamily="18" charset="0"/>
              </a:rPr>
              <a:t>Lũy</a:t>
            </a:r>
            <a:r>
              <a:rPr lang="en-US" sz="4000" b="1" dirty="0" smtClean="0">
                <a:solidFill>
                  <a:srgbClr val="0070C0"/>
                </a:solidFill>
                <a:latin typeface="Times New Roman" panose="02020603050405020304" pitchFamily="18" charset="0"/>
                <a:cs typeface="Times New Roman" panose="02020603050405020304" pitchFamily="18" charset="0"/>
              </a:rPr>
              <a:t> </a:t>
            </a:r>
            <a:r>
              <a:rPr lang="en-US" sz="4000" b="1" dirty="0" err="1" smtClean="0">
                <a:solidFill>
                  <a:srgbClr val="0070C0"/>
                </a:solidFill>
                <a:latin typeface="Times New Roman" panose="02020603050405020304" pitchFamily="18" charset="0"/>
                <a:cs typeface="Times New Roman" panose="02020603050405020304" pitchFamily="18" charset="0"/>
              </a:rPr>
              <a:t>tre</a:t>
            </a:r>
            <a:r>
              <a:rPr lang="en-US" sz="4000" b="1" dirty="0" smtClean="0">
                <a:solidFill>
                  <a:srgbClr val="0070C0"/>
                </a:solidFill>
                <a:latin typeface="Times New Roman" panose="02020603050405020304" pitchFamily="18" charset="0"/>
                <a:cs typeface="Times New Roman" panose="02020603050405020304" pitchFamily="18" charset="0"/>
              </a:rPr>
              <a:t> </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45640" y="633321"/>
            <a:ext cx="4985442"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Mỗi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sớm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thức</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dậy</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Lũy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xanh</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rì</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rào</a:t>
            </a:r>
            <a:r>
              <a:rPr lang="en-US" sz="3600" dirty="0" smtClean="0">
                <a:solidFill>
                  <a:prstClr val="black"/>
                </a:solidFill>
                <a:latin typeface="Times New Roman" panose="02020603050405020304" pitchFamily="18" charset="0"/>
                <a:cs typeface="Times New Roman" panose="02020603050405020304" pitchFamily="18" charset="0"/>
              </a:rPr>
              <a:t> </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Ngọn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cong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gọng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Kéo</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cao</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521199" y="3023160"/>
            <a:ext cx="5234324"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Những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trưa</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đồng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nắng</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Trâu</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nằm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nhai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bóng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râm</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bần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thần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nhớ</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gió</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Chợt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tiếng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chim</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7013764" y="3046069"/>
            <a:ext cx="5151343" cy="2862322"/>
          </a:xfrm>
          <a:prstGeom prst="rect">
            <a:avLst/>
          </a:prstGeom>
          <a:noFill/>
        </p:spPr>
        <p:txBody>
          <a:bodyPr wrap="square" rtlCol="0">
            <a:spAutoFit/>
          </a:bodyPr>
          <a:lstStyle/>
          <a:p>
            <a:r>
              <a:rPr lang="en-US" sz="3600" dirty="0" err="1">
                <a:solidFill>
                  <a:prstClr val="black"/>
                </a:solidFill>
                <a:latin typeface="Times New Roman" panose="02020603050405020304" pitchFamily="18" charset="0"/>
                <a:cs typeface="Times New Roman" panose="02020603050405020304" pitchFamily="18" charset="0"/>
              </a:rPr>
              <a:t>Bỗng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gà</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lên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tiếng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gáy</a:t>
            </a:r>
            <a:r>
              <a:rPr lang="en-US" sz="3600" dirty="0">
                <a:solidFill>
                  <a:prstClr val="black"/>
                </a:solidFill>
                <a:latin typeface="Times New Roman" panose="02020603050405020304" pitchFamily="18" charset="0"/>
                <a:cs typeface="Times New Roman" panose="02020603050405020304" pitchFamily="18" charset="0"/>
              </a:rPr>
              <a:t> </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Xôn</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sao</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ngoài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lũy</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tre</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a:solidFill>
                  <a:prstClr val="black"/>
                </a:solidFill>
                <a:latin typeface="Times New Roman" panose="02020603050405020304" pitchFamily="18" charset="0"/>
                <a:cs typeface="Times New Roman" panose="02020603050405020304" pitchFamily="18" charset="0"/>
              </a:rPr>
              <a:t>Đêm </a:t>
            </a:r>
            <a:r>
              <a:rPr lang="en-US" sz="3600" dirty="0" smtClean="0">
                <a:solidFill>
                  <a:prstClr val="black"/>
                </a:solidFill>
                <a:latin typeface="Times New Roman" panose="02020603050405020304" pitchFamily="18" charset="0"/>
                <a:cs typeface="Times New Roman" panose="02020603050405020304" pitchFamily="18" charset="0"/>
              </a:rPr>
              <a:t>chuy</a:t>
            </a:r>
            <a:r>
              <a:rPr lang="vi-VN" sz="3600" dirty="0" smtClean="0">
                <a:solidFill>
                  <a:prstClr val="black"/>
                </a:solidFill>
                <a:latin typeface="Times New Roman" panose="02020603050405020304" pitchFamily="18" charset="0"/>
                <a:cs typeface="Times New Roman" panose="02020603050405020304" pitchFamily="18" charset="0"/>
              </a:rPr>
              <a:t>ể</a:t>
            </a:r>
            <a:r>
              <a:rPr lang="en-US" sz="3600" dirty="0" smtClean="0">
                <a:solidFill>
                  <a:prstClr val="black"/>
                </a:solidFill>
                <a:latin typeface="Times New Roman" panose="02020603050405020304" pitchFamily="18" charset="0"/>
                <a:cs typeface="Times New Roman" panose="02020603050405020304" pitchFamily="18" charset="0"/>
              </a:rPr>
              <a:t>n </a:t>
            </a:r>
            <a:r>
              <a:rPr lang="en-US" sz="3600" dirty="0">
                <a:solidFill>
                  <a:prstClr val="black"/>
                </a:solidFill>
                <a:latin typeface="Times New Roman" panose="02020603050405020304" pitchFamily="18" charset="0"/>
                <a:cs typeface="Times New Roman" panose="02020603050405020304" pitchFamily="18" charset="0"/>
              </a:rPr>
              <a:t>dần về sáng</a:t>
            </a:r>
            <a:endParaRPr lang="en-US" sz="3600" dirty="0">
              <a:solidFill>
                <a:prstClr val="black"/>
              </a:solidFill>
              <a:latin typeface="Times New Roman" panose="02020603050405020304" pitchFamily="18" charset="0"/>
              <a:cs typeface="Times New Roman" panose="02020603050405020304" pitchFamily="18" charset="0"/>
            </a:endParaRPr>
          </a:p>
          <a:p>
            <a:r>
              <a:rPr lang="en-US" sz="3600" dirty="0" err="1">
                <a:solidFill>
                  <a:prstClr val="black"/>
                </a:solidFill>
                <a:latin typeface="Times New Roman" panose="02020603050405020304" pitchFamily="18" charset="0"/>
                <a:cs typeface="Times New Roman" panose="02020603050405020304" pitchFamily="18" charset="0"/>
              </a:rPr>
              <a:t>Mầm</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măng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đợi</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nắng</a:t>
            </a:r>
            <a:r>
              <a:rPr lang="en-US" sz="3600" dirty="0">
                <a:solidFill>
                  <a:prstClr val="black"/>
                </a:solidFill>
                <a:latin typeface="Times New Roman" panose="02020603050405020304" pitchFamily="18" charset="0"/>
                <a:cs typeface="Times New Roman" panose="02020603050405020304" pitchFamily="18" charset="0"/>
              </a:rPr>
              <a:t> </a:t>
            </a:r>
            <a:r>
              <a:rPr lang="en-US" sz="3600" dirty="0" err="1">
                <a:solidFill>
                  <a:prstClr val="black"/>
                </a:solidFill>
                <a:latin typeface="Times New Roman" panose="02020603050405020304" pitchFamily="18" charset="0"/>
                <a:cs typeface="Times New Roman" panose="02020603050405020304" pitchFamily="18" charset="0"/>
              </a:rPr>
              <a:t>về</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Nguyễn</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Công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Dương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983507" y="633321"/>
            <a:ext cx="4798918" cy="2308324"/>
          </a:xfrm>
          <a:prstGeom prst="rect">
            <a:avLst/>
          </a:prstGeom>
          <a:noFill/>
        </p:spPr>
        <p:txBody>
          <a:bodyPr wrap="square" rtlCol="0">
            <a:spAutoFit/>
          </a:bodyPr>
          <a:lstStyle/>
          <a:p>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xuống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núi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ngủ</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nâng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vầng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trăng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smtClean="0">
                <a:solidFill>
                  <a:prstClr val="black"/>
                </a:solidFill>
                <a:latin typeface="Times New Roman" panose="02020603050405020304" pitchFamily="18" charset="0"/>
                <a:cs typeface="Times New Roman" panose="02020603050405020304" pitchFamily="18" charset="0"/>
              </a:rPr>
              <a:t>Sao,</a:t>
            </a:r>
            <a:r>
              <a:rPr lang="vi-VN" sz="3600" dirty="0" smtClean="0">
                <a:solidFill>
                  <a:prstClr val="black"/>
                </a:solidFill>
                <a:latin typeface="Times New Roman" panose="02020603050405020304" pitchFamily="18" charset="0"/>
                <a:cs typeface="Times New Roman" panose="02020603050405020304" pitchFamily="18" charset="0"/>
              </a:rPr>
              <a:t> </a:t>
            </a:r>
            <a:r>
              <a:rPr lang="en-US" sz="3600" dirty="0" smtClean="0">
                <a:solidFill>
                  <a:prstClr val="black"/>
                </a:solidFill>
                <a:latin typeface="Times New Roman" panose="02020603050405020304" pitchFamily="18" charset="0"/>
                <a:cs typeface="Times New Roman" panose="02020603050405020304" pitchFamily="18" charset="0"/>
              </a:rPr>
              <a:t>sao treo đầy cành</a:t>
            </a:r>
            <a:endParaRPr lang="en-US" sz="3600" dirty="0" smtClean="0">
              <a:solidFill>
                <a:prstClr val="black"/>
              </a:solidFill>
              <a:latin typeface="Times New Roman" panose="02020603050405020304" pitchFamily="18" charset="0"/>
              <a:cs typeface="Times New Roman" panose="02020603050405020304" pitchFamily="18" charset="0"/>
            </a:endParaRPr>
          </a:p>
          <a:p>
            <a:r>
              <a:rPr lang="en-US" sz="3600" dirty="0" err="1" smtClean="0">
                <a:solidFill>
                  <a:prstClr val="black"/>
                </a:solidFill>
                <a:latin typeface="Times New Roman" panose="02020603050405020304" pitchFamily="18" charset="0"/>
                <a:cs typeface="Times New Roman" panose="02020603050405020304" pitchFamily="18" charset="0"/>
              </a:rPr>
              <a:t>Suốt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đêm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dài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thắp</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81125" y="2858770"/>
            <a:ext cx="942975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i="1" u="none" strike="noStrike" kern="1200" cap="none" spc="0" normalizeH="0" baseline="0" noProof="0" dirty="0" err="1" smtClean="0">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Tìm</a:t>
            </a:r>
            <a:r>
              <a:rPr kumimoji="0" lang="en-US" altLang="zh-CN" sz="96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 </a:t>
            </a:r>
            <a:r>
              <a:rPr kumimoji="0" lang="en-US" altLang="zh-CN" sz="96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hiểu</a:t>
            </a:r>
            <a:r>
              <a:rPr kumimoji="0" lang="en-US" altLang="zh-CN" sz="96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 </a:t>
            </a:r>
            <a:r>
              <a:rPr kumimoji="0" lang="en-US" altLang="zh-CN" sz="96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bài</a:t>
            </a:r>
            <a:endParaRPr kumimoji="0" lang="en-US" sz="9600" b="1" i="1" u="none" strike="noStrike" kern="1200" cap="none" spc="0" normalizeH="0" baseline="0" noProof="0" dirty="0">
              <a:ln>
                <a:noFill/>
              </a:ln>
              <a:solidFill>
                <a:srgbClr val="FF0000"/>
              </a:solidFill>
              <a:effectLst/>
              <a:uLnTx/>
              <a:uFillTx/>
              <a:latin typeface="Verdana" panose="020B0604030504040204" charset="0"/>
              <a:ea typeface="+mn-ea"/>
              <a:cs typeface="Verdana" panose="020B0604030504040204" charset="0"/>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03703" y="163457"/>
            <a:ext cx="1952359" cy="646331"/>
          </a:xfrm>
          <a:prstGeom prst="rect">
            <a:avLst/>
          </a:prstGeom>
          <a:noFill/>
        </p:spPr>
        <p:txBody>
          <a:bodyPr wrap="square" rtlCol="0">
            <a:spAutoFit/>
          </a:bodyPr>
          <a:lstStyle/>
          <a:p>
            <a:r>
              <a:rPr lang="en-US" sz="3600" b="1" smtClean="0">
                <a:solidFill>
                  <a:srgbClr val="0070C0"/>
                </a:solidFill>
                <a:latin typeface="Times New Roman" panose="02020603050405020304" pitchFamily="18" charset="0"/>
                <a:cs typeface="Times New Roman" panose="02020603050405020304" pitchFamily="18" charset="0"/>
              </a:rPr>
              <a:t>Lũy tre </a:t>
            </a:r>
            <a:endParaRPr lang="en-US" sz="3600" b="1">
              <a:solidFill>
                <a:srgbClr val="0070C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94441" y="869710"/>
            <a:ext cx="4985442"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Mỗi sớm mai thức dậy </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Lũy tre xanh rì rào </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Ngọn tre cong gọng vó</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Kéo mặt trời lên cao.</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4441" y="3174768"/>
            <a:ext cx="5234324" cy="2062103"/>
          </a:xfrm>
          <a:prstGeom prst="rect">
            <a:avLst/>
          </a:prstGeom>
          <a:noFill/>
        </p:spPr>
        <p:txBody>
          <a:bodyPr wrap="square" rtlCol="0">
            <a:spAutoFit/>
          </a:bodyPr>
          <a:lstStyle/>
          <a:p>
            <a:r>
              <a:rPr lang="en-US" sz="3200" dirty="0" err="1" smtClean="0">
                <a:solidFill>
                  <a:prstClr val="black"/>
                </a:solidFill>
                <a:latin typeface="Times New Roman" panose="02020603050405020304" pitchFamily="18" charset="0"/>
                <a:cs typeface="Times New Roman" panose="02020603050405020304" pitchFamily="18" charset="0"/>
              </a:rPr>
              <a:t>Những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trưa</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đồng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nắng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Trâu</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nằm</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nhai</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bóng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râm</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a:t>
            </a:r>
            <a:r>
              <a:rPr lang="en-US" sz="3200" dirty="0" err="1" smtClean="0">
                <a:solidFill>
                  <a:prstClr val="black"/>
                </a:solidFill>
                <a:latin typeface="Times New Roman" panose="02020603050405020304" pitchFamily="18" charset="0"/>
                <a:cs typeface="Times New Roman" panose="02020603050405020304" pitchFamily="18" charset="0"/>
              </a:rPr>
              <a:t>bần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thần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nhớ</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gió</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Chợt</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về</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tiếng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chim</a:t>
            </a:r>
            <a:r>
              <a:rPr lang="en-US" sz="3200" dirty="0" smtClean="0">
                <a:solidFill>
                  <a:prstClr val="black"/>
                </a:solidFill>
                <a:latin typeface="Times New Roman" panose="02020603050405020304" pitchFamily="18" charset="0"/>
                <a:cs typeface="Times New Roman" panose="02020603050405020304" pitchFamily="18" charset="0"/>
              </a:rPr>
              <a:t>.</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6028765" y="869709"/>
            <a:ext cx="6605924"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Mặt trời xuống núi ngủ</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nâng vầng trăng lên</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Sao</a:t>
            </a:r>
            <a:r>
              <a:rPr lang="en-US" sz="3200" dirty="0" smtClean="0">
                <a:solidFill>
                  <a:prstClr val="black"/>
                </a:solidFill>
                <a:latin typeface="Times New Roman" panose="02020603050405020304" pitchFamily="18" charset="0"/>
                <a:cs typeface="Times New Roman" panose="02020603050405020304" pitchFamily="18" charset="0"/>
              </a:rPr>
              <a:t>,</a:t>
            </a:r>
            <a:r>
              <a:rPr lang="vi-VN" sz="3200" dirty="0" smtClean="0">
                <a:solidFill>
                  <a:prstClr val="black"/>
                </a:solidFill>
                <a:latin typeface="Times New Roman" panose="02020603050405020304" pitchFamily="18" charset="0"/>
                <a:cs typeface="Times New Roman" panose="02020603050405020304" pitchFamily="18" charset="0"/>
              </a:rPr>
              <a:t> </a:t>
            </a:r>
            <a:r>
              <a:rPr lang="en-US" sz="3200" dirty="0" smtClean="0">
                <a:solidFill>
                  <a:prstClr val="black"/>
                </a:solidFill>
                <a:latin typeface="Times New Roman" panose="02020603050405020304" pitchFamily="18" charset="0"/>
                <a:cs typeface="Times New Roman" panose="02020603050405020304" pitchFamily="18" charset="0"/>
              </a:rPr>
              <a:t>sao </a:t>
            </a:r>
            <a:r>
              <a:rPr lang="en-US" sz="3200" dirty="0" smtClean="0">
                <a:solidFill>
                  <a:prstClr val="black"/>
                </a:solidFill>
                <a:latin typeface="Times New Roman" panose="02020603050405020304" pitchFamily="18" charset="0"/>
                <a:cs typeface="Times New Roman" panose="02020603050405020304" pitchFamily="18" charset="0"/>
              </a:rPr>
              <a:t>treo đầy cành</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Suốt đêm dài thắp sáng.</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6028765" y="3174768"/>
            <a:ext cx="5372688"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Bỗng gà lên tiếng gáy </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Xôn sao ngoài lũy tre</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Đêm </a:t>
            </a:r>
            <a:r>
              <a:rPr lang="en-US" sz="3200" dirty="0" smtClean="0">
                <a:solidFill>
                  <a:prstClr val="black"/>
                </a:solidFill>
                <a:latin typeface="Times New Roman" panose="02020603050405020304" pitchFamily="18" charset="0"/>
                <a:cs typeface="Times New Roman" panose="02020603050405020304" pitchFamily="18" charset="0"/>
              </a:rPr>
              <a:t>chuy</a:t>
            </a:r>
            <a:r>
              <a:rPr lang="vi-VN" sz="3200" dirty="0" smtClean="0">
                <a:solidFill>
                  <a:prstClr val="black"/>
                </a:solidFill>
                <a:latin typeface="Times New Roman" panose="02020603050405020304" pitchFamily="18" charset="0"/>
                <a:cs typeface="Times New Roman" panose="02020603050405020304" pitchFamily="18" charset="0"/>
              </a:rPr>
              <a:t>ể</a:t>
            </a:r>
            <a:r>
              <a:rPr lang="en-US" sz="3200" dirty="0" smtClean="0">
                <a:solidFill>
                  <a:prstClr val="black"/>
                </a:solidFill>
                <a:latin typeface="Times New Roman" panose="02020603050405020304" pitchFamily="18" charset="0"/>
                <a:cs typeface="Times New Roman" panose="02020603050405020304" pitchFamily="18" charset="0"/>
              </a:rPr>
              <a:t>n </a:t>
            </a:r>
            <a:r>
              <a:rPr lang="en-US" sz="3200" dirty="0" smtClean="0">
                <a:solidFill>
                  <a:prstClr val="black"/>
                </a:solidFill>
                <a:latin typeface="Times New Roman" panose="02020603050405020304" pitchFamily="18" charset="0"/>
                <a:cs typeface="Times New Roman" panose="02020603050405020304" pitchFamily="18" charset="0"/>
              </a:rPr>
              <a:t>dần về sáng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Mầm măng đợi nắng về.</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09282" y="5370821"/>
            <a:ext cx="11571194" cy="615553"/>
          </a:xfrm>
          <a:prstGeom prst="rect">
            <a:avLst/>
          </a:prstGeom>
          <a:noFill/>
        </p:spPr>
        <p:txBody>
          <a:bodyPr wrap="square" rtlCol="0">
            <a:spAutoFit/>
          </a:bodyPr>
          <a:lstStyle/>
          <a:p>
            <a:pPr marR="0" lvl="0" algn="just" defTabSz="913130" rtl="0" eaLnBrk="1" fontAlgn="base" latinLnBrk="0" hangingPunct="1">
              <a:lnSpc>
                <a:spcPct val="100000"/>
              </a:lnSpc>
              <a:spcBef>
                <a:spcPct val="0"/>
              </a:spcBef>
              <a:spcAft>
                <a:spcPct val="0"/>
              </a:spcAft>
              <a:buClrTx/>
              <a:buSzTx/>
              <a:defRPr/>
            </a:pPr>
            <a:r>
              <a:rPr kumimoji="0" lang="en-US" sz="3400" b="1" i="0" u="none" strike="noStrike" kern="1200" cap="none" spc="0" normalizeH="0" baseline="0" noProof="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1.Tìm</a:t>
            </a:r>
            <a:r>
              <a:rPr kumimoji="0" lang="en-US" sz="3400" b="1" i="0" u="none" strike="noStrike" kern="1200" cap="none" spc="0" normalizeH="0" noProof="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những câu thơ miêu tả cây tre vào lúc mặt trời mọc?</a:t>
            </a:r>
            <a:endParaRPr kumimoji="0" lang="en-US" sz="34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cxnSp>
        <p:nvCxnSpPr>
          <p:cNvPr id="3" name="Straight Connector 2"/>
          <p:cNvCxnSpPr/>
          <p:nvPr/>
        </p:nvCxnSpPr>
        <p:spPr>
          <a:xfrm>
            <a:off x="914400" y="1900761"/>
            <a:ext cx="2971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41294" y="2402785"/>
            <a:ext cx="3617259" cy="176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115797" y="1835696"/>
            <a:ext cx="1643399" cy="584775"/>
          </a:xfrm>
          <a:prstGeom prst="rect">
            <a:avLst/>
          </a:prstGeom>
          <a:noFill/>
        </p:spPr>
        <p:txBody>
          <a:bodyPr wrap="none" rtlCol="0">
            <a:spAutoFit/>
          </a:bodyPr>
          <a:lstStyle/>
          <a:p>
            <a:r>
              <a:rPr lang="vi-VN" sz="3200" b="1" dirty="0" smtClean="0">
                <a:solidFill>
                  <a:srgbClr val="FF0000"/>
                </a:solidFill>
                <a:latin typeface="Times New Roman" panose="02020603050405020304" pitchFamily="18" charset="0"/>
                <a:cs typeface="Times New Roman" panose="02020603050405020304" pitchFamily="18" charset="0"/>
              </a:rPr>
              <a:t> gọng vó</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11"/>
                                        </p:tgtEl>
                                      </p:cBhvr>
                                    </p:animEffect>
                                    <p:set>
                                      <p:cBhvr>
                                        <p:cTn id="38" dur="1" fill="hold">
                                          <p:stCondLst>
                                            <p:cond delay="499"/>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3"/>
                                        </p:tgtEl>
                                      </p:cBhvr>
                                    </p:animEffect>
                                    <p:set>
                                      <p:cBhvr>
                                        <p:cTn id="43" dur="1" fill="hold">
                                          <p:stCondLst>
                                            <p:cond delay="499"/>
                                          </p:stCondLst>
                                        </p:cTn>
                                        <p:tgtEl>
                                          <p:spTgt spid="3"/>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15"/>
                                        </p:tgtEl>
                                      </p:cBhvr>
                                    </p:animEffect>
                                    <p:set>
                                      <p:cBhvr>
                                        <p:cTn id="46" dur="1" fill="hold">
                                          <p:stCondLst>
                                            <p:cond delay="499"/>
                                          </p:stCondLst>
                                        </p:cTn>
                                        <p:tgtEl>
                                          <p:spTgt spid="1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barn(inVertical)">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3" grpId="0"/>
      <p:bldP spid="11" grpId="0"/>
      <p:bldP spid="11" grpId="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8"/>
          <p:cNvCxnSpPr/>
          <p:nvPr/>
        </p:nvCxnSpPr>
        <p:spPr>
          <a:xfrm>
            <a:off x="0" y="0"/>
            <a:ext cx="1552575" cy="1508581"/>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sp>
        <p:nvSpPr>
          <p:cNvPr id="10" name="9"/>
          <p:cNvSpPr/>
          <p:nvPr/>
        </p:nvSpPr>
        <p:spPr>
          <a:xfrm>
            <a:off x="1552575" y="1508581"/>
            <a:ext cx="133350" cy="120194"/>
          </a:xfrm>
          <a:prstGeom prst="ellipse">
            <a:avLst/>
          </a:prstGeom>
          <a:solidFill>
            <a:srgbClr val="339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等线" panose="02010600030101010101" pitchFamily="2" charset="-122"/>
            </a:endParaRPr>
          </a:p>
        </p:txBody>
      </p:sp>
      <p:cxnSp>
        <p:nvCxnSpPr>
          <p:cNvPr id="11" name="10"/>
          <p:cNvCxnSpPr/>
          <p:nvPr/>
        </p:nvCxnSpPr>
        <p:spPr>
          <a:xfrm>
            <a:off x="1685925" y="1628775"/>
            <a:ext cx="1438275" cy="1378862"/>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cxnSp>
        <p:nvCxnSpPr>
          <p:cNvPr id="13" name="12"/>
          <p:cNvCxnSpPr/>
          <p:nvPr/>
        </p:nvCxnSpPr>
        <p:spPr>
          <a:xfrm flipH="1">
            <a:off x="1576983" y="3170658"/>
            <a:ext cx="1485900" cy="1362075"/>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cxnSp>
        <p:nvCxnSpPr>
          <p:cNvPr id="15" name="14"/>
          <p:cNvCxnSpPr/>
          <p:nvPr/>
        </p:nvCxnSpPr>
        <p:spPr>
          <a:xfrm>
            <a:off x="1588443" y="4695754"/>
            <a:ext cx="2904006" cy="2162246"/>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sp>
        <p:nvSpPr>
          <p:cNvPr id="17" name="16"/>
          <p:cNvSpPr/>
          <p:nvPr/>
        </p:nvSpPr>
        <p:spPr>
          <a:xfrm>
            <a:off x="1443633" y="4566035"/>
            <a:ext cx="133350" cy="120194"/>
          </a:xfrm>
          <a:prstGeom prst="ellipse">
            <a:avLst/>
          </a:prstGeom>
          <a:solidFill>
            <a:srgbClr val="339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等线" panose="02010600030101010101" pitchFamily="2" charset="-122"/>
            </a:endParaRPr>
          </a:p>
        </p:txBody>
      </p:sp>
      <p:sp>
        <p:nvSpPr>
          <p:cNvPr id="27" name="26"/>
          <p:cNvSpPr/>
          <p:nvPr/>
        </p:nvSpPr>
        <p:spPr>
          <a:xfrm>
            <a:off x="-265521" y="-76199"/>
            <a:ext cx="1124" cy="1013"/>
          </a:xfrm>
          <a:custGeom>
            <a:avLst/>
            <a:gdLst>
              <a:gd name="connsiteX0" fmla="*/ 10 w 1124"/>
              <a:gd name="connsiteY0" fmla="*/ 0 h 1013"/>
              <a:gd name="connsiteX1" fmla="*/ 1124 w 1124"/>
              <a:gd name="connsiteY1" fmla="*/ 1013 h 1013"/>
              <a:gd name="connsiteX2" fmla="*/ 0 w 1124"/>
              <a:gd name="connsiteY2" fmla="*/ 1013 h 1013"/>
              <a:gd name="connsiteX3" fmla="*/ 10 w 1124"/>
              <a:gd name="connsiteY3" fmla="*/ 0 h 1013"/>
            </a:gdLst>
            <a:ahLst/>
            <a:cxnLst>
              <a:cxn ang="0">
                <a:pos x="connsiteX0" y="connsiteY0"/>
              </a:cxn>
              <a:cxn ang="0">
                <a:pos x="connsiteX1" y="connsiteY1"/>
              </a:cxn>
              <a:cxn ang="0">
                <a:pos x="connsiteX2" y="connsiteY2"/>
              </a:cxn>
              <a:cxn ang="0">
                <a:pos x="connsiteX3" y="connsiteY3"/>
              </a:cxn>
            </a:cxnLst>
            <a:rect l="l" t="t" r="r" b="b"/>
            <a:pathLst>
              <a:path w="1124" h="1013">
                <a:moveTo>
                  <a:pt x="10" y="0"/>
                </a:moveTo>
                <a:lnTo>
                  <a:pt x="1124" y="1013"/>
                </a:lnTo>
                <a:lnTo>
                  <a:pt x="0" y="1013"/>
                </a:lnTo>
                <a:lnTo>
                  <a:pt x="10" y="0"/>
                </a:lnTo>
                <a:close/>
              </a:path>
            </a:pathLst>
          </a:custGeom>
          <a:blipFill>
            <a:blip r:embed="rId1"/>
            <a:srcRect/>
            <a:stretch>
              <a:fillRect l="-475" t="621" r="475" b="-6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panose="020F0502020204030204"/>
              <a:ea typeface="等线" panose="02010600030101010101" pitchFamily="2" charset="-122"/>
            </a:endParaRPr>
          </a:p>
        </p:txBody>
      </p:sp>
      <p:sp>
        <p:nvSpPr>
          <p:cNvPr id="30" name="29"/>
          <p:cNvSpPr/>
          <p:nvPr/>
        </p:nvSpPr>
        <p:spPr>
          <a:xfrm>
            <a:off x="0" y="166605"/>
            <a:ext cx="4351063" cy="6691395"/>
          </a:xfrm>
          <a:custGeom>
            <a:avLst/>
            <a:gdLst>
              <a:gd name="connsiteX0" fmla="*/ 0 w 4351063"/>
              <a:gd name="connsiteY0" fmla="*/ 0 h 6746318"/>
              <a:gd name="connsiteX1" fmla="*/ 3027088 w 4351063"/>
              <a:gd name="connsiteY1" fmla="*/ 2926793 h 6746318"/>
              <a:gd name="connsiteX2" fmla="*/ 1407838 w 4351063"/>
              <a:gd name="connsiteY2" fmla="*/ 4431743 h 6746318"/>
              <a:gd name="connsiteX3" fmla="*/ 1331638 w 4351063"/>
              <a:gd name="connsiteY3" fmla="*/ 4507943 h 6746318"/>
              <a:gd name="connsiteX4" fmla="*/ 4351063 w 4351063"/>
              <a:gd name="connsiteY4" fmla="*/ 6746318 h 6746318"/>
              <a:gd name="connsiteX5" fmla="*/ 0 w 4351063"/>
              <a:gd name="connsiteY5" fmla="*/ 6728914 h 6746318"/>
              <a:gd name="connsiteX6" fmla="*/ 0 w 4351063"/>
              <a:gd name="connsiteY6" fmla="*/ 0 h 674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063" h="6746318">
                <a:moveTo>
                  <a:pt x="0" y="0"/>
                </a:moveTo>
                <a:lnTo>
                  <a:pt x="3027088" y="2926793"/>
                </a:lnTo>
                <a:lnTo>
                  <a:pt x="1407838" y="4431743"/>
                </a:lnTo>
                <a:lnTo>
                  <a:pt x="1331638" y="4507943"/>
                </a:lnTo>
                <a:lnTo>
                  <a:pt x="4351063" y="6746318"/>
                </a:lnTo>
                <a:lnTo>
                  <a:pt x="0" y="6728914"/>
                </a:lnTo>
                <a:lnTo>
                  <a:pt x="0" y="0"/>
                </a:lnTo>
                <a:close/>
              </a:path>
            </a:pathLst>
          </a:cu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等线" panose="02010600030101010101" pitchFamily="2" charset="-122"/>
            </a:endParaRPr>
          </a:p>
        </p:txBody>
      </p:sp>
      <p:pic>
        <p:nvPicPr>
          <p:cNvPr id="62" name="61" descr="E:\素材\春\7ff96c0408d5f1ad90e6490e1fb39ea4.png7ff96c0408d5f1ad90e6490e1fb39ea4"/>
          <p:cNvPicPr>
            <a:picLocks noChangeAspect="1"/>
          </p:cNvPicPr>
          <p:nvPr/>
        </p:nvPicPr>
        <p:blipFill>
          <a:blip r:embed="rId2" cstate="screen"/>
          <a:srcRect/>
          <a:stretch>
            <a:fillRect/>
          </a:stretch>
        </p:blipFill>
        <p:spPr>
          <a:xfrm rot="814195" flipV="1">
            <a:off x="-603250" y="396875"/>
            <a:ext cx="1523365" cy="1489075"/>
          </a:xfrm>
          <a:prstGeom prst="rect">
            <a:avLst/>
          </a:prstGeom>
        </p:spPr>
      </p:pic>
      <p:pic>
        <p:nvPicPr>
          <p:cNvPr id="63" name="62" descr="E:\素材\春\7ff96c0408d5f1ad90e6490e1fb39ea4.png7ff96c0408d5f1ad90e6490e1fb39ea4"/>
          <p:cNvPicPr>
            <a:picLocks noChangeAspect="1"/>
          </p:cNvPicPr>
          <p:nvPr/>
        </p:nvPicPr>
        <p:blipFill>
          <a:blip r:embed="rId3" cstate="screen"/>
          <a:srcRect/>
          <a:stretch>
            <a:fillRect/>
          </a:stretch>
        </p:blipFill>
        <p:spPr>
          <a:xfrm rot="11111076" flipH="1">
            <a:off x="-189865" y="-125095"/>
            <a:ext cx="1796415" cy="1758315"/>
          </a:xfrm>
          <a:prstGeom prst="rect">
            <a:avLst/>
          </a:prstGeom>
        </p:spPr>
      </p:pic>
      <p:pic>
        <p:nvPicPr>
          <p:cNvPr id="2" name="1" descr="E:\素材\春\7ff96c0408d5f1ad90e6490e1fb39ea4.png7ff96c0408d5f1ad90e6490e1fb39ea4"/>
          <p:cNvPicPr>
            <a:picLocks noChangeAspect="1"/>
          </p:cNvPicPr>
          <p:nvPr/>
        </p:nvPicPr>
        <p:blipFill>
          <a:blip r:embed="rId4" cstate="screen"/>
          <a:srcRect/>
          <a:stretch>
            <a:fillRect/>
          </a:stretch>
        </p:blipFill>
        <p:spPr>
          <a:xfrm rot="21000000">
            <a:off x="10031048" y="4756299"/>
            <a:ext cx="2396490" cy="2344420"/>
          </a:xfrm>
          <a:prstGeom prst="rect">
            <a:avLst/>
          </a:prstGeom>
        </p:spPr>
      </p:pic>
      <p:grpSp>
        <p:nvGrpSpPr>
          <p:cNvPr id="7" name="Group 6"/>
          <p:cNvGrpSpPr/>
          <p:nvPr/>
        </p:nvGrpSpPr>
        <p:grpSpPr>
          <a:xfrm>
            <a:off x="156834" y="1993081"/>
            <a:ext cx="2109019" cy="2109019"/>
            <a:chOff x="156834" y="1993081"/>
            <a:chExt cx="2109019" cy="2109019"/>
          </a:xfrm>
        </p:grpSpPr>
        <p:sp>
          <p:nvSpPr>
            <p:cNvPr id="3" name="Oval 2"/>
            <p:cNvSpPr/>
            <p:nvPr/>
          </p:nvSpPr>
          <p:spPr>
            <a:xfrm>
              <a:off x="156834" y="1993081"/>
              <a:ext cx="2109019" cy="2109019"/>
            </a:xfrm>
            <a:prstGeom prst="ellipse">
              <a:avLst/>
            </a:prstGeom>
            <a:solidFill>
              <a:srgbClr val="ED2F6A"/>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4" name="TextBox 3"/>
            <p:cNvSpPr txBox="1"/>
            <p:nvPr/>
          </p:nvSpPr>
          <p:spPr>
            <a:xfrm>
              <a:off x="315731" y="2243748"/>
              <a:ext cx="1711988" cy="1754326"/>
            </a:xfrm>
            <a:prstGeom prst="rect">
              <a:avLst/>
            </a:prstGeom>
            <a:noFill/>
          </p:spPr>
          <p:txBody>
            <a:bodyPr wrap="square" rtlCol="0">
              <a:spAutoFit/>
            </a:bodyPr>
            <a:lstStyle/>
            <a:p>
              <a:pPr algn="ctr" defTabSz="913130" fontAlgn="base">
                <a:spcBef>
                  <a:spcPct val="0"/>
                </a:spcBef>
                <a:spcAft>
                  <a:spcPct val="0"/>
                </a:spcAft>
                <a:defRPr/>
              </a:pPr>
              <a:r>
                <a:rPr lang="en-US" altLang="zh-CN" sz="36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sym typeface="+mn-lt"/>
                </a:rPr>
                <a:t>GIẢI NGHĨA TỪ</a:t>
              </a:r>
              <a:endParaRPr lang="zh-CN" altLang="en-US" sz="36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sp>
        <p:nvSpPr>
          <p:cNvPr id="28" name="2"/>
          <p:cNvSpPr/>
          <p:nvPr/>
        </p:nvSpPr>
        <p:spPr>
          <a:xfrm>
            <a:off x="3371016" y="755091"/>
            <a:ext cx="8019905" cy="5347817"/>
          </a:xfrm>
          <a:prstGeom prst="roundRect">
            <a:avLst>
              <a:gd name="adj" fmla="val 31710"/>
            </a:avLst>
          </a:prstGeom>
          <a:solidFill>
            <a:srgbClr val="FEF4F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prstClr val="white"/>
              </a:solidFill>
              <a:latin typeface="Calibri" panose="020F0502020204030204"/>
              <a:ea typeface="等线" panose="02010600030101010101" pitchFamily="2" charset="-122"/>
              <a:cs typeface="+mn-ea"/>
              <a:sym typeface="+mn-lt"/>
            </a:endParaRPr>
          </a:p>
        </p:txBody>
      </p:sp>
      <p:pic>
        <p:nvPicPr>
          <p:cNvPr id="5" name="Picture 4"/>
          <p:cNvPicPr>
            <a:picLocks noChangeAspect="1"/>
          </p:cNvPicPr>
          <p:nvPr/>
        </p:nvPicPr>
        <p:blipFill>
          <a:blip r:embed="rId5"/>
          <a:stretch>
            <a:fillRect/>
          </a:stretch>
        </p:blipFill>
        <p:spPr>
          <a:xfrm>
            <a:off x="11285220" y="95250"/>
            <a:ext cx="906780" cy="848360"/>
          </a:xfrm>
          <a:prstGeom prst="rect">
            <a:avLst/>
          </a:prstGeom>
        </p:spPr>
      </p:pic>
      <p:grpSp>
        <p:nvGrpSpPr>
          <p:cNvPr id="23" name="Group 22"/>
          <p:cNvGrpSpPr/>
          <p:nvPr/>
        </p:nvGrpSpPr>
        <p:grpSpPr>
          <a:xfrm>
            <a:off x="3842836" y="943609"/>
            <a:ext cx="6916419" cy="3364682"/>
            <a:chOff x="3815445" y="-908545"/>
            <a:chExt cx="3822655" cy="3364654"/>
          </a:xfrm>
        </p:grpSpPr>
        <p:grpSp>
          <p:nvGrpSpPr>
            <p:cNvPr id="24" name="Group 23"/>
            <p:cNvGrpSpPr/>
            <p:nvPr/>
          </p:nvGrpSpPr>
          <p:grpSpPr>
            <a:xfrm>
              <a:off x="3815445" y="-908545"/>
              <a:ext cx="3822655" cy="3364654"/>
              <a:chOff x="181619" y="305918"/>
              <a:chExt cx="2109019" cy="3065025"/>
            </a:xfrm>
          </p:grpSpPr>
          <p:sp>
            <p:nvSpPr>
              <p:cNvPr id="29" name="Hexagon 28"/>
              <p:cNvSpPr/>
              <p:nvPr/>
            </p:nvSpPr>
            <p:spPr>
              <a:xfrm>
                <a:off x="181619" y="1261924"/>
                <a:ext cx="2109019" cy="2109019"/>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a:solidFill>
                    <a:prstClr val="white"/>
                  </a:solidFill>
                  <a:latin typeface="Arial-Rounded" panose="020B0500000000000000" pitchFamily="34" charset="0"/>
                  <a:ea typeface="Arial-Rounded" panose="020B0500000000000000" pitchFamily="34" charset="0"/>
                  <a:cs typeface="Arial-Rounded" panose="020B0500000000000000" pitchFamily="34" charset="0"/>
                </a:endParaRPr>
              </a:p>
            </p:txBody>
          </p:sp>
          <p:sp>
            <p:nvSpPr>
              <p:cNvPr id="31" name="TextBox 30"/>
              <p:cNvSpPr txBox="1"/>
              <p:nvPr/>
            </p:nvSpPr>
            <p:spPr>
              <a:xfrm>
                <a:off x="311048" y="305918"/>
                <a:ext cx="1808630" cy="588769"/>
              </a:xfrm>
              <a:prstGeom prst="rect">
                <a:avLst/>
              </a:prstGeom>
              <a:noFill/>
            </p:spPr>
            <p:txBody>
              <a:bodyPr wrap="square" rtlCol="0">
                <a:spAutoFit/>
              </a:bodyPr>
              <a:lstStyle/>
              <a:p>
                <a:pPr algn="ctr" defTabSz="913130" fontAlgn="base">
                  <a:spcBef>
                    <a:spcPct val="0"/>
                  </a:spcBef>
                  <a:spcAft>
                    <a:spcPct val="0"/>
                  </a:spcAft>
                  <a:defRPr/>
                </a:pPr>
                <a:r>
                  <a:rPr lang="vi-VN" sz="3600" dirty="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Gọng vó</a:t>
                </a: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cxnSp>
          <p:nvCxnSpPr>
            <p:cNvPr id="26" name="10"/>
            <p:cNvCxnSpPr/>
            <p:nvPr/>
          </p:nvCxnSpPr>
          <p:spPr>
            <a:xfrm>
              <a:off x="5078941" y="1024608"/>
              <a:ext cx="1426280" cy="0"/>
            </a:xfrm>
            <a:prstGeom prst="line">
              <a:avLst/>
            </a:prstGeom>
            <a:ln w="19050">
              <a:solidFill>
                <a:srgbClr val="339183"/>
              </a:solidFill>
              <a:prstDash val="dash"/>
            </a:ln>
          </p:spPr>
          <p:style>
            <a:lnRef idx="1">
              <a:schemeClr val="accent3"/>
            </a:lnRef>
            <a:fillRef idx="0">
              <a:schemeClr val="accent3"/>
            </a:fillRef>
            <a:effectRef idx="0">
              <a:schemeClr val="accent3"/>
            </a:effectRef>
            <a:fontRef idx="minor">
              <a:schemeClr val="tx1"/>
            </a:fontRef>
          </p:style>
        </p:cxnSp>
      </p:grpSp>
      <p:pic>
        <p:nvPicPr>
          <p:cNvPr id="1026" name="Picture 2" descr="C:\Users\Admin\Pictures\cat-vo-tren-song-500x31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2883" y="1679995"/>
            <a:ext cx="8328038" cy="44229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03703" y="163457"/>
            <a:ext cx="1952359" cy="646331"/>
          </a:xfrm>
          <a:prstGeom prst="rect">
            <a:avLst/>
          </a:prstGeom>
          <a:noFill/>
        </p:spPr>
        <p:txBody>
          <a:bodyPr wrap="square" rtlCol="0">
            <a:spAutoFit/>
          </a:bodyPr>
          <a:lstStyle/>
          <a:p>
            <a:r>
              <a:rPr lang="en-US" sz="3600" b="1" smtClean="0">
                <a:solidFill>
                  <a:srgbClr val="0070C0"/>
                </a:solidFill>
                <a:latin typeface="Times New Roman" panose="02020603050405020304" pitchFamily="18" charset="0"/>
                <a:cs typeface="Times New Roman" panose="02020603050405020304" pitchFamily="18" charset="0"/>
              </a:rPr>
              <a:t>Lũy tre </a:t>
            </a:r>
            <a:endParaRPr lang="en-US" sz="3600" b="1">
              <a:solidFill>
                <a:srgbClr val="0070C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94441" y="869710"/>
            <a:ext cx="4985442" cy="2062103"/>
          </a:xfrm>
          <a:prstGeom prst="rect">
            <a:avLst/>
          </a:prstGeom>
          <a:noFill/>
        </p:spPr>
        <p:txBody>
          <a:bodyPr wrap="square" rtlCol="0">
            <a:spAutoFit/>
          </a:bodyPr>
          <a:lstStyle/>
          <a:p>
            <a:r>
              <a:rPr lang="en-US" sz="3200" smtClean="0">
                <a:solidFill>
                  <a:prstClr val="black"/>
                </a:solidFill>
                <a:latin typeface="Times New Roman" panose="02020603050405020304" pitchFamily="18" charset="0"/>
                <a:cs typeface="Times New Roman" panose="02020603050405020304" pitchFamily="18" charset="0"/>
              </a:rPr>
              <a:t>Mỗi sớm mai thức dậy </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Lũy tre xanh rì rào </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Ngọn tre cong gọng vó</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Kéo mặt trời lên cao.</a:t>
            </a:r>
            <a:endParaRPr lang="en-US" sz="320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4441" y="3174768"/>
            <a:ext cx="5234324" cy="2062103"/>
          </a:xfrm>
          <a:prstGeom prst="rect">
            <a:avLst/>
          </a:prstGeom>
          <a:noFill/>
        </p:spPr>
        <p:txBody>
          <a:bodyPr wrap="square" rtlCol="0">
            <a:spAutoFit/>
          </a:bodyPr>
          <a:lstStyle/>
          <a:p>
            <a:r>
              <a:rPr lang="en-US" sz="3200" dirty="0" err="1" smtClean="0">
                <a:solidFill>
                  <a:prstClr val="black"/>
                </a:solidFill>
                <a:latin typeface="Times New Roman" panose="02020603050405020304" pitchFamily="18" charset="0"/>
                <a:cs typeface="Times New Roman" panose="02020603050405020304" pitchFamily="18" charset="0"/>
              </a:rPr>
              <a:t>Những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trưa</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đồng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nắng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Trâu</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nằm</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nhai</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bóng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râm</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a:t>
            </a:r>
            <a:r>
              <a:rPr lang="en-US" sz="3200" dirty="0" err="1" smtClean="0">
                <a:solidFill>
                  <a:prstClr val="black"/>
                </a:solidFill>
                <a:latin typeface="Times New Roman" panose="02020603050405020304" pitchFamily="18" charset="0"/>
                <a:cs typeface="Times New Roman" panose="02020603050405020304" pitchFamily="18" charset="0"/>
              </a:rPr>
              <a:t>bần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thần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nhớ</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gió</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Chợt</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về</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tiếng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chim</a:t>
            </a:r>
            <a:r>
              <a:rPr lang="en-US" sz="3200" dirty="0" smtClean="0">
                <a:solidFill>
                  <a:prstClr val="black"/>
                </a:solidFill>
                <a:latin typeface="Times New Roman" panose="02020603050405020304" pitchFamily="18" charset="0"/>
                <a:cs typeface="Times New Roman" panose="02020603050405020304" pitchFamily="18" charset="0"/>
              </a:rPr>
              <a:t>.</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5779883" y="869710"/>
            <a:ext cx="6605924"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Mặt trời xuống núi ngủ</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nâng vầng trăng lên</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Sao</a:t>
            </a:r>
            <a:r>
              <a:rPr lang="en-US" sz="3200" dirty="0" smtClean="0">
                <a:solidFill>
                  <a:prstClr val="black"/>
                </a:solidFill>
                <a:latin typeface="Times New Roman" panose="02020603050405020304" pitchFamily="18" charset="0"/>
                <a:cs typeface="Times New Roman" panose="02020603050405020304" pitchFamily="18" charset="0"/>
              </a:rPr>
              <a:t>,</a:t>
            </a:r>
            <a:r>
              <a:rPr lang="vi-VN" sz="3200" dirty="0" smtClean="0">
                <a:solidFill>
                  <a:prstClr val="black"/>
                </a:solidFill>
                <a:latin typeface="Times New Roman" panose="02020603050405020304" pitchFamily="18" charset="0"/>
                <a:cs typeface="Times New Roman" panose="02020603050405020304" pitchFamily="18" charset="0"/>
              </a:rPr>
              <a:t> </a:t>
            </a:r>
            <a:r>
              <a:rPr lang="en-US" sz="3200" dirty="0" smtClean="0">
                <a:solidFill>
                  <a:prstClr val="black"/>
                </a:solidFill>
                <a:latin typeface="Times New Roman" panose="02020603050405020304" pitchFamily="18" charset="0"/>
                <a:cs typeface="Times New Roman" panose="02020603050405020304" pitchFamily="18" charset="0"/>
              </a:rPr>
              <a:t>sao </a:t>
            </a:r>
            <a:r>
              <a:rPr lang="en-US" sz="3200" dirty="0" smtClean="0">
                <a:solidFill>
                  <a:prstClr val="black"/>
                </a:solidFill>
                <a:latin typeface="Times New Roman" panose="02020603050405020304" pitchFamily="18" charset="0"/>
                <a:cs typeface="Times New Roman" panose="02020603050405020304" pitchFamily="18" charset="0"/>
              </a:rPr>
              <a:t>treo đầy cành</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Suốt đêm dài thắp sáng.</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5779883" y="3127575"/>
            <a:ext cx="5372688"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Bỗng gà lên tiếng gáy </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Xôn sao ngoài lũy tre</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Đêm </a:t>
            </a:r>
            <a:r>
              <a:rPr lang="en-US" sz="3200" dirty="0" smtClean="0">
                <a:solidFill>
                  <a:prstClr val="black"/>
                </a:solidFill>
                <a:latin typeface="Times New Roman" panose="02020603050405020304" pitchFamily="18" charset="0"/>
                <a:cs typeface="Times New Roman" panose="02020603050405020304" pitchFamily="18" charset="0"/>
              </a:rPr>
              <a:t>chuy</a:t>
            </a:r>
            <a:r>
              <a:rPr lang="vi-VN" sz="3200" dirty="0" smtClean="0">
                <a:solidFill>
                  <a:prstClr val="black"/>
                </a:solidFill>
                <a:latin typeface="Times New Roman" panose="02020603050405020304" pitchFamily="18" charset="0"/>
                <a:cs typeface="Times New Roman" panose="02020603050405020304" pitchFamily="18" charset="0"/>
              </a:rPr>
              <a:t>ể</a:t>
            </a:r>
            <a:r>
              <a:rPr lang="en-US" sz="3200" dirty="0" smtClean="0">
                <a:solidFill>
                  <a:prstClr val="black"/>
                </a:solidFill>
                <a:latin typeface="Times New Roman" panose="02020603050405020304" pitchFamily="18" charset="0"/>
                <a:cs typeface="Times New Roman" panose="02020603050405020304" pitchFamily="18" charset="0"/>
              </a:rPr>
              <a:t>n </a:t>
            </a:r>
            <a:r>
              <a:rPr lang="en-US" sz="3200" dirty="0" smtClean="0">
                <a:solidFill>
                  <a:prstClr val="black"/>
                </a:solidFill>
                <a:latin typeface="Times New Roman" panose="02020603050405020304" pitchFamily="18" charset="0"/>
                <a:cs typeface="Times New Roman" panose="02020603050405020304" pitchFamily="18" charset="0"/>
              </a:rPr>
              <a:t>dần về sáng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Mầm măng đợi nắng về.</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238125" y="5419484"/>
            <a:ext cx="12079430" cy="615553"/>
          </a:xfrm>
          <a:prstGeom prst="rect">
            <a:avLst/>
          </a:prstGeom>
          <a:noFill/>
        </p:spPr>
        <p:txBody>
          <a:bodyPr wrap="square" rtlCol="0">
            <a:spAutoFit/>
          </a:bodyPr>
          <a:lstStyle/>
          <a:p>
            <a:pPr marR="0" lvl="0" algn="just" defTabSz="913130" rtl="0" eaLnBrk="1" fontAlgn="base" latinLnBrk="0" hangingPunct="1">
              <a:lnSpc>
                <a:spcPct val="100000"/>
              </a:lnSpc>
              <a:spcBef>
                <a:spcPct val="0"/>
              </a:spcBef>
              <a:spcAft>
                <a:spcPct val="0"/>
              </a:spcAft>
              <a:buClrTx/>
              <a:buSzTx/>
              <a:defRPr/>
            </a:pP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2.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Câu</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thơ</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nào</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ở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khổ</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thơ</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thứ</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hai</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cho</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thấy</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tre</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cũng</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như</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người</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kumimoji="0" lang="en-US" sz="3400" b="1"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a:t>
            </a:r>
            <a:endParaRPr kumimoji="0" lang="en-US" sz="34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cxnSp>
        <p:nvCxnSpPr>
          <p:cNvPr id="21" name="Straight Connector 20"/>
          <p:cNvCxnSpPr/>
          <p:nvPr/>
        </p:nvCxnSpPr>
        <p:spPr>
          <a:xfrm>
            <a:off x="914400" y="4649516"/>
            <a:ext cx="3348111" cy="176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445399" y="4145302"/>
            <a:ext cx="1841763" cy="584775"/>
          </a:xfrm>
          <a:prstGeom prst="rect">
            <a:avLst/>
          </a:prstGeom>
          <a:noFill/>
        </p:spPr>
        <p:txBody>
          <a:bodyPr wrap="square" rtlCol="0">
            <a:spAutoFit/>
          </a:bodyPr>
          <a:lstStyle/>
          <a:p>
            <a:r>
              <a:rPr lang="en-US" sz="3200" dirty="0" err="1">
                <a:solidFill>
                  <a:srgbClr val="FF0000"/>
                </a:solidFill>
                <a:latin typeface="Times New Roman" panose="02020603050405020304" pitchFamily="18" charset="0"/>
                <a:cs typeface="Times New Roman" panose="02020603050405020304" pitchFamily="18" charset="0"/>
              </a:rPr>
              <a:t>bần</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err="1">
                <a:solidFill>
                  <a:srgbClr val="FF0000"/>
                </a:solidFill>
                <a:latin typeface="Times New Roman" panose="02020603050405020304" pitchFamily="18" charset="0"/>
                <a:cs typeface="Times New Roman" panose="02020603050405020304" pitchFamily="18" charset="0"/>
              </a:rPr>
              <a:t>thần</a:t>
            </a:r>
            <a:endParaRPr lang="en-US" sz="3200"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21"/>
                                        </p:tgtEl>
                                      </p:cBhvr>
                                    </p:animEffect>
                                    <p:set>
                                      <p:cBhvr>
                                        <p:cTn id="38" dur="1" fill="hold">
                                          <p:stCondLst>
                                            <p:cond delay="499"/>
                                          </p:stCondLst>
                                        </p:cTn>
                                        <p:tgtEl>
                                          <p:spTgt spid="2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3" grpId="0"/>
      <p:bldP spid="16" grpId="0"/>
      <p:bldP spid="16" grpId="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8"/>
          <p:cNvCxnSpPr/>
          <p:nvPr/>
        </p:nvCxnSpPr>
        <p:spPr>
          <a:xfrm>
            <a:off x="0" y="0"/>
            <a:ext cx="1552575" cy="1508581"/>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sp>
        <p:nvSpPr>
          <p:cNvPr id="10" name="9"/>
          <p:cNvSpPr/>
          <p:nvPr/>
        </p:nvSpPr>
        <p:spPr>
          <a:xfrm>
            <a:off x="1552575" y="1508581"/>
            <a:ext cx="133350" cy="120194"/>
          </a:xfrm>
          <a:prstGeom prst="ellipse">
            <a:avLst/>
          </a:prstGeom>
          <a:solidFill>
            <a:srgbClr val="339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11" name="10"/>
          <p:cNvCxnSpPr/>
          <p:nvPr/>
        </p:nvCxnSpPr>
        <p:spPr>
          <a:xfrm>
            <a:off x="1685925" y="1628775"/>
            <a:ext cx="1438275" cy="1378862"/>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cxnSp>
        <p:nvCxnSpPr>
          <p:cNvPr id="13" name="12"/>
          <p:cNvCxnSpPr/>
          <p:nvPr/>
        </p:nvCxnSpPr>
        <p:spPr>
          <a:xfrm flipH="1">
            <a:off x="1576983" y="3170658"/>
            <a:ext cx="1485900" cy="1362075"/>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cxnSp>
        <p:nvCxnSpPr>
          <p:cNvPr id="15" name="14"/>
          <p:cNvCxnSpPr/>
          <p:nvPr/>
        </p:nvCxnSpPr>
        <p:spPr>
          <a:xfrm>
            <a:off x="1588443" y="4695754"/>
            <a:ext cx="2904006" cy="2162246"/>
          </a:xfrm>
          <a:prstGeom prst="line">
            <a:avLst/>
          </a:prstGeom>
          <a:ln>
            <a:solidFill>
              <a:srgbClr val="339183"/>
            </a:solidFill>
          </a:ln>
        </p:spPr>
        <p:style>
          <a:lnRef idx="1">
            <a:schemeClr val="accent3"/>
          </a:lnRef>
          <a:fillRef idx="0">
            <a:schemeClr val="accent3"/>
          </a:fillRef>
          <a:effectRef idx="0">
            <a:schemeClr val="accent3"/>
          </a:effectRef>
          <a:fontRef idx="minor">
            <a:schemeClr val="tx1"/>
          </a:fontRef>
        </p:style>
      </p:cxnSp>
      <p:sp>
        <p:nvSpPr>
          <p:cNvPr id="17" name="16"/>
          <p:cNvSpPr/>
          <p:nvPr/>
        </p:nvSpPr>
        <p:spPr>
          <a:xfrm>
            <a:off x="1443633" y="4566035"/>
            <a:ext cx="133350" cy="120194"/>
          </a:xfrm>
          <a:prstGeom prst="ellipse">
            <a:avLst/>
          </a:prstGeom>
          <a:solidFill>
            <a:srgbClr val="339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7" name="26"/>
          <p:cNvSpPr/>
          <p:nvPr/>
        </p:nvSpPr>
        <p:spPr>
          <a:xfrm>
            <a:off x="-265521" y="-76199"/>
            <a:ext cx="1124" cy="1013"/>
          </a:xfrm>
          <a:custGeom>
            <a:avLst/>
            <a:gdLst>
              <a:gd name="connsiteX0" fmla="*/ 10 w 1124"/>
              <a:gd name="connsiteY0" fmla="*/ 0 h 1013"/>
              <a:gd name="connsiteX1" fmla="*/ 1124 w 1124"/>
              <a:gd name="connsiteY1" fmla="*/ 1013 h 1013"/>
              <a:gd name="connsiteX2" fmla="*/ 0 w 1124"/>
              <a:gd name="connsiteY2" fmla="*/ 1013 h 1013"/>
              <a:gd name="connsiteX3" fmla="*/ 10 w 1124"/>
              <a:gd name="connsiteY3" fmla="*/ 0 h 1013"/>
            </a:gdLst>
            <a:ahLst/>
            <a:cxnLst>
              <a:cxn ang="0">
                <a:pos x="connsiteX0" y="connsiteY0"/>
              </a:cxn>
              <a:cxn ang="0">
                <a:pos x="connsiteX1" y="connsiteY1"/>
              </a:cxn>
              <a:cxn ang="0">
                <a:pos x="connsiteX2" y="connsiteY2"/>
              </a:cxn>
              <a:cxn ang="0">
                <a:pos x="connsiteX3" y="connsiteY3"/>
              </a:cxn>
            </a:cxnLst>
            <a:rect l="l" t="t" r="r" b="b"/>
            <a:pathLst>
              <a:path w="1124" h="1013">
                <a:moveTo>
                  <a:pt x="10" y="0"/>
                </a:moveTo>
                <a:lnTo>
                  <a:pt x="1124" y="1013"/>
                </a:lnTo>
                <a:lnTo>
                  <a:pt x="0" y="1013"/>
                </a:lnTo>
                <a:lnTo>
                  <a:pt x="10" y="0"/>
                </a:lnTo>
                <a:close/>
              </a:path>
            </a:pathLst>
          </a:custGeom>
          <a:blipFill>
            <a:blip r:embed="rId1"/>
            <a:srcRect/>
            <a:stretch>
              <a:fillRect l="-475" t="621" r="475" b="-6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0" name="29"/>
          <p:cNvSpPr/>
          <p:nvPr/>
        </p:nvSpPr>
        <p:spPr>
          <a:xfrm>
            <a:off x="0" y="166605"/>
            <a:ext cx="4351063" cy="6691395"/>
          </a:xfrm>
          <a:custGeom>
            <a:avLst/>
            <a:gdLst>
              <a:gd name="connsiteX0" fmla="*/ 0 w 4351063"/>
              <a:gd name="connsiteY0" fmla="*/ 0 h 6746318"/>
              <a:gd name="connsiteX1" fmla="*/ 3027088 w 4351063"/>
              <a:gd name="connsiteY1" fmla="*/ 2926793 h 6746318"/>
              <a:gd name="connsiteX2" fmla="*/ 1407838 w 4351063"/>
              <a:gd name="connsiteY2" fmla="*/ 4431743 h 6746318"/>
              <a:gd name="connsiteX3" fmla="*/ 1331638 w 4351063"/>
              <a:gd name="connsiteY3" fmla="*/ 4507943 h 6746318"/>
              <a:gd name="connsiteX4" fmla="*/ 4351063 w 4351063"/>
              <a:gd name="connsiteY4" fmla="*/ 6746318 h 6746318"/>
              <a:gd name="connsiteX5" fmla="*/ 0 w 4351063"/>
              <a:gd name="connsiteY5" fmla="*/ 6728914 h 6746318"/>
              <a:gd name="connsiteX6" fmla="*/ 0 w 4351063"/>
              <a:gd name="connsiteY6" fmla="*/ 0 h 674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063" h="6746318">
                <a:moveTo>
                  <a:pt x="0" y="0"/>
                </a:moveTo>
                <a:lnTo>
                  <a:pt x="3027088" y="2926793"/>
                </a:lnTo>
                <a:lnTo>
                  <a:pt x="1407838" y="4431743"/>
                </a:lnTo>
                <a:lnTo>
                  <a:pt x="1331638" y="4507943"/>
                </a:lnTo>
                <a:lnTo>
                  <a:pt x="4351063" y="6746318"/>
                </a:lnTo>
                <a:lnTo>
                  <a:pt x="0" y="6728914"/>
                </a:lnTo>
                <a:lnTo>
                  <a:pt x="0" y="0"/>
                </a:lnTo>
                <a:close/>
              </a:path>
            </a:pathLst>
          </a:cu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62" name="61" descr="E:\素材\春\7ff96c0408d5f1ad90e6490e1fb39ea4.png7ff96c0408d5f1ad90e6490e1fb39ea4"/>
          <p:cNvPicPr>
            <a:picLocks noChangeAspect="1"/>
          </p:cNvPicPr>
          <p:nvPr/>
        </p:nvPicPr>
        <p:blipFill>
          <a:blip r:embed="rId2" cstate="screen"/>
          <a:srcRect/>
          <a:stretch>
            <a:fillRect/>
          </a:stretch>
        </p:blipFill>
        <p:spPr>
          <a:xfrm rot="814195" flipV="1">
            <a:off x="-603250" y="396875"/>
            <a:ext cx="1523365" cy="1489075"/>
          </a:xfrm>
          <a:prstGeom prst="rect">
            <a:avLst/>
          </a:prstGeom>
        </p:spPr>
      </p:pic>
      <p:pic>
        <p:nvPicPr>
          <p:cNvPr id="63" name="62" descr="E:\素材\春\7ff96c0408d5f1ad90e6490e1fb39ea4.png7ff96c0408d5f1ad90e6490e1fb39ea4"/>
          <p:cNvPicPr>
            <a:picLocks noChangeAspect="1"/>
          </p:cNvPicPr>
          <p:nvPr/>
        </p:nvPicPr>
        <p:blipFill>
          <a:blip r:embed="rId3" cstate="screen"/>
          <a:srcRect/>
          <a:stretch>
            <a:fillRect/>
          </a:stretch>
        </p:blipFill>
        <p:spPr>
          <a:xfrm rot="11111076" flipH="1">
            <a:off x="-189865" y="-125095"/>
            <a:ext cx="1796415" cy="1758315"/>
          </a:xfrm>
          <a:prstGeom prst="rect">
            <a:avLst/>
          </a:prstGeom>
        </p:spPr>
      </p:pic>
      <p:pic>
        <p:nvPicPr>
          <p:cNvPr id="2" name="1" descr="E:\素材\春\7ff96c0408d5f1ad90e6490e1fb39ea4.png7ff96c0408d5f1ad90e6490e1fb39ea4"/>
          <p:cNvPicPr>
            <a:picLocks noChangeAspect="1"/>
          </p:cNvPicPr>
          <p:nvPr/>
        </p:nvPicPr>
        <p:blipFill>
          <a:blip r:embed="rId4" cstate="screen"/>
          <a:srcRect/>
          <a:stretch>
            <a:fillRect/>
          </a:stretch>
        </p:blipFill>
        <p:spPr>
          <a:xfrm rot="21000000">
            <a:off x="10031048" y="4756299"/>
            <a:ext cx="2396490" cy="2344420"/>
          </a:xfrm>
          <a:prstGeom prst="rect">
            <a:avLst/>
          </a:prstGeom>
        </p:spPr>
      </p:pic>
      <p:grpSp>
        <p:nvGrpSpPr>
          <p:cNvPr id="7" name="Group 6"/>
          <p:cNvGrpSpPr/>
          <p:nvPr/>
        </p:nvGrpSpPr>
        <p:grpSpPr>
          <a:xfrm>
            <a:off x="156834" y="1993081"/>
            <a:ext cx="2109019" cy="2109019"/>
            <a:chOff x="156834" y="1993081"/>
            <a:chExt cx="2109019" cy="2109019"/>
          </a:xfrm>
        </p:grpSpPr>
        <p:sp>
          <p:nvSpPr>
            <p:cNvPr id="3" name="Oval 2"/>
            <p:cNvSpPr/>
            <p:nvPr/>
          </p:nvSpPr>
          <p:spPr>
            <a:xfrm>
              <a:off x="156834" y="1993081"/>
              <a:ext cx="2109019" cy="2109019"/>
            </a:xfrm>
            <a:prstGeom prst="ellipse">
              <a:avLst/>
            </a:prstGeom>
            <a:solidFill>
              <a:srgbClr val="ED2F6A"/>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315731" y="2243748"/>
              <a:ext cx="1711988" cy="1754326"/>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GIẢI NGHĨA TỪ</a:t>
              </a:r>
              <a:endParaRPr kumimoji="0" lang="zh-CN" alt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sp>
        <p:nvSpPr>
          <p:cNvPr id="28" name="2"/>
          <p:cNvSpPr/>
          <p:nvPr/>
        </p:nvSpPr>
        <p:spPr>
          <a:xfrm>
            <a:off x="3371016" y="755091"/>
            <a:ext cx="8019905" cy="5347817"/>
          </a:xfrm>
          <a:prstGeom prst="roundRect">
            <a:avLst>
              <a:gd name="adj" fmla="val 31710"/>
            </a:avLst>
          </a:prstGeom>
          <a:solidFill>
            <a:srgbClr val="FEF4F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pic>
        <p:nvPicPr>
          <p:cNvPr id="5" name="Picture 4"/>
          <p:cNvPicPr>
            <a:picLocks noChangeAspect="1"/>
          </p:cNvPicPr>
          <p:nvPr/>
        </p:nvPicPr>
        <p:blipFill>
          <a:blip r:embed="rId5"/>
          <a:stretch>
            <a:fillRect/>
          </a:stretch>
        </p:blipFill>
        <p:spPr>
          <a:xfrm>
            <a:off x="11285220" y="95250"/>
            <a:ext cx="906780" cy="848360"/>
          </a:xfrm>
          <a:prstGeom prst="rect">
            <a:avLst/>
          </a:prstGeom>
        </p:spPr>
      </p:pic>
      <p:grpSp>
        <p:nvGrpSpPr>
          <p:cNvPr id="23" name="Group 22"/>
          <p:cNvGrpSpPr/>
          <p:nvPr/>
        </p:nvGrpSpPr>
        <p:grpSpPr>
          <a:xfrm>
            <a:off x="3842836" y="1993081"/>
            <a:ext cx="6916419" cy="2315210"/>
            <a:chOff x="3815445" y="140918"/>
            <a:chExt cx="3822655" cy="2315191"/>
          </a:xfrm>
        </p:grpSpPr>
        <p:grpSp>
          <p:nvGrpSpPr>
            <p:cNvPr id="24" name="Group 23"/>
            <p:cNvGrpSpPr/>
            <p:nvPr/>
          </p:nvGrpSpPr>
          <p:grpSpPr>
            <a:xfrm>
              <a:off x="3815445" y="140918"/>
              <a:ext cx="3822655" cy="2315191"/>
              <a:chOff x="181619" y="1261924"/>
              <a:chExt cx="2109019" cy="2109019"/>
            </a:xfrm>
          </p:grpSpPr>
          <p:sp>
            <p:nvSpPr>
              <p:cNvPr id="29" name="Hexagon 28"/>
              <p:cNvSpPr/>
              <p:nvPr/>
            </p:nvSpPr>
            <p:spPr>
              <a:xfrm>
                <a:off x="181619" y="1261924"/>
                <a:ext cx="2109019" cy="2109019"/>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1" name="TextBox 30"/>
              <p:cNvSpPr txBox="1"/>
              <p:nvPr/>
            </p:nvSpPr>
            <p:spPr>
              <a:xfrm>
                <a:off x="311048" y="1553831"/>
                <a:ext cx="1808630" cy="1373794"/>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defRPr/>
                </a:pP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b</a:t>
                </a:r>
                <a:r>
                  <a:rPr kumimoji="0" lang="en-US" sz="3600" b="0" i="0" u="none" strike="noStrike" kern="1200" cap="none" spc="0" normalizeH="0" baseline="0" noProof="0" dirty="0" err="1" smtClean="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ần</a:t>
                </a:r>
                <a:r>
                  <a:rPr kumimoji="0" lang="en-US" sz="3600" b="0" i="0" u="none" strike="noStrike" kern="1200" cap="none" spc="0" normalizeH="0" baseline="0" noProof="0" dirty="0" smtClean="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smtClean="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3130" rtl="0" eaLnBrk="1" fontAlgn="base" latinLnBrk="0" hangingPunct="1">
                  <a:lnSpc>
                    <a:spcPct val="100000"/>
                  </a:lnSpc>
                  <a:spcBef>
                    <a:spcPct val="0"/>
                  </a:spcBef>
                  <a:spcAft>
                    <a:spcPct val="0"/>
                  </a:spcAft>
                  <a:buClrTx/>
                  <a:buSzTx/>
                  <a:buFontTx/>
                  <a:buNone/>
                  <a:defRPr/>
                </a:pPr>
                <a:r>
                  <a:rPr lang="en-US" altLang="vi-VN"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c</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hỉ</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tâm</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trạng</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nhớ</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thương</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lưu</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luyến</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nghĩ</a:t>
                </a:r>
                <a:r>
                  <a:rPr lang="en-US" altLang="vi-VN" sz="2800" dirty="0"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altLang="vi-VN" sz="2800" dirty="0" err="1" smtClean="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ngợi</a:t>
                </a:r>
                <a:endPar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cxnSp>
          <p:nvCxnSpPr>
            <p:cNvPr id="26" name="10"/>
            <p:cNvCxnSpPr/>
            <p:nvPr/>
          </p:nvCxnSpPr>
          <p:spPr>
            <a:xfrm>
              <a:off x="5078941" y="1024608"/>
              <a:ext cx="1426280" cy="0"/>
            </a:xfrm>
            <a:prstGeom prst="line">
              <a:avLst/>
            </a:prstGeom>
            <a:ln w="19050">
              <a:solidFill>
                <a:srgbClr val="339183"/>
              </a:solidFill>
              <a:prstDash val="dash"/>
            </a:ln>
          </p:spPr>
          <p:style>
            <a:lnRef idx="1">
              <a:schemeClr val="accent3"/>
            </a:lnRef>
            <a:fillRef idx="0">
              <a:schemeClr val="accent3"/>
            </a:fillRef>
            <a:effectRef idx="0">
              <a:schemeClr val="accent3"/>
            </a:effectRef>
            <a:fontRef idx="minor">
              <a:schemeClr val="tx1"/>
            </a:fontRef>
          </p:style>
        </p:cxn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03703" y="163457"/>
            <a:ext cx="1952359" cy="646331"/>
          </a:xfrm>
          <a:prstGeom prst="rect">
            <a:avLst/>
          </a:prstGeom>
          <a:noFill/>
        </p:spPr>
        <p:txBody>
          <a:bodyPr wrap="square" rtlCol="0">
            <a:spAutoFit/>
          </a:bodyPr>
          <a:lstStyle/>
          <a:p>
            <a:r>
              <a:rPr lang="en-US" sz="3600" b="1" smtClean="0">
                <a:solidFill>
                  <a:srgbClr val="0070C0"/>
                </a:solidFill>
                <a:latin typeface="Times New Roman" panose="02020603050405020304" pitchFamily="18" charset="0"/>
                <a:cs typeface="Times New Roman" panose="02020603050405020304" pitchFamily="18" charset="0"/>
              </a:rPr>
              <a:t>Lũy tre </a:t>
            </a:r>
            <a:endParaRPr lang="en-US" sz="3600" b="1">
              <a:solidFill>
                <a:srgbClr val="0070C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94441" y="869710"/>
            <a:ext cx="4985442" cy="2062103"/>
          </a:xfrm>
          <a:prstGeom prst="rect">
            <a:avLst/>
          </a:prstGeom>
          <a:noFill/>
        </p:spPr>
        <p:txBody>
          <a:bodyPr wrap="square" rtlCol="0">
            <a:spAutoFit/>
          </a:bodyPr>
          <a:lstStyle/>
          <a:p>
            <a:r>
              <a:rPr lang="en-US" sz="3200" smtClean="0">
                <a:solidFill>
                  <a:prstClr val="black"/>
                </a:solidFill>
                <a:latin typeface="Times New Roman" panose="02020603050405020304" pitchFamily="18" charset="0"/>
                <a:cs typeface="Times New Roman" panose="02020603050405020304" pitchFamily="18" charset="0"/>
              </a:rPr>
              <a:t>Mỗi sớm mai thức dậy </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Lũy tre xanh rì rào </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Ngọn tre cong gọng vó</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Kéo mặt trời lên cao.</a:t>
            </a:r>
            <a:endParaRPr lang="en-US" sz="320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4441" y="3174768"/>
            <a:ext cx="5234324" cy="2062103"/>
          </a:xfrm>
          <a:prstGeom prst="rect">
            <a:avLst/>
          </a:prstGeom>
          <a:noFill/>
        </p:spPr>
        <p:txBody>
          <a:bodyPr wrap="square" rtlCol="0">
            <a:spAutoFit/>
          </a:bodyPr>
          <a:lstStyle/>
          <a:p>
            <a:r>
              <a:rPr lang="en-US" sz="3200" dirty="0" err="1" smtClean="0">
                <a:solidFill>
                  <a:prstClr val="black"/>
                </a:solidFill>
                <a:latin typeface="Times New Roman" panose="02020603050405020304" pitchFamily="18" charset="0"/>
                <a:cs typeface="Times New Roman" panose="02020603050405020304" pitchFamily="18" charset="0"/>
              </a:rPr>
              <a:t>Những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trưa</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đồng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nắng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Trâu</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nằm</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nhai</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bóng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râm</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a:t>
            </a:r>
            <a:r>
              <a:rPr lang="en-US" sz="3200" dirty="0" err="1" smtClean="0">
                <a:solidFill>
                  <a:prstClr val="black"/>
                </a:solidFill>
                <a:latin typeface="Times New Roman" panose="02020603050405020304" pitchFamily="18" charset="0"/>
                <a:cs typeface="Times New Roman" panose="02020603050405020304" pitchFamily="18" charset="0"/>
              </a:rPr>
              <a:t>bần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thần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nhớ</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gió</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Chợt</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về</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tiếng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chim</a:t>
            </a:r>
            <a:r>
              <a:rPr lang="en-US" sz="3200" dirty="0" smtClean="0">
                <a:solidFill>
                  <a:prstClr val="black"/>
                </a:solidFill>
                <a:latin typeface="Times New Roman" panose="02020603050405020304" pitchFamily="18" charset="0"/>
                <a:cs typeface="Times New Roman" panose="02020603050405020304" pitchFamily="18" charset="0"/>
              </a:rPr>
              <a:t>.</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6548130" y="869710"/>
            <a:ext cx="6605924"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Mặt trời xuống núi ngủ</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nâng vầng trăng lên</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Sao</a:t>
            </a:r>
            <a:r>
              <a:rPr lang="en-US" sz="3200" dirty="0" smtClean="0">
                <a:solidFill>
                  <a:prstClr val="black"/>
                </a:solidFill>
                <a:latin typeface="Times New Roman" panose="02020603050405020304" pitchFamily="18" charset="0"/>
                <a:cs typeface="Times New Roman" panose="02020603050405020304" pitchFamily="18" charset="0"/>
              </a:rPr>
              <a:t>,</a:t>
            </a:r>
            <a:r>
              <a:rPr lang="vi-VN" sz="3200" dirty="0" smtClean="0">
                <a:solidFill>
                  <a:prstClr val="black"/>
                </a:solidFill>
                <a:latin typeface="Times New Roman" panose="02020603050405020304" pitchFamily="18" charset="0"/>
                <a:cs typeface="Times New Roman" panose="02020603050405020304" pitchFamily="18" charset="0"/>
              </a:rPr>
              <a:t> </a:t>
            </a:r>
            <a:r>
              <a:rPr lang="en-US" sz="3200" dirty="0" smtClean="0">
                <a:solidFill>
                  <a:prstClr val="black"/>
                </a:solidFill>
                <a:latin typeface="Times New Roman" panose="02020603050405020304" pitchFamily="18" charset="0"/>
                <a:cs typeface="Times New Roman" panose="02020603050405020304" pitchFamily="18" charset="0"/>
              </a:rPr>
              <a:t>sao </a:t>
            </a:r>
            <a:r>
              <a:rPr lang="en-US" sz="3200" dirty="0" smtClean="0">
                <a:solidFill>
                  <a:prstClr val="black"/>
                </a:solidFill>
                <a:latin typeface="Times New Roman" panose="02020603050405020304" pitchFamily="18" charset="0"/>
                <a:cs typeface="Times New Roman" panose="02020603050405020304" pitchFamily="18" charset="0"/>
              </a:rPr>
              <a:t>treo đầy cành</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Suốt đêm dài thắp sáng.</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6502718" y="3174768"/>
            <a:ext cx="5372688"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Bỗng gà lên tiếng gáy </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Xôn sao ngoài lũy tre</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Đêm </a:t>
            </a:r>
            <a:r>
              <a:rPr lang="en-US" sz="3200" dirty="0" smtClean="0">
                <a:solidFill>
                  <a:prstClr val="black"/>
                </a:solidFill>
                <a:latin typeface="Times New Roman" panose="02020603050405020304" pitchFamily="18" charset="0"/>
                <a:cs typeface="Times New Roman" panose="02020603050405020304" pitchFamily="18" charset="0"/>
              </a:rPr>
              <a:t>chuy</a:t>
            </a:r>
            <a:r>
              <a:rPr lang="vi-VN" sz="3200" dirty="0" smtClean="0">
                <a:solidFill>
                  <a:prstClr val="black"/>
                </a:solidFill>
                <a:latin typeface="Times New Roman" panose="02020603050405020304" pitchFamily="18" charset="0"/>
                <a:cs typeface="Times New Roman" panose="02020603050405020304" pitchFamily="18" charset="0"/>
              </a:rPr>
              <a:t>ể</a:t>
            </a:r>
            <a:r>
              <a:rPr lang="en-US" sz="3200" dirty="0" smtClean="0">
                <a:solidFill>
                  <a:prstClr val="black"/>
                </a:solidFill>
                <a:latin typeface="Times New Roman" panose="02020603050405020304" pitchFamily="18" charset="0"/>
                <a:cs typeface="Times New Roman" panose="02020603050405020304" pitchFamily="18" charset="0"/>
              </a:rPr>
              <a:t>n </a:t>
            </a:r>
            <a:r>
              <a:rPr lang="en-US" sz="3200" dirty="0" smtClean="0">
                <a:solidFill>
                  <a:prstClr val="black"/>
                </a:solidFill>
                <a:latin typeface="Times New Roman" panose="02020603050405020304" pitchFamily="18" charset="0"/>
                <a:cs typeface="Times New Roman" panose="02020603050405020304" pitchFamily="18" charset="0"/>
              </a:rPr>
              <a:t>dần về sáng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Mầm măng đợi nắng về.</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568951" y="5396459"/>
            <a:ext cx="9613274" cy="1661993"/>
          </a:xfrm>
          <a:prstGeom prst="rect">
            <a:avLst/>
          </a:prstGeom>
          <a:noFill/>
        </p:spPr>
        <p:txBody>
          <a:bodyPr wrap="square" rtlCol="0">
            <a:spAutoFit/>
          </a:bodyPr>
          <a:lstStyle/>
          <a:p>
            <a:pPr marR="0" lvl="0" algn="just" defTabSz="913130" rtl="0" eaLnBrk="1" fontAlgn="base" latinLnBrk="0" hangingPunct="1">
              <a:lnSpc>
                <a:spcPct val="100000"/>
              </a:lnSpc>
              <a:spcBef>
                <a:spcPct val="0"/>
              </a:spcBef>
              <a:spcAft>
                <a:spcPct val="0"/>
              </a:spcAft>
              <a:buClrTx/>
              <a:buSzTx/>
              <a:defRPr/>
            </a:pP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3.Ở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khổ</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thơ</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thứ</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ba</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hình</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ảnh</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lũy</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tre</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được</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miêu</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tả</a:t>
            </a:r>
            <a:endPar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endParaRPr>
          </a:p>
          <a:p>
            <a:pPr algn="ctr" defTabSz="913130" fontAlgn="base">
              <a:spcBef>
                <a:spcPct val="0"/>
              </a:spcBef>
              <a:spcAft>
                <a:spcPct val="0"/>
              </a:spcAft>
              <a:defRPr/>
            </a:pPr>
            <a:r>
              <a:rPr lang="en-US" sz="3400" b="1"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v</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ào</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những</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lúc</a:t>
            </a:r>
            <a:r>
              <a:rPr lang="en-US" sz="3400" b="1"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nào</a:t>
            </a:r>
            <a:r>
              <a:rPr lang="en-US" sz="3400" b="1"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400" b="1" dirty="0">
              <a:solidFill>
                <a:srgbClr val="0070C0"/>
              </a:solidFill>
              <a:latin typeface="Times New Roman" panose="02020603050405020304" pitchFamily="18" charset="0"/>
              <a:ea typeface="Arial-Rounded" panose="020B0500000000000000" pitchFamily="34" charset="0"/>
              <a:cs typeface="Times New Roman" panose="02020603050405020304" pitchFamily="18" charset="0"/>
            </a:endParaRPr>
          </a:p>
          <a:p>
            <a:pPr marR="0" lvl="0" algn="ctr" defTabSz="913130" rtl="0" eaLnBrk="1" fontAlgn="base" latinLnBrk="0" hangingPunct="1">
              <a:lnSpc>
                <a:spcPct val="100000"/>
              </a:lnSpc>
              <a:spcBef>
                <a:spcPct val="0"/>
              </a:spcBef>
              <a:spcAft>
                <a:spcPct val="0"/>
              </a:spcAft>
              <a:buClrTx/>
              <a:buSzTx/>
              <a:defRPr/>
            </a:pPr>
            <a:endParaRPr kumimoji="0" lang="en-US" sz="34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7" name="TextBox 16"/>
          <p:cNvSpPr txBox="1"/>
          <p:nvPr/>
        </p:nvSpPr>
        <p:spPr>
          <a:xfrm>
            <a:off x="568951" y="5403662"/>
            <a:ext cx="9613274" cy="1661993"/>
          </a:xfrm>
          <a:prstGeom prst="rect">
            <a:avLst/>
          </a:prstGeom>
          <a:noFill/>
        </p:spPr>
        <p:txBody>
          <a:bodyPr wrap="square" rtlCol="0">
            <a:spAutoFit/>
          </a:bodyPr>
          <a:lstStyle/>
          <a:p>
            <a:pPr marR="0" lvl="0" algn="just" defTabSz="913130" rtl="0" eaLnBrk="1" fontAlgn="base" latinLnBrk="0" hangingPunct="1">
              <a:lnSpc>
                <a:spcPct val="100000"/>
              </a:lnSpc>
              <a:spcBef>
                <a:spcPct val="0"/>
              </a:spcBef>
              <a:spcAft>
                <a:spcPct val="0"/>
              </a:spcAft>
              <a:buClrTx/>
              <a:buSzTx/>
              <a:defRPr/>
            </a:pPr>
            <a:r>
              <a:rPr lang="en-US" sz="3400" b="1"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Ở </a:t>
            </a:r>
            <a:r>
              <a:rPr lang="en-US" sz="3400" b="1"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khổ thơ thứ ba, hình ảnh lũy tre được miêu tả vào lúc chiều tối và đêm.</a:t>
            </a:r>
            <a:endParaRPr lang="en-US" sz="3400" b="1" dirty="0">
              <a:solidFill>
                <a:srgbClr val="FF0000"/>
              </a:solidFill>
              <a:latin typeface="Times New Roman" panose="02020603050405020304" pitchFamily="18" charset="0"/>
              <a:ea typeface="Arial-Rounded" panose="020B0500000000000000" pitchFamily="34" charset="0"/>
              <a:cs typeface="Times New Roman" panose="02020603050405020304" pitchFamily="18" charset="0"/>
            </a:endParaRPr>
          </a:p>
          <a:p>
            <a:pPr marR="0" lvl="0" algn="ctr" defTabSz="913130" rtl="0" eaLnBrk="1" fontAlgn="base" latinLnBrk="0" hangingPunct="1">
              <a:lnSpc>
                <a:spcPct val="100000"/>
              </a:lnSpc>
              <a:spcBef>
                <a:spcPct val="0"/>
              </a:spcBef>
              <a:spcAft>
                <a:spcPct val="0"/>
              </a:spcAft>
              <a:buClrTx/>
              <a:buSzTx/>
              <a:defRPr/>
            </a:pPr>
            <a:endParaRPr kumimoji="0" lang="en-US" sz="34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19"/>
                                        </p:tgtEl>
                                      </p:cBhvr>
                                    </p:animEffect>
                                    <p:set>
                                      <p:cBhvr>
                                        <p:cTn id="30" dur="1" fill="hold">
                                          <p:stCondLst>
                                            <p:cond delay="499"/>
                                          </p:stCondLst>
                                        </p:cTn>
                                        <p:tgtEl>
                                          <p:spTgt spid="1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17"/>
                                        </p:tgtEl>
                                      </p:cBhvr>
                                    </p:animEffect>
                                    <p:set>
                                      <p:cBhvr>
                                        <p:cTn id="41"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3" grpId="0"/>
      <p:bldP spid="19" grpId="0"/>
      <p:bldP spid="19" grpId="1"/>
      <p:bldP spid="17" grpId="0"/>
      <p:bldP spid="1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03703" y="163457"/>
            <a:ext cx="1952359" cy="646331"/>
          </a:xfrm>
          <a:prstGeom prst="rect">
            <a:avLst/>
          </a:prstGeom>
          <a:noFill/>
        </p:spPr>
        <p:txBody>
          <a:bodyPr wrap="square" rtlCol="0">
            <a:spAutoFit/>
          </a:bodyPr>
          <a:lstStyle/>
          <a:p>
            <a:r>
              <a:rPr lang="en-US" sz="3600" b="1" smtClean="0">
                <a:solidFill>
                  <a:srgbClr val="0070C0"/>
                </a:solidFill>
                <a:latin typeface="Times New Roman" panose="02020603050405020304" pitchFamily="18" charset="0"/>
                <a:cs typeface="Times New Roman" panose="02020603050405020304" pitchFamily="18" charset="0"/>
              </a:rPr>
              <a:t>Lũy tre </a:t>
            </a:r>
            <a:endParaRPr lang="en-US" sz="3600" b="1">
              <a:solidFill>
                <a:srgbClr val="0070C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94441" y="869710"/>
            <a:ext cx="4985442" cy="2062103"/>
          </a:xfrm>
          <a:prstGeom prst="rect">
            <a:avLst/>
          </a:prstGeom>
          <a:noFill/>
        </p:spPr>
        <p:txBody>
          <a:bodyPr wrap="square" rtlCol="0">
            <a:spAutoFit/>
          </a:bodyPr>
          <a:lstStyle/>
          <a:p>
            <a:r>
              <a:rPr lang="en-US" sz="3200" smtClean="0">
                <a:solidFill>
                  <a:prstClr val="black"/>
                </a:solidFill>
                <a:latin typeface="Times New Roman" panose="02020603050405020304" pitchFamily="18" charset="0"/>
                <a:cs typeface="Times New Roman" panose="02020603050405020304" pitchFamily="18" charset="0"/>
              </a:rPr>
              <a:t>Mỗi sớm mai thức dậy </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Lũy tre xanh rì rào </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Ngọn tre cong gọng vó</a:t>
            </a:r>
            <a:endParaRPr lang="en-US" sz="3200" smtClean="0">
              <a:solidFill>
                <a:prstClr val="black"/>
              </a:solidFill>
              <a:latin typeface="Times New Roman" panose="02020603050405020304" pitchFamily="18" charset="0"/>
              <a:cs typeface="Times New Roman" panose="02020603050405020304" pitchFamily="18" charset="0"/>
            </a:endParaRPr>
          </a:p>
          <a:p>
            <a:r>
              <a:rPr lang="en-US" sz="3200" smtClean="0">
                <a:solidFill>
                  <a:prstClr val="black"/>
                </a:solidFill>
                <a:latin typeface="Times New Roman" panose="02020603050405020304" pitchFamily="18" charset="0"/>
                <a:cs typeface="Times New Roman" panose="02020603050405020304" pitchFamily="18" charset="0"/>
              </a:rPr>
              <a:t>Kéo mặt trời lên cao.</a:t>
            </a:r>
            <a:endParaRPr lang="en-US" sz="320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4441" y="3174768"/>
            <a:ext cx="5234324" cy="2062103"/>
          </a:xfrm>
          <a:prstGeom prst="rect">
            <a:avLst/>
          </a:prstGeom>
          <a:noFill/>
        </p:spPr>
        <p:txBody>
          <a:bodyPr wrap="square" rtlCol="0">
            <a:spAutoFit/>
          </a:bodyPr>
          <a:lstStyle/>
          <a:p>
            <a:r>
              <a:rPr lang="en-US" sz="3200" dirty="0" err="1" smtClean="0">
                <a:solidFill>
                  <a:prstClr val="black"/>
                </a:solidFill>
                <a:latin typeface="Times New Roman" panose="02020603050405020304" pitchFamily="18" charset="0"/>
                <a:cs typeface="Times New Roman" panose="02020603050405020304" pitchFamily="18" charset="0"/>
              </a:rPr>
              <a:t>Những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trưa</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đồng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nắng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Trâu</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nằm</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nhai</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bóng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râm</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a:t>
            </a:r>
            <a:r>
              <a:rPr lang="en-US" sz="3200" dirty="0" err="1" smtClean="0">
                <a:solidFill>
                  <a:prstClr val="black"/>
                </a:solidFill>
                <a:latin typeface="Times New Roman" panose="02020603050405020304" pitchFamily="18" charset="0"/>
                <a:cs typeface="Times New Roman" panose="02020603050405020304" pitchFamily="18" charset="0"/>
              </a:rPr>
              <a:t>bần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thần</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nhớ</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gió</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err="1" smtClean="0">
                <a:solidFill>
                  <a:prstClr val="black"/>
                </a:solidFill>
                <a:latin typeface="Times New Roman" panose="02020603050405020304" pitchFamily="18" charset="0"/>
                <a:cs typeface="Times New Roman" panose="02020603050405020304" pitchFamily="18" charset="0"/>
              </a:rPr>
              <a:t>Chợt</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về</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đầy</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tiếng</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err="1" smtClean="0">
                <a:solidFill>
                  <a:prstClr val="black"/>
                </a:solidFill>
                <a:latin typeface="Times New Roman" panose="02020603050405020304" pitchFamily="18" charset="0"/>
                <a:cs typeface="Times New Roman" panose="02020603050405020304" pitchFamily="18" charset="0"/>
              </a:rPr>
              <a:t>chim</a:t>
            </a:r>
            <a:r>
              <a:rPr lang="en-US" sz="3200" dirty="0" smtClean="0">
                <a:solidFill>
                  <a:prstClr val="black"/>
                </a:solidFill>
                <a:latin typeface="Times New Roman" panose="02020603050405020304" pitchFamily="18" charset="0"/>
                <a:cs typeface="Times New Roman" panose="02020603050405020304" pitchFamily="18" charset="0"/>
              </a:rPr>
              <a:t>.</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6482449" y="901228"/>
            <a:ext cx="6605924"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Mặt trời xuống núi ngủ</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Tre nâng vầng trăng lên</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Sao</a:t>
            </a:r>
            <a:r>
              <a:rPr lang="en-US" sz="3200" dirty="0" smtClean="0">
                <a:solidFill>
                  <a:prstClr val="black"/>
                </a:solidFill>
                <a:latin typeface="Times New Roman" panose="02020603050405020304" pitchFamily="18" charset="0"/>
                <a:cs typeface="Times New Roman" panose="02020603050405020304" pitchFamily="18" charset="0"/>
              </a:rPr>
              <a:t>,</a:t>
            </a:r>
            <a:r>
              <a:rPr lang="vi-VN" sz="3200" dirty="0" smtClean="0">
                <a:solidFill>
                  <a:prstClr val="black"/>
                </a:solidFill>
                <a:latin typeface="Times New Roman" panose="02020603050405020304" pitchFamily="18" charset="0"/>
                <a:cs typeface="Times New Roman" panose="02020603050405020304" pitchFamily="18" charset="0"/>
              </a:rPr>
              <a:t> </a:t>
            </a:r>
            <a:r>
              <a:rPr lang="en-US" sz="3200" dirty="0" smtClean="0">
                <a:solidFill>
                  <a:prstClr val="black"/>
                </a:solidFill>
                <a:latin typeface="Times New Roman" panose="02020603050405020304" pitchFamily="18" charset="0"/>
                <a:cs typeface="Times New Roman" panose="02020603050405020304" pitchFamily="18" charset="0"/>
              </a:rPr>
              <a:t>sao </a:t>
            </a:r>
            <a:r>
              <a:rPr lang="en-US" sz="3200" dirty="0" smtClean="0">
                <a:solidFill>
                  <a:prstClr val="black"/>
                </a:solidFill>
                <a:latin typeface="Times New Roman" panose="02020603050405020304" pitchFamily="18" charset="0"/>
                <a:cs typeface="Times New Roman" panose="02020603050405020304" pitchFamily="18" charset="0"/>
              </a:rPr>
              <a:t>treo đầy cành</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Suốt đêm dài thắp sáng.</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6482449" y="3154653"/>
            <a:ext cx="5372688" cy="2062103"/>
          </a:xfrm>
          <a:prstGeom prst="rect">
            <a:avLst/>
          </a:prstGeom>
          <a:noFill/>
        </p:spPr>
        <p:txBody>
          <a:bodyPr wrap="square" rtlCol="0">
            <a:spAutoFit/>
          </a:bodyPr>
          <a:lstStyle/>
          <a:p>
            <a:r>
              <a:rPr lang="en-US" sz="3200" dirty="0" smtClean="0">
                <a:solidFill>
                  <a:prstClr val="black"/>
                </a:solidFill>
                <a:latin typeface="Times New Roman" panose="02020603050405020304" pitchFamily="18" charset="0"/>
                <a:cs typeface="Times New Roman" panose="02020603050405020304" pitchFamily="18" charset="0"/>
              </a:rPr>
              <a:t>Bỗng gà lên tiếng gáy </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Xôn sao ngoài lũy tre</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Đêm </a:t>
            </a:r>
            <a:r>
              <a:rPr lang="en-US" sz="3200" dirty="0" smtClean="0">
                <a:solidFill>
                  <a:prstClr val="black"/>
                </a:solidFill>
                <a:latin typeface="Times New Roman" panose="02020603050405020304" pitchFamily="18" charset="0"/>
                <a:cs typeface="Times New Roman" panose="02020603050405020304" pitchFamily="18" charset="0"/>
              </a:rPr>
              <a:t>chuy</a:t>
            </a:r>
            <a:r>
              <a:rPr lang="vi-VN" sz="3200" dirty="0" smtClean="0">
                <a:solidFill>
                  <a:prstClr val="black"/>
                </a:solidFill>
                <a:latin typeface="Times New Roman" panose="02020603050405020304" pitchFamily="18" charset="0"/>
                <a:cs typeface="Times New Roman" panose="02020603050405020304" pitchFamily="18" charset="0"/>
              </a:rPr>
              <a:t>ể</a:t>
            </a:r>
            <a:r>
              <a:rPr lang="en-US" sz="3200" dirty="0" smtClean="0">
                <a:solidFill>
                  <a:prstClr val="black"/>
                </a:solidFill>
                <a:latin typeface="Times New Roman" panose="02020603050405020304" pitchFamily="18" charset="0"/>
                <a:cs typeface="Times New Roman" panose="02020603050405020304" pitchFamily="18" charset="0"/>
              </a:rPr>
              <a:t>n </a:t>
            </a:r>
            <a:r>
              <a:rPr lang="en-US" sz="3200" dirty="0" smtClean="0">
                <a:solidFill>
                  <a:prstClr val="black"/>
                </a:solidFill>
                <a:latin typeface="Times New Roman" panose="02020603050405020304" pitchFamily="18" charset="0"/>
                <a:cs typeface="Times New Roman" panose="02020603050405020304" pitchFamily="18" charset="0"/>
              </a:rPr>
              <a:t>dần về sáng</a:t>
            </a:r>
            <a:endParaRPr lang="en-US" sz="3200" dirty="0" smtClean="0">
              <a:solidFill>
                <a:prstClr val="black"/>
              </a:solidFill>
              <a:latin typeface="Times New Roman" panose="02020603050405020304" pitchFamily="18" charset="0"/>
              <a:cs typeface="Times New Roman" panose="02020603050405020304" pitchFamily="18" charset="0"/>
            </a:endParaRPr>
          </a:p>
          <a:p>
            <a:r>
              <a:rPr lang="en-US" sz="3200" dirty="0" smtClean="0">
                <a:solidFill>
                  <a:prstClr val="black"/>
                </a:solidFill>
                <a:latin typeface="Times New Roman" panose="02020603050405020304" pitchFamily="18" charset="0"/>
                <a:cs typeface="Times New Roman" panose="02020603050405020304" pitchFamily="18" charset="0"/>
              </a:rPr>
              <a:t>Mầm măng đợi nắng về.</a:t>
            </a:r>
            <a:endParaRPr lang="en-US" sz="3200" dirty="0" smtClean="0">
              <a:solidFill>
                <a:prstClr val="black"/>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973538" y="5291859"/>
            <a:ext cx="12114835" cy="615553"/>
          </a:xfrm>
          <a:prstGeom prst="rect">
            <a:avLst/>
          </a:prstGeom>
          <a:noFill/>
        </p:spPr>
        <p:txBody>
          <a:bodyPr wrap="square" rtlCol="0">
            <a:spAutoFit/>
          </a:bodyPr>
          <a:lstStyle/>
          <a:p>
            <a:pPr marR="0" lvl="0" algn="just" defTabSz="913130" rtl="0" eaLnBrk="1" fontAlgn="base" latinLnBrk="0" hangingPunct="1">
              <a:lnSpc>
                <a:spcPct val="100000"/>
              </a:lnSpc>
              <a:spcBef>
                <a:spcPct val="0"/>
              </a:spcBef>
              <a:spcAft>
                <a:spcPct val="0"/>
              </a:spcAft>
              <a:buClrTx/>
              <a:buSzTx/>
              <a:defRPr/>
            </a:pP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4.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Em</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thích</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hình</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ảnh</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nào</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nhất</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trong</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bài</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400" b="1"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thơ</a:t>
            </a:r>
            <a:r>
              <a:rPr lang="en-US" sz="3400" b="1"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a:t>
            </a:r>
            <a:endParaRPr kumimoji="0" lang="en-US" sz="3400" b="1"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22"/>
                                        </p:tgtEl>
                                      </p:cBhvr>
                                    </p:animEffect>
                                    <p:set>
                                      <p:cBhvr>
                                        <p:cTn id="3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3" grpId="0"/>
      <p:bldP spid="22" grpId="0"/>
      <p:bldP spid="2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48025" y="1906270"/>
            <a:ext cx="5696585" cy="304698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Hoạt</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động</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luyện</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tập</a:t>
            </a:r>
            <a:endParaRPr kumimoji="0" lang="en-US" sz="9600" b="1" i="1"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30607" y="1052818"/>
            <a:ext cx="10515600" cy="658905"/>
          </a:xfrm>
        </p:spPr>
        <p:txBody>
          <a:bodyPr>
            <a:noAutofit/>
          </a:bodyPr>
          <a:lstStyle/>
          <a:p>
            <a:pPr>
              <a:lnSpc>
                <a:spcPct val="150000"/>
              </a:lnSpc>
            </a:pPr>
            <a:r>
              <a:rPr lang="vi-VN" sz="3600" b="0" i="0" dirty="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1.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Em</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thích</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hình</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ảnh</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nào</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nhất</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trong</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bài</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thơ</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6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6" name="Title 2"/>
          <p:cNvSpPr txBox="1"/>
          <p:nvPr/>
        </p:nvSpPr>
        <p:spPr>
          <a:xfrm>
            <a:off x="1390650" y="1134211"/>
            <a:ext cx="8201025" cy="8926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nSpc>
                <a:spcPct val="150000"/>
              </a:lnSpc>
            </a:pPr>
            <a:endParaRPr lang="en-US" sz="3600" dirty="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a:lnSpc>
                <a:spcPct val="150000"/>
              </a:lnSpc>
            </a:pP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a:lnSpc>
                <a:spcPct val="150000"/>
              </a:lnSpc>
            </a:pPr>
            <a:endParaRPr lang="en-US" sz="3600" dirty="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a:lnSpc>
                <a:spcPct val="150000"/>
              </a:lnSpc>
            </a:pP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a:lnSpc>
                <a:spcPct val="150000"/>
              </a:lnSpc>
            </a:pPr>
            <a:r>
              <a:rPr lang="en-US" sz="3600" dirty="0" smtClean="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endPar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97257" y="605143"/>
            <a:ext cx="10515600" cy="658905"/>
          </a:xfrm>
        </p:spPr>
        <p:txBody>
          <a:bodyPr>
            <a:noAutofit/>
          </a:bodyPr>
          <a:lstStyle/>
          <a:p>
            <a:pPr>
              <a:lnSpc>
                <a:spcPct val="150000"/>
              </a:lnSpc>
            </a:pPr>
            <a:r>
              <a:rPr lang="en-US" sz="36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2</a:t>
            </a:r>
            <a:r>
              <a:rPr lang="vi-VN" sz="36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Tìm</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những</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từ</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ngữ</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chỉ</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thời</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gian</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trong</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bài</a:t>
            </a:r>
            <a:endParaRPr lang="en-US" sz="36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6" name="Title 2"/>
          <p:cNvSpPr txBox="1"/>
          <p:nvPr/>
        </p:nvSpPr>
        <p:spPr>
          <a:xfrm>
            <a:off x="1868405" y="1134211"/>
            <a:ext cx="6683924" cy="8926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nSpc>
                <a:spcPct val="150000"/>
              </a:lnSpc>
            </a:pP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Sớm</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mai</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trưa</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đêm</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sáng</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endParaRPr lang="en-US" sz="3600" dirty="0">
              <a:solidFill>
                <a:srgbClr val="FF0000"/>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9" name="Title 2"/>
          <p:cNvSpPr txBox="1"/>
          <p:nvPr/>
        </p:nvSpPr>
        <p:spPr>
          <a:xfrm>
            <a:off x="639739" y="2674639"/>
            <a:ext cx="10830636" cy="4147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nSpc>
                <a:spcPct val="150000"/>
              </a:lnSpc>
            </a:pPr>
            <a:r>
              <a:rPr lang="en-US" sz="3600" dirty="0" smtClean="0">
                <a:latin typeface="Arial-Rounded" panose="020B0500000000000000" pitchFamily="34" charset="0"/>
                <a:ea typeface="Arial-Rounded" panose="020B0500000000000000" pitchFamily="34" charset="0"/>
                <a:cs typeface="Arial-Rounded" panose="020B0500000000000000" pitchFamily="34" charset="0"/>
              </a:rPr>
              <a:t>3.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Tìm</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thêm</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những</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từ</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ngữ</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chỉ</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thời</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gian</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mà</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em</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biết</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a:t>
            </a:r>
            <a:endParaRPr lang="en-US" sz="36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0" name="Title 2"/>
          <p:cNvSpPr txBox="1"/>
          <p:nvPr/>
        </p:nvSpPr>
        <p:spPr>
          <a:xfrm>
            <a:off x="1695451" y="3618488"/>
            <a:ext cx="6856878" cy="4147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nSpc>
                <a:spcPct val="150000"/>
              </a:lnSpc>
            </a:pP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Giờ</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phút</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ngày</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tháng</a:t>
            </a:r>
            <a:r>
              <a:rPr lang="en-US" sz="3600" dirty="0"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năm</a:t>
            </a:r>
            <a:endParaRPr lang="en-US" sz="3600" dirty="0">
              <a:solidFill>
                <a:srgbClr val="FF0000"/>
              </a:solidFill>
              <a:latin typeface="Times New Roman" panose="02020603050405020304" pitchFamily="18" charset="0"/>
              <a:ea typeface="Arial-Rounded" panose="020B0500000000000000" pitchFamily="34"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1"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2"/>
            <a:stretch>
              <a:fillRect/>
            </a:stretch>
          </p:blipFill>
          <p:spPr>
            <a:xfrm>
              <a:off x="5936016" y="2190760"/>
              <a:ext cx="3208926" cy="2720031"/>
            </a:xfrm>
            <a:prstGeom prst="rect">
              <a:avLst/>
            </a:prstGeom>
          </p:spPr>
        </p:pic>
        <p:pic>
          <p:nvPicPr>
            <p:cNvPr id="17" name="16"/>
            <p:cNvPicPr>
              <a:picLocks noChangeAspect="1"/>
            </p:cNvPicPr>
            <p:nvPr/>
          </p:nvPicPr>
          <p:blipFill>
            <a:blip r:embed="rId1" cstate="screen"/>
            <a:stretch>
              <a:fillRect/>
            </a:stretch>
          </p:blipFill>
          <p:spPr>
            <a:xfrm>
              <a:off x="-53293" y="3185627"/>
              <a:ext cx="4910252" cy="1956197"/>
            </a:xfrm>
            <a:prstGeom prst="rect">
              <a:avLst/>
            </a:prstGeom>
          </p:spPr>
        </p:pic>
      </p:grpSp>
      <p:grpSp>
        <p:nvGrpSpPr>
          <p:cNvPr id="12" name="14"/>
          <p:cNvGrpSpPr/>
          <p:nvPr/>
        </p:nvGrpSpPr>
        <p:grpSpPr>
          <a:xfrm>
            <a:off x="3324225" y="1722120"/>
            <a:ext cx="6112510" cy="2016125"/>
            <a:chOff x="2118480" y="1316166"/>
            <a:chExt cx="1512168" cy="1512168"/>
          </a:xfrm>
        </p:grpSpPr>
        <p:sp>
          <p:nvSpPr>
            <p:cNvPr id="13"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8" name="TextBox 67"/>
            <p:cNvSpPr txBox="1"/>
            <p:nvPr/>
          </p:nvSpPr>
          <p:spPr>
            <a:xfrm>
              <a:off x="2534460" y="1556684"/>
              <a:ext cx="1052202"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rPr>
                <a:t>Tiết 3</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endParaRPr>
            </a:p>
          </p:txBody>
        </p:sp>
      </p:grpSp>
      <p:sp>
        <p:nvSpPr>
          <p:cNvPr id="20" name="Rectangle 19"/>
          <p:cNvSpPr/>
          <p:nvPr/>
        </p:nvSpPr>
        <p:spPr>
          <a:xfrm>
            <a:off x="4333875" y="3354208"/>
            <a:ext cx="4133849" cy="1189217"/>
          </a:xfrm>
          <a:prstGeom prst="rect">
            <a:avLst/>
          </a:prstGeom>
          <a:noFill/>
        </p:spPr>
        <p:txBody>
          <a:bodyPr wrap="none" lIns="68580" tIns="34290" rIns="68580" bIns="3429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800" b="1" i="0" u="none" strike="noStrike" kern="1200" cap="none" spc="0" normalizeH="0" baseline="0" noProof="0" dirty="0" err="1" smtClean="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Nghe-Viết</a:t>
            </a:r>
            <a:endParaRPr kumimoji="0" lang="en-US" sz="88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3713">
        <p14:ripple/>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97873" y="101243"/>
            <a:ext cx="1952359" cy="707886"/>
          </a:xfrm>
          <a:prstGeom prst="rect">
            <a:avLst/>
          </a:prstGeom>
          <a:noFill/>
        </p:spPr>
        <p:txBody>
          <a:bodyPr wrap="square" rtlCol="0">
            <a:spAutoFit/>
          </a:bodyPr>
          <a:lstStyle/>
          <a:p>
            <a:r>
              <a:rPr lang="en-US" sz="4000" b="1" dirty="0" err="1" smtClean="0">
                <a:solidFill>
                  <a:srgbClr val="0070C0"/>
                </a:solidFill>
                <a:latin typeface="Times New Roman" panose="02020603050405020304" pitchFamily="18" charset="0"/>
                <a:cs typeface="Times New Roman" panose="02020603050405020304" pitchFamily="18" charset="0"/>
              </a:rPr>
              <a:t>Lũy</a:t>
            </a:r>
            <a:r>
              <a:rPr lang="en-US" sz="4000" b="1" dirty="0" smtClean="0">
                <a:solidFill>
                  <a:srgbClr val="0070C0"/>
                </a:solidFill>
                <a:latin typeface="Times New Roman" panose="02020603050405020304" pitchFamily="18" charset="0"/>
                <a:cs typeface="Times New Roman" panose="02020603050405020304" pitchFamily="18" charset="0"/>
              </a:rPr>
              <a:t> </a:t>
            </a:r>
            <a:r>
              <a:rPr lang="en-US" sz="4000" b="1" dirty="0" err="1" smtClean="0">
                <a:solidFill>
                  <a:srgbClr val="0070C0"/>
                </a:solidFill>
                <a:latin typeface="Times New Roman" panose="02020603050405020304" pitchFamily="18" charset="0"/>
                <a:cs typeface="Times New Roman" panose="02020603050405020304" pitchFamily="18" charset="0"/>
              </a:rPr>
              <a:t>tre</a:t>
            </a:r>
            <a:r>
              <a:rPr lang="en-US" sz="4000" b="1" dirty="0" smtClean="0">
                <a:solidFill>
                  <a:srgbClr val="0070C0"/>
                </a:solidFill>
                <a:latin typeface="Times New Roman" panose="02020603050405020304" pitchFamily="18" charset="0"/>
                <a:cs typeface="Times New Roman" panose="02020603050405020304" pitchFamily="18" charset="0"/>
              </a:rPr>
              <a:t> </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45640" y="633321"/>
            <a:ext cx="4985442"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Mỗi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sớm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thức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dậy</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Lũy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xanh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rì</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rào</a:t>
            </a:r>
            <a:r>
              <a:rPr lang="en-US" sz="3600" dirty="0" smtClean="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Ngọn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gọng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Kéo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mặt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lên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cao</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2" name="TextBox 11"/>
          <p:cNvSpPr txBox="1"/>
          <p:nvPr/>
        </p:nvSpPr>
        <p:spPr>
          <a:xfrm>
            <a:off x="1521199" y="3023160"/>
            <a:ext cx="5234324" cy="2308324"/>
          </a:xfrm>
          <a:prstGeom prst="rect">
            <a:avLst/>
          </a:prstGeom>
          <a:noFill/>
        </p:spPr>
        <p:txBody>
          <a:bodyPr wrap="square" rtlCol="0">
            <a:spAutoFit/>
          </a:bodyPr>
          <a:lstStyle/>
          <a:p>
            <a:r>
              <a:rPr lang="en-US" sz="3600" dirty="0" err="1" smtClean="0">
                <a:latin typeface="Times New Roman" panose="02020603050405020304" pitchFamily="18" charset="0"/>
                <a:cs typeface="Times New Roman" panose="02020603050405020304" pitchFamily="18" charset="0"/>
              </a:rPr>
              <a:t>Những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trưa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đồng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đầy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nắng</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Trâu</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nằm</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nhai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bóng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râm</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Tre</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bần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thần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nhớ</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gió</a:t>
            </a:r>
            <a:endParaRPr lang="en-US" sz="3600" dirty="0" smtClean="0">
              <a:latin typeface="Times New Roman" panose="02020603050405020304" pitchFamily="18" charset="0"/>
              <a:cs typeface="Times New Roman" panose="02020603050405020304" pitchFamily="18" charset="0"/>
            </a:endParaRPr>
          </a:p>
          <a:p>
            <a:r>
              <a:rPr lang="en-US" sz="3600" dirty="0" err="1" smtClean="0">
                <a:latin typeface="Times New Roman" panose="02020603050405020304" pitchFamily="18" charset="0"/>
                <a:cs typeface="Times New Roman" panose="02020603050405020304" pitchFamily="18" charset="0"/>
              </a:rPr>
              <a:t>Chợt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về</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đầy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tiếng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chim</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p:txBody>
      </p:sp>
      <p:sp>
        <p:nvSpPr>
          <p:cNvPr id="15" name="TextBox 14"/>
          <p:cNvSpPr txBox="1"/>
          <p:nvPr/>
        </p:nvSpPr>
        <p:spPr>
          <a:xfrm>
            <a:off x="6983507" y="633321"/>
            <a:ext cx="4798918" cy="2308324"/>
          </a:xfrm>
          <a:prstGeom prst="rect">
            <a:avLst/>
          </a:prstGeom>
          <a:noFill/>
        </p:spPr>
        <p:txBody>
          <a:bodyPr wrap="square" rtlCol="0">
            <a:spAutoFit/>
          </a:bodyPr>
          <a:lstStyle/>
          <a:p>
            <a:pPr lvl="0"/>
            <a:r>
              <a:rPr lang="en-US" sz="3600" dirty="0" err="1" smtClean="0">
                <a:solidFill>
                  <a:prstClr val="black"/>
                </a:solidFill>
                <a:latin typeface="Times New Roman" panose="02020603050405020304" pitchFamily="18" charset="0"/>
                <a:cs typeface="Times New Roman" panose="02020603050405020304" pitchFamily="18" charset="0"/>
              </a:rPr>
              <a:t>Mặt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trời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xuống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núi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ngủ</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err="1" smtClean="0">
                <a:solidFill>
                  <a:prstClr val="black"/>
                </a:solidFill>
                <a:latin typeface="Times New Roman" panose="02020603050405020304" pitchFamily="18" charset="0"/>
                <a:cs typeface="Times New Roman" panose="02020603050405020304" pitchFamily="18" charset="0"/>
              </a:rPr>
              <a:t>Tre</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nâng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vầng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trăng</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lên</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err="1" smtClean="0">
                <a:solidFill>
                  <a:prstClr val="black"/>
                </a:solidFill>
                <a:latin typeface="Times New Roman" panose="02020603050405020304" pitchFamily="18" charset="0"/>
                <a:cs typeface="Times New Roman" panose="02020603050405020304" pitchFamily="18" charset="0"/>
              </a:rPr>
              <a:t>Sao,sao</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treo</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đầy</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cành</a:t>
            </a:r>
            <a:endParaRPr lang="en-US" sz="3600" dirty="0" smtClean="0">
              <a:solidFill>
                <a:prstClr val="black"/>
              </a:solidFill>
              <a:latin typeface="Times New Roman" panose="02020603050405020304" pitchFamily="18" charset="0"/>
              <a:cs typeface="Times New Roman" panose="02020603050405020304" pitchFamily="18" charset="0"/>
            </a:endParaRPr>
          </a:p>
          <a:p>
            <a:pPr lvl="0"/>
            <a:r>
              <a:rPr lang="en-US" sz="3600" dirty="0" err="1" smtClean="0">
                <a:solidFill>
                  <a:prstClr val="black"/>
                </a:solidFill>
                <a:latin typeface="Times New Roman" panose="02020603050405020304" pitchFamily="18" charset="0"/>
                <a:cs typeface="Times New Roman" panose="02020603050405020304" pitchFamily="18" charset="0"/>
              </a:rPr>
              <a:t>Suốt</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đêm</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dài</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thắp</a:t>
            </a:r>
            <a:r>
              <a:rPr lang="en-US" sz="3600" dirty="0" smtClean="0">
                <a:solidFill>
                  <a:prstClr val="black"/>
                </a:solidFill>
                <a:latin typeface="Times New Roman" panose="02020603050405020304" pitchFamily="18" charset="0"/>
                <a:cs typeface="Times New Roman" panose="02020603050405020304" pitchFamily="18" charset="0"/>
              </a:rPr>
              <a:t> </a:t>
            </a:r>
            <a:r>
              <a:rPr lang="en-US" sz="3600" dirty="0" err="1" smtClean="0">
                <a:solidFill>
                  <a:prstClr val="black"/>
                </a:solidFill>
                <a:latin typeface="Times New Roman" panose="02020603050405020304" pitchFamily="18" charset="0"/>
                <a:cs typeface="Times New Roman" panose="02020603050405020304" pitchFamily="18" charset="0"/>
              </a:rPr>
              <a:t>sáng</a:t>
            </a:r>
            <a:r>
              <a:rPr lang="en-US" sz="3600" dirty="0" smtClean="0">
                <a:solidFill>
                  <a:prstClr val="black"/>
                </a:solidFill>
                <a:latin typeface="Times New Roman" panose="02020603050405020304" pitchFamily="18" charset="0"/>
                <a:cs typeface="Times New Roman" panose="02020603050405020304" pitchFamily="18" charset="0"/>
              </a:rPr>
              <a:t>.</a:t>
            </a:r>
            <a:endParaRPr lang="en-US" sz="3600" dirty="0" smtClean="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702787" y="878765"/>
            <a:ext cx="10535414"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err="1"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600" b="0" i="0" u="none" strike="noStrike" kern="1200" cap="none" spc="0" normalizeH="0" noProof="0" dirty="0"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noProof="0" dirty="0" err="1"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tập</a:t>
            </a:r>
            <a:r>
              <a:rPr kumimoji="0" lang="en-US" sz="3600" b="0" i="0" u="none" strike="noStrike" kern="1200" cap="none" spc="0" normalizeH="0" noProof="0" dirty="0"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noProof="0" dirty="0" err="1"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chính</a:t>
            </a:r>
            <a:r>
              <a:rPr kumimoji="0" lang="en-US" sz="3600" b="0" i="0" u="none" strike="noStrike" kern="1200" cap="none" spc="0" normalizeH="0" noProof="0" dirty="0"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noProof="0" dirty="0" err="1"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rPr>
              <a:t>tả</a:t>
            </a:r>
            <a:endParaRPr kumimoji="0" lang="en-US" sz="3600" b="0" i="0" u="none" strike="noStrike" kern="1200" cap="none" spc="0" normalizeH="0" baseline="0" noProof="0" dirty="0" smtClean="0">
              <a:ln>
                <a:noFill/>
              </a:ln>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smtClean="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4. </a:t>
            </a:r>
            <a:r>
              <a:rPr kumimoji="0" lang="en-US" sz="4000" b="0" i="0" u="none" strike="noStrike" kern="1200" cap="none" spc="0" normalizeH="0" baseline="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Chọn</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noProof="0" dirty="0" err="1" smtClean="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uynh</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hoặc</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1" i="0" u="none" strike="noStrike" kern="1200" cap="none" spc="0" normalizeH="0" noProof="0" dirty="0" err="1" smtClean="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uych</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thay</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vào</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chỗ</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r>
              <a:rPr kumimoji="0" lang="en-US" sz="3600" b="0" i="0" u="none" strike="noStrike" kern="1200" cap="none" spc="0" normalizeH="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chấm</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 name="TextBox 2"/>
          <p:cNvSpPr txBox="1"/>
          <p:nvPr/>
        </p:nvSpPr>
        <p:spPr>
          <a:xfrm>
            <a:off x="1210236" y="2560043"/>
            <a:ext cx="10448365" cy="707886"/>
          </a:xfrm>
          <a:prstGeom prst="rect">
            <a:avLst/>
          </a:prstGeom>
          <a:noFill/>
        </p:spPr>
        <p:txBody>
          <a:bodyPr wrap="square" rtlCol="0">
            <a:spAutoFit/>
          </a:bodyPr>
          <a:lstStyle/>
          <a:p>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Các</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bạn</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chạy</a:t>
            </a:r>
            <a:r>
              <a:rPr lang="en-US" sz="4000" dirty="0" smtClean="0">
                <a:latin typeface="Times New Roman" panose="02020603050405020304" pitchFamily="18" charset="0"/>
                <a:cs typeface="Times New Roman" panose="02020603050405020304" pitchFamily="18" charset="0"/>
              </a:rPr>
              <a:t> h…….  h……  </a:t>
            </a:r>
            <a:r>
              <a:rPr lang="en-US" sz="4000" dirty="0" err="1" smtClean="0">
                <a:latin typeface="Times New Roman" panose="02020603050405020304" pitchFamily="18" charset="0"/>
                <a:cs typeface="Times New Roman" panose="02020603050405020304" pitchFamily="18" charset="0"/>
              </a:rPr>
              <a:t>trên</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sân</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bóng</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210236" y="3504687"/>
            <a:ext cx="10448365" cy="707886"/>
          </a:xfrm>
          <a:prstGeom prst="rect">
            <a:avLst/>
          </a:prstGeom>
          <a:noFill/>
        </p:spPr>
        <p:txBody>
          <a:bodyPr wrap="square" rtlCol="0">
            <a:spAutoFit/>
          </a:bodyPr>
          <a:lstStyle/>
          <a:p>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Nhà</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trường</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họp</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phụ</a:t>
            </a:r>
            <a:r>
              <a:rPr lang="en-US" sz="4000" dirty="0" smtClean="0">
                <a:latin typeface="Times New Roman" panose="02020603050405020304" pitchFamily="18" charset="0"/>
                <a:cs typeface="Times New Roman" panose="02020603050405020304" pitchFamily="18" charset="0"/>
              </a:rPr>
              <a:t> h……. </a:t>
            </a:r>
            <a:r>
              <a:rPr lang="en-US" sz="4000" dirty="0" err="1" smtClean="0">
                <a:latin typeface="Times New Roman" panose="02020603050405020304" pitchFamily="18" charset="0"/>
                <a:cs typeface="Times New Roman" panose="02020603050405020304" pitchFamily="18" charset="0"/>
              </a:rPr>
              <a:t>vào</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chủ</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nhật</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p:txBody>
      </p:sp>
      <p:sp>
        <p:nvSpPr>
          <p:cNvPr id="8" name="Rectangle 7"/>
          <p:cNvSpPr/>
          <p:nvPr/>
        </p:nvSpPr>
        <p:spPr>
          <a:xfrm>
            <a:off x="4705350" y="2804026"/>
            <a:ext cx="1188944" cy="376707"/>
          </a:xfrm>
          <a:prstGeom prst="rect">
            <a:avLst/>
          </a:prstGeom>
          <a:solidFill>
            <a:srgbClr val="00B0F0"/>
          </a:solidFill>
          <a:ln w="28575">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300" b="1" dirty="0" err="1">
                <a:solidFill>
                  <a:srgbClr val="FF0000"/>
                </a:solidFill>
                <a:latin typeface="Times New Roman" panose="02020603050405020304" pitchFamily="18" charset="0"/>
                <a:cs typeface="Times New Roman" panose="02020603050405020304" pitchFamily="18" charset="0"/>
              </a:rPr>
              <a:t>u</a:t>
            </a:r>
            <a:r>
              <a:rPr lang="en-US" sz="3300" b="1" dirty="0" err="1" smtClean="0">
                <a:solidFill>
                  <a:srgbClr val="FF0000"/>
                </a:solidFill>
                <a:latin typeface="Times New Roman" panose="02020603050405020304" pitchFamily="18" charset="0"/>
                <a:cs typeface="Times New Roman" panose="02020603050405020304" pitchFamily="18" charset="0"/>
              </a:rPr>
              <a:t>ỳnh</a:t>
            </a:r>
            <a:endParaRPr lang="en-US" sz="3300" b="1" dirty="0">
              <a:solidFill>
                <a:srgbClr val="FF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6363261" y="2756023"/>
            <a:ext cx="1183340" cy="376707"/>
          </a:xfrm>
          <a:prstGeom prst="rect">
            <a:avLst/>
          </a:prstGeom>
          <a:solidFill>
            <a:srgbClr val="00B0F0"/>
          </a:solidFill>
          <a:ln w="28575">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300" b="1" dirty="0" err="1" smtClean="0">
                <a:solidFill>
                  <a:srgbClr val="FF0000"/>
                </a:solidFill>
                <a:latin typeface="Times New Roman" panose="02020603050405020304" pitchFamily="18" charset="0"/>
                <a:cs typeface="Times New Roman" panose="02020603050405020304" pitchFamily="18" charset="0"/>
              </a:rPr>
              <a:t>uỵch</a:t>
            </a:r>
            <a:endParaRPr lang="en-US" sz="3300" b="1" dirty="0">
              <a:solidFill>
                <a:srgbClr val="FF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6088715" y="3696554"/>
            <a:ext cx="1183340" cy="376707"/>
          </a:xfrm>
          <a:prstGeom prst="rect">
            <a:avLst/>
          </a:prstGeom>
          <a:solidFill>
            <a:srgbClr val="00B0F0"/>
          </a:solidFill>
          <a:ln w="28575">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300" b="1" dirty="0" err="1" smtClean="0">
                <a:solidFill>
                  <a:srgbClr val="FF0000"/>
                </a:solidFill>
                <a:latin typeface="Times New Roman" panose="02020603050405020304" pitchFamily="18" charset="0"/>
                <a:cs typeface="Times New Roman" panose="02020603050405020304" pitchFamily="18" charset="0"/>
              </a:rPr>
              <a:t>u</a:t>
            </a:r>
            <a:r>
              <a:rPr lang="en-US" sz="3300" b="1" dirty="0" err="1">
                <a:solidFill>
                  <a:srgbClr val="FF0000"/>
                </a:solidFill>
                <a:latin typeface="Times New Roman" panose="02020603050405020304" pitchFamily="18" charset="0"/>
                <a:cs typeface="Times New Roman" panose="02020603050405020304" pitchFamily="18" charset="0"/>
              </a:rPr>
              <a:t>y</a:t>
            </a:r>
            <a:r>
              <a:rPr lang="en-US" sz="3300" b="1" dirty="0" err="1" smtClean="0">
                <a:solidFill>
                  <a:srgbClr val="FF0000"/>
                </a:solidFill>
                <a:latin typeface="Times New Roman" panose="02020603050405020304" pitchFamily="18" charset="0"/>
                <a:cs typeface="Times New Roman" panose="02020603050405020304" pitchFamily="18" charset="0"/>
              </a:rPr>
              <a:t>nh</a:t>
            </a:r>
            <a:endParaRPr lang="en-US" sz="33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8" grpId="0" animBg="1"/>
      <p:bldP spid="9"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2787" y="929283"/>
            <a:ext cx="1053541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smtClean="0">
                <a:ln>
                  <a:noFill/>
                </a:ln>
                <a:solidFill>
                  <a:srgbClr val="0070C0"/>
                </a:solidFill>
                <a:effectLst/>
                <a:uLnTx/>
                <a:uFillTx/>
                <a:latin typeface="Arial-Rounded" panose="020B0500000000000000" pitchFamily="34" charset="0"/>
                <a:ea typeface="Arial-Rounded" panose="020B0500000000000000" pitchFamily="34" charset="0"/>
                <a:cs typeface="Arial-Rounded" panose="020B0500000000000000" pitchFamily="34" charset="0"/>
              </a:rPr>
              <a:t>5. </a:t>
            </a:r>
            <a:r>
              <a:rPr kumimoji="0" lang="en-US" sz="3600" b="0" i="0" u="none" strike="noStrike" kern="1200" cap="none" spc="0" normalizeH="0" baseline="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Chọn</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a </a:t>
            </a:r>
            <a:r>
              <a:rPr kumimoji="0" lang="en-US" sz="3600" b="0" i="0" u="none" strike="noStrike" kern="1200" cap="none" spc="0" normalizeH="0" noProof="0" dirty="0" err="1"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hoặc</a:t>
            </a:r>
            <a:r>
              <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rPr>
              <a:t> b</a:t>
            </a:r>
            <a:endParaRPr kumimoji="0" lang="en-US" sz="3600" b="0" i="0" u="none" strike="noStrike" kern="1200" cap="none" spc="0" normalizeH="0" noProof="0" dirty="0" smtClean="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3600" baseline="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b.</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Điền</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iêt</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hoặc</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FF0000"/>
                </a:solidFill>
                <a:latin typeface="Times New Roman" panose="02020603050405020304" pitchFamily="18" charset="0"/>
                <a:ea typeface="Arial-Rounded" panose="020B0500000000000000" pitchFamily="34" charset="0"/>
                <a:cs typeface="Times New Roman" panose="02020603050405020304" pitchFamily="18" charset="0"/>
              </a:rPr>
              <a:t>iêc</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vào</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chỗ</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chấm</a:t>
            </a:r>
            <a:r>
              <a:rPr lang="en-US" sz="3600" dirty="0" smtClean="0">
                <a:solidFill>
                  <a:srgbClr val="0070C0"/>
                </a:solidFill>
                <a:latin typeface="Times New Roman" panose="02020603050405020304" pitchFamily="18" charset="0"/>
                <a:ea typeface="Arial-Rounded" panose="020B0500000000000000"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0070C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3" name="Title 1"/>
          <p:cNvSpPr txBox="1"/>
          <p:nvPr/>
        </p:nvSpPr>
        <p:spPr>
          <a:xfrm>
            <a:off x="1614768" y="2181225"/>
            <a:ext cx="6624357" cy="28185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Bé</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đi</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dưới</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hàng</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cây</a:t>
            </a:r>
            <a:endParaRPr lang="en-US" sz="3600" dirty="0" smtClean="0">
              <a:latin typeface="Times New Roman" panose="02020603050405020304" pitchFamily="18" charset="0"/>
              <a:ea typeface="Arial-Rounded" panose="020B0500000000000000" pitchFamily="34" charset="0"/>
              <a:cs typeface="Times New Roman" panose="02020603050405020304" pitchFamily="18" charset="0"/>
            </a:endParaRPr>
          </a:p>
          <a:p>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Chỉ</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thấy</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vòm</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lá</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b</a:t>
            </a:r>
            <a:r>
              <a:rPr lang="en-US" sz="2800" dirty="0" smtClean="0">
                <a:latin typeface="Times New Roman" panose="02020603050405020304" pitchFamily="18" charset="0"/>
                <a:ea typeface="Arial-Rounded" panose="020B0500000000000000" pitchFamily="34" charset="0"/>
                <a:cs typeface="Times New Roman" panose="02020603050405020304" pitchFamily="18" charset="0"/>
              </a:rPr>
              <a:t>…..</a:t>
            </a:r>
            <a:endParaRPr lang="en-US" sz="2800" dirty="0" smtClean="0">
              <a:latin typeface="Times New Roman" panose="02020603050405020304" pitchFamily="18" charset="0"/>
              <a:ea typeface="Arial-Rounded" panose="020B0500000000000000" pitchFamily="34" charset="0"/>
              <a:cs typeface="Times New Roman" panose="02020603050405020304" pitchFamily="18" charset="0"/>
            </a:endParaRPr>
          </a:p>
          <a:p>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Nhạc</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công</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vẫn</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mê</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say</a:t>
            </a:r>
            <a:endParaRPr lang="en-US" sz="3600" dirty="0" smtClean="0">
              <a:latin typeface="Times New Roman" panose="02020603050405020304" pitchFamily="18" charset="0"/>
              <a:ea typeface="Arial-Rounded" panose="020B0500000000000000" pitchFamily="34" charset="0"/>
              <a:cs typeface="Times New Roman" panose="02020603050405020304" pitchFamily="18" charset="0"/>
            </a:endParaRPr>
          </a:p>
          <a:p>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Điệu</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bổng</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trầm</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tha</a:t>
            </a:r>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latin typeface="Times New Roman" panose="02020603050405020304" pitchFamily="18" charset="0"/>
                <a:ea typeface="Arial-Rounded" panose="020B0500000000000000" pitchFamily="34" charset="0"/>
                <a:cs typeface="Times New Roman" panose="02020603050405020304" pitchFamily="18" charset="0"/>
              </a:rPr>
              <a:t>th</a:t>
            </a:r>
            <a:r>
              <a:rPr lang="en-US" sz="2800" dirty="0" smtClean="0">
                <a:latin typeface="Times New Roman" panose="02020603050405020304" pitchFamily="18" charset="0"/>
                <a:ea typeface="Arial-Rounded" panose="020B0500000000000000" pitchFamily="34" charset="0"/>
                <a:cs typeface="Times New Roman" panose="02020603050405020304" pitchFamily="18" charset="0"/>
              </a:rPr>
              <a:t>….</a:t>
            </a:r>
            <a:endParaRPr lang="en-US" sz="2800" dirty="0" smtClean="0">
              <a:latin typeface="Times New Roman" panose="02020603050405020304" pitchFamily="18" charset="0"/>
              <a:ea typeface="Arial-Rounded" panose="020B0500000000000000" pitchFamily="34" charset="0"/>
              <a:cs typeface="Times New Roman" panose="02020603050405020304" pitchFamily="18" charset="0"/>
            </a:endParaRPr>
          </a:p>
          <a:p>
            <a:r>
              <a:rPr lang="en-US" sz="36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24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2400" dirty="0">
                <a:latin typeface="Times New Roman" panose="02020603050405020304" pitchFamily="18" charset="0"/>
                <a:ea typeface="Arial-Rounded" panose="020B0500000000000000" pitchFamily="34" charset="0"/>
                <a:cs typeface="Times New Roman" panose="02020603050405020304" pitchFamily="18" charset="0"/>
              </a:rPr>
              <a:t>Theo </a:t>
            </a:r>
            <a:r>
              <a:rPr lang="en-US" sz="2400" dirty="0" err="1">
                <a:latin typeface="Times New Roman" panose="02020603050405020304" pitchFamily="18" charset="0"/>
                <a:ea typeface="Arial-Rounded" panose="020B0500000000000000" pitchFamily="34" charset="0"/>
                <a:cs typeface="Times New Roman" panose="02020603050405020304" pitchFamily="18" charset="0"/>
              </a:rPr>
              <a:t>Nguyễn</a:t>
            </a:r>
            <a:r>
              <a:rPr lang="en-US" sz="2400" dirty="0">
                <a:latin typeface="Times New Roman" panose="02020603050405020304" pitchFamily="18" charset="0"/>
                <a:ea typeface="Arial-Rounded" panose="020B0500000000000000" pitchFamily="34" charset="0"/>
                <a:cs typeface="Times New Roman" panose="02020603050405020304" pitchFamily="18" charset="0"/>
              </a:rPr>
              <a:t> </a:t>
            </a:r>
            <a:r>
              <a:rPr lang="en-US" sz="2400" dirty="0" err="1">
                <a:latin typeface="Times New Roman" panose="02020603050405020304" pitchFamily="18" charset="0"/>
                <a:ea typeface="Arial-Rounded" panose="020B0500000000000000" pitchFamily="34" charset="0"/>
                <a:cs typeface="Times New Roman" panose="02020603050405020304" pitchFamily="18" charset="0"/>
              </a:rPr>
              <a:t>Lâm</a:t>
            </a:r>
            <a:r>
              <a:rPr lang="en-US" sz="2400" dirty="0">
                <a:latin typeface="Times New Roman" panose="02020603050405020304" pitchFamily="18" charset="0"/>
                <a:ea typeface="Arial-Rounded" panose="020B0500000000000000" pitchFamily="34" charset="0"/>
                <a:cs typeface="Times New Roman" panose="02020603050405020304" pitchFamily="18" charset="0"/>
              </a:rPr>
              <a:t> </a:t>
            </a:r>
            <a:r>
              <a:rPr lang="en-US" sz="2400" dirty="0" err="1">
                <a:latin typeface="Times New Roman" panose="02020603050405020304" pitchFamily="18" charset="0"/>
                <a:ea typeface="Arial-Rounded" panose="020B0500000000000000" pitchFamily="34" charset="0"/>
                <a:cs typeface="Times New Roman" panose="02020603050405020304" pitchFamily="18" charset="0"/>
              </a:rPr>
              <a:t>Thắng</a:t>
            </a:r>
            <a:r>
              <a:rPr lang="en-US" sz="2400" dirty="0">
                <a:latin typeface="Times New Roman" panose="02020603050405020304" pitchFamily="18" charset="0"/>
                <a:ea typeface="Arial-Rounded" panose="020B0500000000000000" pitchFamily="34" charset="0"/>
                <a:cs typeface="Times New Roman" panose="02020603050405020304" pitchFamily="18" charset="0"/>
              </a:rPr>
              <a:t>)</a:t>
            </a:r>
            <a:endParaRPr lang="en-US" sz="2400" dirty="0">
              <a:latin typeface="Times New Roman" panose="02020603050405020304" pitchFamily="18" charset="0"/>
              <a:ea typeface="Arial-Rounded" panose="020B0500000000000000" pitchFamily="34" charset="0"/>
              <a:cs typeface="Times New Roman" panose="02020603050405020304" pitchFamily="18" charset="0"/>
            </a:endParaRPr>
          </a:p>
          <a:p>
            <a:endParaRPr lang="en-US" sz="36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7" name="TextBox 6"/>
          <p:cNvSpPr txBox="1"/>
          <p:nvPr/>
        </p:nvSpPr>
        <p:spPr>
          <a:xfrm>
            <a:off x="4853267" y="2511370"/>
            <a:ext cx="1219200" cy="646331"/>
          </a:xfrm>
          <a:prstGeom prst="rect">
            <a:avLst/>
          </a:prstGeom>
          <a:noFill/>
        </p:spPr>
        <p:txBody>
          <a:bodyPr wrap="square" rtlCol="0">
            <a:spAutoFit/>
          </a:bodyPr>
          <a:lstStyle/>
          <a:p>
            <a:r>
              <a:rPr lang="en-US" sz="3600" dirty="0" err="1">
                <a:solidFill>
                  <a:srgbClr val="FF0000"/>
                </a:solidFill>
                <a:latin typeface="Times New Roman" panose="02020603050405020304" pitchFamily="18" charset="0"/>
                <a:cs typeface="Times New Roman" panose="02020603050405020304" pitchFamily="18" charset="0"/>
              </a:rPr>
              <a:t>i</a:t>
            </a:r>
            <a:r>
              <a:rPr lang="en-US" sz="3600" dirty="0" err="1" smtClean="0">
                <a:solidFill>
                  <a:srgbClr val="FF0000"/>
                </a:solidFill>
                <a:latin typeface="Times New Roman" panose="02020603050405020304" pitchFamily="18" charset="0"/>
                <a:cs typeface="Times New Roman" panose="02020603050405020304" pitchFamily="18" charset="0"/>
              </a:rPr>
              <a:t>ếc</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5612746" y="3484780"/>
            <a:ext cx="1174096" cy="646331"/>
          </a:xfrm>
          <a:prstGeom prst="rect">
            <a:avLst/>
          </a:prstGeom>
          <a:noFill/>
        </p:spPr>
        <p:txBody>
          <a:bodyPr wrap="square" rtlCol="0">
            <a:spAutoFit/>
          </a:bodyPr>
          <a:lstStyle/>
          <a:p>
            <a:r>
              <a:rPr lang="en-US" sz="3600" dirty="0" err="1" smtClean="0">
                <a:solidFill>
                  <a:srgbClr val="FF0000"/>
                </a:solidFill>
                <a:latin typeface="Times New Roman" panose="02020603050405020304" pitchFamily="18" charset="0"/>
                <a:cs typeface="Times New Roman" panose="02020603050405020304" pitchFamily="18" charset="0"/>
              </a:rPr>
              <a:t>iết</a:t>
            </a:r>
            <a:endParaRPr lang="en-US" sz="36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7"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343150" y="225164"/>
            <a:ext cx="611251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534460" y="1556684"/>
              <a:ext cx="1052202"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rPr>
                <a:t>Tiết 4</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1"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2"/>
            <a:stretch>
              <a:fillRect/>
            </a:stretch>
          </p:blipFill>
          <p:spPr>
            <a:xfrm>
              <a:off x="5936016" y="2190760"/>
              <a:ext cx="3208926" cy="2720031"/>
            </a:xfrm>
            <a:prstGeom prst="rect">
              <a:avLst/>
            </a:prstGeom>
          </p:spPr>
        </p:pic>
        <p:pic>
          <p:nvPicPr>
            <p:cNvPr id="17" name="16"/>
            <p:cNvPicPr>
              <a:picLocks noChangeAspect="1"/>
            </p:cNvPicPr>
            <p:nvPr/>
          </p:nvPicPr>
          <p:blipFill>
            <a:blip r:embed="rId1" cstate="screen"/>
            <a:stretch>
              <a:fillRect/>
            </a:stretch>
          </p:blipFill>
          <p:spPr>
            <a:xfrm>
              <a:off x="-53293" y="3185627"/>
              <a:ext cx="4910252" cy="1956197"/>
            </a:xfrm>
            <a:prstGeom prst="rect">
              <a:avLst/>
            </a:prstGeom>
          </p:spPr>
        </p:pic>
      </p:grpSp>
      <p:sp>
        <p:nvSpPr>
          <p:cNvPr id="3" name="Rectangle 2"/>
          <p:cNvSpPr/>
          <p:nvPr/>
        </p:nvSpPr>
        <p:spPr>
          <a:xfrm>
            <a:off x="152400" y="2395279"/>
            <a:ext cx="10039350" cy="2519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smtClean="0">
                <a:latin typeface="Times New Roman" panose="02020603050405020304" pitchFamily="18" charset="0"/>
                <a:cs typeface="Times New Roman" panose="02020603050405020304" pitchFamily="18" charset="0"/>
              </a:rPr>
              <a:t>Luyện</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tập</a:t>
            </a:r>
            <a:r>
              <a:rPr lang="en-US" sz="6000" dirty="0" smtClean="0">
                <a:latin typeface="Times New Roman" panose="02020603050405020304" pitchFamily="18" charset="0"/>
                <a:cs typeface="Times New Roman" panose="02020603050405020304" pitchFamily="18" charset="0"/>
              </a:rPr>
              <a:t>:</a:t>
            </a:r>
            <a:endParaRPr lang="en-US" sz="6000" dirty="0" smtClean="0">
              <a:latin typeface="Times New Roman" panose="02020603050405020304" pitchFamily="18" charset="0"/>
              <a:cs typeface="Times New Roman" panose="02020603050405020304" pitchFamily="18" charset="0"/>
            </a:endParaRPr>
          </a:p>
          <a:p>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Mở</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rộng</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vốn</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từ</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về</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thiên</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nhiên</a:t>
            </a:r>
            <a:r>
              <a:rPr lang="en-US" sz="6000" dirty="0" smtClean="0">
                <a:latin typeface="Times New Roman" panose="02020603050405020304" pitchFamily="18" charset="0"/>
                <a:cs typeface="Times New Roman" panose="02020603050405020304" pitchFamily="18" charset="0"/>
              </a:rPr>
              <a:t>; </a:t>
            </a:r>
            <a:endParaRPr lang="en-US" sz="6000" dirty="0" smtClean="0">
              <a:latin typeface="Times New Roman" panose="02020603050405020304" pitchFamily="18" charset="0"/>
              <a:cs typeface="Times New Roman" panose="02020603050405020304" pitchFamily="18" charset="0"/>
            </a:endParaRPr>
          </a:p>
          <a:p>
            <a:pPr algn="ctr"/>
            <a:r>
              <a:rPr lang="en-US" sz="6000" dirty="0" err="1" smtClean="0">
                <a:latin typeface="Times New Roman" panose="02020603050405020304" pitchFamily="18" charset="0"/>
                <a:cs typeface="Times New Roman" panose="02020603050405020304" pitchFamily="18" charset="0"/>
              </a:rPr>
              <a:t>câu</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nêu</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đặc</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điểm</a:t>
            </a:r>
            <a:r>
              <a:rPr lang="en-US" sz="6000" dirty="0" smtClean="0">
                <a:latin typeface="Times New Roman" panose="02020603050405020304" pitchFamily="18" charset="0"/>
                <a:cs typeface="Times New Roman" panose="02020603050405020304" pitchFamily="18" charset="0"/>
              </a:rPr>
              <a:t>.</a:t>
            </a:r>
            <a:endParaRPr lang="en-US" sz="6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14:prism isInverted="1"/>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2" y="286526"/>
            <a:ext cx="11620500" cy="1077218"/>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6. </a:t>
            </a:r>
            <a:r>
              <a:rPr lang="en-US" sz="3200" dirty="0" err="1" smtClean="0">
                <a:latin typeface="Times New Roman" panose="02020603050405020304" pitchFamily="18" charset="0"/>
                <a:cs typeface="Times New Roman" panose="02020603050405020304" pitchFamily="18" charset="0"/>
              </a:rPr>
              <a:t>Xếp</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các</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từ</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ngữ</a:t>
            </a:r>
            <a:r>
              <a:rPr lang="en-US" sz="3200" dirty="0" smtClean="0">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bầu</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trời</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lấp</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lánh</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trong</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xanh</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ngôi</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sao</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nương</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lúa</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lũy</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tre</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xanh</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vàng</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óng</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dòng</a:t>
            </a:r>
            <a:r>
              <a:rPr lang="en-US" sz="3200" dirty="0" smtClean="0">
                <a:solidFill>
                  <a:srgbClr val="0070C0"/>
                </a:solidFill>
                <a:latin typeface="Times New Roman" panose="02020603050405020304" pitchFamily="18" charset="0"/>
                <a:cs typeface="Times New Roman" panose="02020603050405020304" pitchFamily="18" charset="0"/>
              </a:rPr>
              <a:t> </a:t>
            </a:r>
            <a:r>
              <a:rPr lang="en-US" sz="3200" dirty="0" err="1" smtClean="0">
                <a:solidFill>
                  <a:srgbClr val="0070C0"/>
                </a:solidFill>
                <a:latin typeface="Times New Roman" panose="02020603050405020304" pitchFamily="18" charset="0"/>
                <a:cs typeface="Times New Roman" panose="02020603050405020304" pitchFamily="18" charset="0"/>
              </a:rPr>
              <a:t>sông</a:t>
            </a:r>
            <a:r>
              <a:rPr lang="en-US" sz="3200" dirty="0" smtClean="0">
                <a:solidFill>
                  <a:srgbClr val="002060"/>
                </a:solidFill>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vào</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cột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thích</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hợp</a:t>
            </a:r>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66702" y="2420244"/>
            <a:ext cx="11620500" cy="999866"/>
          </a:xfrm>
          <a:prstGeom prst="rect">
            <a:avLst/>
          </a:prstGeom>
          <a:noFill/>
        </p:spPr>
        <p:txBody>
          <a:bodyPr wrap="square" rtlCol="0">
            <a:spAutoFit/>
          </a:bodyPr>
          <a:lstStyle/>
          <a:p>
            <a:endParaRPr lang="en-US" dirty="0"/>
          </a:p>
        </p:txBody>
      </p:sp>
      <p:graphicFrame>
        <p:nvGraphicFramePr>
          <p:cNvPr id="6" name="Table 5"/>
          <p:cNvGraphicFramePr>
            <a:graphicFrameLocks noGrp="1"/>
          </p:cNvGraphicFramePr>
          <p:nvPr/>
        </p:nvGraphicFramePr>
        <p:xfrm>
          <a:off x="666750" y="1343025"/>
          <a:ext cx="10658478" cy="1915311"/>
        </p:xfrm>
        <a:graphic>
          <a:graphicData uri="http://schemas.openxmlformats.org/drawingml/2006/table">
            <a:tbl>
              <a:tblPr firstRow="1" bandRow="1">
                <a:tableStyleId>{5C22544A-7EE6-4342-B048-85BDC9FD1C3A}</a:tableStyleId>
              </a:tblPr>
              <a:tblGrid>
                <a:gridCol w="5329239"/>
                <a:gridCol w="5329239"/>
              </a:tblGrid>
              <a:tr h="52523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3600" dirty="0" err="1" smtClean="0">
                          <a:latin typeface="Times New Roman" panose="02020603050405020304" pitchFamily="18" charset="0"/>
                          <a:cs typeface="Times New Roman" panose="02020603050405020304" pitchFamily="18" charset="0"/>
                        </a:rPr>
                        <a:t>Từ</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ngữ</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chỉ</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sự</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vật</a:t>
                      </a:r>
                      <a:endParaRPr lang="en-US" sz="3600" dirty="0" smtClean="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3600" dirty="0" err="1" smtClean="0">
                          <a:latin typeface="Times New Roman" panose="02020603050405020304" pitchFamily="18" charset="0"/>
                          <a:cs typeface="Times New Roman" panose="02020603050405020304" pitchFamily="18" charset="0"/>
                        </a:rPr>
                        <a:t>Từ</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ngữ</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chỉ</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đặc</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điểm</a:t>
                      </a:r>
                      <a:endParaRPr lang="en-US" sz="3600" baseline="0" dirty="0" smtClean="0">
                        <a:latin typeface="Times New Roman" panose="02020603050405020304" pitchFamily="18" charset="0"/>
                        <a:cs typeface="Times New Roman" panose="02020603050405020304" pitchFamily="18" charset="0"/>
                      </a:endParaRPr>
                    </a:p>
                  </a:txBody>
                  <a:tcPr/>
                </a:tc>
              </a:tr>
              <a:tr h="1275231">
                <a:tc>
                  <a:txBody>
                    <a:bodyPr/>
                    <a:lstStyle/>
                    <a:p>
                      <a:r>
                        <a:rPr lang="en-US" dirty="0" smtClean="0"/>
                        <a:t>…………………………………………………….........</a:t>
                      </a:r>
                      <a:endParaRPr lang="en-US" dirty="0" smtClean="0"/>
                    </a:p>
                    <a:p>
                      <a:pPr marL="0" marR="0" indent="0" algn="l" defTabSz="914400" rtl="0" eaLnBrk="1" fontAlgn="auto" latinLnBrk="0" hangingPunct="1">
                        <a:lnSpc>
                          <a:spcPct val="100000"/>
                        </a:lnSpc>
                        <a:spcBef>
                          <a:spcPts val="0"/>
                        </a:spcBef>
                        <a:spcAft>
                          <a:spcPts val="0"/>
                        </a:spcAft>
                        <a:buClrTx/>
                        <a:buSzTx/>
                        <a:buFontTx/>
                        <a:buNone/>
                        <a:defRPr/>
                      </a:pPr>
                      <a:r>
                        <a:rPr lang="en-US" dirty="0" smtClean="0"/>
                        <a:t>…………………………………………………………..…..…………………………………………………….….. ……………………………………………………</a:t>
                      </a:r>
                      <a:endParaRPr lang="en-US" dirty="0" smtClean="0"/>
                    </a:p>
                  </a:txBody>
                  <a:tcPr/>
                </a:tc>
                <a:tc>
                  <a:txBody>
                    <a:bodyPr/>
                    <a:lstStyle/>
                    <a:p>
                      <a:r>
                        <a:rPr lang="en-US" dirty="0" smtClean="0"/>
                        <a:t>…………………………………………………………</a:t>
                      </a:r>
                      <a:endParaRPr lang="en-US" dirty="0" smtClean="0"/>
                    </a:p>
                    <a:p>
                      <a:r>
                        <a:rPr lang="en-US" dirty="0" smtClean="0"/>
                        <a:t>…………………………………………………………</a:t>
                      </a:r>
                      <a:endParaRPr lang="en-US" dirty="0" smtClean="0"/>
                    </a:p>
                    <a:p>
                      <a:r>
                        <a:rPr lang="en-US" dirty="0" smtClean="0"/>
                        <a:t>…………………………………………………………</a:t>
                      </a:r>
                      <a:endParaRPr lang="en-US" dirty="0" smtClean="0"/>
                    </a:p>
                    <a:p>
                      <a:r>
                        <a:rPr lang="en-US" dirty="0" smtClean="0"/>
                        <a:t>…………………………………………………………</a:t>
                      </a:r>
                      <a:endParaRPr lang="en-US" dirty="0" smtClean="0"/>
                    </a:p>
                  </a:txBody>
                  <a:tcPr/>
                </a:tc>
              </a:tr>
            </a:tbl>
          </a:graphicData>
        </a:graphic>
      </p:graphicFrame>
      <p:graphicFrame>
        <p:nvGraphicFramePr>
          <p:cNvPr id="7" name="Table 6"/>
          <p:cNvGraphicFramePr>
            <a:graphicFrameLocks noGrp="1"/>
          </p:cNvGraphicFramePr>
          <p:nvPr/>
        </p:nvGraphicFramePr>
        <p:xfrm>
          <a:off x="652463" y="1344930"/>
          <a:ext cx="10658478" cy="2075179"/>
        </p:xfrm>
        <a:graphic>
          <a:graphicData uri="http://schemas.openxmlformats.org/drawingml/2006/table">
            <a:tbl>
              <a:tblPr firstRow="1" bandRow="1">
                <a:tableStyleId>{5C22544A-7EE6-4342-B048-85BDC9FD1C3A}</a:tableStyleId>
              </a:tblPr>
              <a:tblGrid>
                <a:gridCol w="5329239"/>
                <a:gridCol w="5329239"/>
              </a:tblGrid>
              <a:tr h="478307">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3600" dirty="0" err="1" smtClean="0">
                          <a:latin typeface="Times New Roman" panose="02020603050405020304" pitchFamily="18" charset="0"/>
                          <a:cs typeface="Times New Roman" panose="02020603050405020304" pitchFamily="18" charset="0"/>
                        </a:rPr>
                        <a:t>Từ</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ngữ</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chỉ</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sự</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vật</a:t>
                      </a:r>
                      <a:endParaRPr lang="en-US" sz="3600" dirty="0" smtClean="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3600" dirty="0" err="1" smtClean="0">
                          <a:latin typeface="Times New Roman" panose="02020603050405020304" pitchFamily="18" charset="0"/>
                          <a:cs typeface="Times New Roman" panose="02020603050405020304" pitchFamily="18" charset="0"/>
                        </a:rPr>
                        <a:t>Từ</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ngữ</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chỉ</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đặc</a:t>
                      </a:r>
                      <a:r>
                        <a:rPr lang="en-US" sz="3600" baseline="0" dirty="0" smtClean="0">
                          <a:latin typeface="Times New Roman" panose="02020603050405020304" pitchFamily="18" charset="0"/>
                          <a:cs typeface="Times New Roman" panose="02020603050405020304" pitchFamily="18" charset="0"/>
                        </a:rPr>
                        <a:t> </a:t>
                      </a:r>
                      <a:r>
                        <a:rPr lang="en-US" sz="3600" baseline="0" dirty="0" err="1" smtClean="0">
                          <a:latin typeface="Times New Roman" panose="02020603050405020304" pitchFamily="18" charset="0"/>
                          <a:cs typeface="Times New Roman" panose="02020603050405020304" pitchFamily="18" charset="0"/>
                        </a:rPr>
                        <a:t>điểm</a:t>
                      </a:r>
                      <a:endParaRPr lang="en-US" sz="3600" baseline="0" dirty="0" smtClean="0">
                        <a:latin typeface="Times New Roman" panose="02020603050405020304" pitchFamily="18" charset="0"/>
                        <a:cs typeface="Times New Roman" panose="02020603050405020304" pitchFamily="18" charset="0"/>
                      </a:endParaRPr>
                    </a:p>
                  </a:txBody>
                  <a:tcPr/>
                </a:tc>
              </a:tr>
              <a:tr h="1435099">
                <a:tc>
                  <a:txBody>
                    <a:bodyPr/>
                    <a:lstStyle/>
                    <a:p>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Bầu</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trời</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ngôi</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sao</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nương</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lúa</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dòng</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sông</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lũy</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tre</a:t>
                      </a:r>
                      <a:r>
                        <a:rPr lang="en-US" sz="3600" baseline="0" dirty="0" smtClean="0">
                          <a:solidFill>
                            <a:srgbClr val="FF0000"/>
                          </a:solidFill>
                          <a:latin typeface="Times New Roman" panose="02020603050405020304" pitchFamily="18" charset="0"/>
                          <a:cs typeface="Times New Roman" panose="02020603050405020304" pitchFamily="18" charset="0"/>
                        </a:rPr>
                        <a:t>.</a:t>
                      </a:r>
                      <a:endParaRPr lang="en-US" sz="3600" dirty="0" smtClean="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n-US" sz="3600" dirty="0" smtClean="0">
                          <a:solidFill>
                            <a:srgbClr val="FF0000"/>
                          </a:solidFill>
                          <a:latin typeface="Times New Roman" panose="02020603050405020304" pitchFamily="18" charset="0"/>
                          <a:cs typeface="Times New Roman" panose="02020603050405020304" pitchFamily="18" charset="0"/>
                        </a:rPr>
                        <a:t>-</a:t>
                      </a:r>
                      <a:r>
                        <a:rPr lang="en-US" sz="3600" dirty="0" err="1" smtClean="0">
                          <a:solidFill>
                            <a:srgbClr val="FF0000"/>
                          </a:solidFill>
                          <a:latin typeface="Times New Roman" panose="02020603050405020304" pitchFamily="18" charset="0"/>
                          <a:cs typeface="Times New Roman" panose="02020603050405020304" pitchFamily="18" charset="0"/>
                        </a:rPr>
                        <a:t>Lấp</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lánh</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trong</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xanh</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vàng</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óng</a:t>
                      </a:r>
                      <a:r>
                        <a:rPr lang="en-US" sz="3600" baseline="0" dirty="0" smtClean="0">
                          <a:solidFill>
                            <a:srgbClr val="FF0000"/>
                          </a:solidFill>
                          <a:latin typeface="Times New Roman" panose="02020603050405020304" pitchFamily="18" charset="0"/>
                          <a:cs typeface="Times New Roman" panose="02020603050405020304" pitchFamily="18" charset="0"/>
                        </a:rPr>
                        <a:t>, </a:t>
                      </a:r>
                      <a:r>
                        <a:rPr lang="en-US" sz="3600" baseline="0" dirty="0" err="1" smtClean="0">
                          <a:solidFill>
                            <a:srgbClr val="FF0000"/>
                          </a:solidFill>
                          <a:latin typeface="Times New Roman" panose="02020603050405020304" pitchFamily="18" charset="0"/>
                          <a:cs typeface="Times New Roman" panose="02020603050405020304" pitchFamily="18" charset="0"/>
                        </a:rPr>
                        <a:t>xanh</a:t>
                      </a:r>
                      <a:r>
                        <a:rPr lang="en-US" sz="3600" baseline="0" dirty="0" smtClean="0">
                          <a:solidFill>
                            <a:srgbClr val="FF0000"/>
                          </a:solidFill>
                          <a:latin typeface="Times New Roman" panose="02020603050405020304" pitchFamily="18" charset="0"/>
                          <a:cs typeface="Times New Roman" panose="02020603050405020304" pitchFamily="18" charset="0"/>
                        </a:rPr>
                        <a:t>.</a:t>
                      </a:r>
                      <a:endParaRPr lang="en-US" sz="3600" dirty="0" smtClean="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
        <p:nvSpPr>
          <p:cNvPr id="9" name="TextBox 8"/>
          <p:cNvSpPr txBox="1"/>
          <p:nvPr/>
        </p:nvSpPr>
        <p:spPr>
          <a:xfrm>
            <a:off x="895350" y="3552825"/>
            <a:ext cx="10344150" cy="419100"/>
          </a:xfrm>
          <a:prstGeom prst="rect">
            <a:avLst/>
          </a:prstGeom>
          <a:noFill/>
        </p:spPr>
        <p:txBody>
          <a:bodyPr wrap="square" rtlCol="0">
            <a:spAutoFit/>
          </a:bodyPr>
          <a:lstStyle/>
          <a:p>
            <a:endParaRPr lang="en-US" dirty="0"/>
          </a:p>
        </p:txBody>
      </p:sp>
      <p:sp>
        <p:nvSpPr>
          <p:cNvPr id="10" name="TextBox 9"/>
          <p:cNvSpPr txBox="1"/>
          <p:nvPr/>
        </p:nvSpPr>
        <p:spPr>
          <a:xfrm>
            <a:off x="666750" y="3562350"/>
            <a:ext cx="10344150" cy="419100"/>
          </a:xfrm>
          <a:prstGeom prst="rect">
            <a:avLst/>
          </a:prstGeom>
          <a:noFill/>
        </p:spPr>
        <p:txBody>
          <a:bodyPr wrap="square" rtlCol="0">
            <a:spAutoFit/>
          </a:bodyPr>
          <a:lstStyle/>
          <a:p>
            <a:endParaRPr lang="en-US" dirty="0"/>
          </a:p>
        </p:txBody>
      </p:sp>
      <p:sp>
        <p:nvSpPr>
          <p:cNvPr id="11" name="TextBox 10"/>
          <p:cNvSpPr txBox="1"/>
          <p:nvPr/>
        </p:nvSpPr>
        <p:spPr>
          <a:xfrm>
            <a:off x="828674" y="3724274"/>
            <a:ext cx="10334625" cy="409575"/>
          </a:xfrm>
          <a:prstGeom prst="rect">
            <a:avLst/>
          </a:prstGeom>
          <a:noFill/>
        </p:spPr>
        <p:txBody>
          <a:bodyPr wrap="square" rtlCol="0">
            <a:spAutoFit/>
          </a:bodyPr>
          <a:lstStyle/>
          <a:p>
            <a:endParaRPr lang="en-US" dirty="0"/>
          </a:p>
        </p:txBody>
      </p:sp>
      <p:sp>
        <p:nvSpPr>
          <p:cNvPr id="12" name="TextBox 11"/>
          <p:cNvSpPr txBox="1"/>
          <p:nvPr/>
        </p:nvSpPr>
        <p:spPr>
          <a:xfrm>
            <a:off x="981074" y="3876674"/>
            <a:ext cx="10334625" cy="409575"/>
          </a:xfrm>
          <a:prstGeom prst="rect">
            <a:avLst/>
          </a:prstGeom>
          <a:noFill/>
        </p:spPr>
        <p:txBody>
          <a:bodyPr wrap="square" rtlCol="0">
            <a:spAutoFit/>
          </a:bodyPr>
          <a:lstStyle/>
          <a:p>
            <a:endParaRPr lang="en-US" dirty="0"/>
          </a:p>
        </p:txBody>
      </p:sp>
      <p:sp>
        <p:nvSpPr>
          <p:cNvPr id="13" name="TextBox 12"/>
          <p:cNvSpPr txBox="1"/>
          <p:nvPr/>
        </p:nvSpPr>
        <p:spPr>
          <a:xfrm>
            <a:off x="1133474" y="4029074"/>
            <a:ext cx="10334625" cy="409575"/>
          </a:xfrm>
          <a:prstGeom prst="rect">
            <a:avLst/>
          </a:prstGeom>
          <a:noFill/>
        </p:spPr>
        <p:txBody>
          <a:bodyPr wrap="square" rtlCol="0">
            <a:spAutoFit/>
          </a:bodyPr>
          <a:lstStyle/>
          <a:p>
            <a:endParaRPr lang="en-US" dirty="0"/>
          </a:p>
        </p:txBody>
      </p:sp>
      <p:sp>
        <p:nvSpPr>
          <p:cNvPr id="14" name="TextBox 13"/>
          <p:cNvSpPr txBox="1"/>
          <p:nvPr/>
        </p:nvSpPr>
        <p:spPr>
          <a:xfrm>
            <a:off x="723899" y="3476624"/>
            <a:ext cx="10791825" cy="646331"/>
          </a:xfrm>
          <a:prstGeom prst="rect">
            <a:avLst/>
          </a:prstGeom>
          <a:no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7. </a:t>
            </a:r>
            <a:r>
              <a:rPr lang="en-US" sz="3600" dirty="0" err="1" smtClean="0">
                <a:latin typeface="Times New Roman" panose="02020603050405020304" pitchFamily="18" charset="0"/>
                <a:cs typeface="Times New Roman" panose="02020603050405020304" pitchFamily="18" charset="0"/>
              </a:rPr>
              <a:t>Dựa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vào</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kết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quả</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bài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tập</a:t>
            </a:r>
            <a:r>
              <a:rPr lang="en-US" sz="3600" dirty="0" smtClean="0">
                <a:latin typeface="Times New Roman" panose="02020603050405020304" pitchFamily="18" charset="0"/>
                <a:cs typeface="Times New Roman" panose="02020603050405020304" pitchFamily="18" charset="0"/>
              </a:rPr>
              <a:t> 6, </a:t>
            </a:r>
            <a:r>
              <a:rPr lang="en-US" sz="3600" dirty="0" err="1" smtClean="0">
                <a:latin typeface="Times New Roman" panose="02020603050405020304" pitchFamily="18" charset="0"/>
                <a:cs typeface="Times New Roman" panose="02020603050405020304" pitchFamily="18" charset="0"/>
              </a:rPr>
              <a:t>trả</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các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câu</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hỏi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sau</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895350" y="4731192"/>
            <a:ext cx="10801349" cy="646331"/>
          </a:xfrm>
          <a:prstGeom prst="rect">
            <a:avLst/>
          </a:prstGeom>
          <a:no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b. </a:t>
            </a:r>
            <a:r>
              <a:rPr lang="en-US" sz="3600" dirty="0" err="1" smtClean="0">
                <a:latin typeface="Times New Roman" panose="02020603050405020304" pitchFamily="18" charset="0"/>
                <a:cs typeface="Times New Roman" panose="02020603050405020304" pitchFamily="18" charset="0"/>
              </a:rPr>
              <a:t>Dòng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sông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thế</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nào</a:t>
            </a:r>
            <a:r>
              <a:rPr lang="en-US" sz="3600"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895350" y="4067176"/>
            <a:ext cx="10801349" cy="646331"/>
          </a:xfrm>
          <a:prstGeom prst="rect">
            <a:avLst/>
          </a:prstGeom>
          <a:no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a. </a:t>
            </a:r>
            <a:r>
              <a:rPr lang="en-US" sz="3600" dirty="0" err="1" smtClean="0">
                <a:latin typeface="Times New Roman" panose="02020603050405020304" pitchFamily="18" charset="0"/>
                <a:cs typeface="Times New Roman" panose="02020603050405020304" pitchFamily="18" charset="0"/>
              </a:rPr>
              <a:t>Ngôi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sao</a:t>
            </a:r>
            <a:r>
              <a:rPr lang="en-US" sz="3600" dirty="0" smtClean="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t>
            </a:r>
            <a:r>
              <a:rPr lang="en-US" sz="3600" dirty="0" err="1" smtClean="0">
                <a:latin typeface="Times New Roman" panose="02020603050405020304" pitchFamily="18" charset="0"/>
                <a:cs typeface="Times New Roman" panose="02020603050405020304" pitchFamily="18" charset="0"/>
              </a:rPr>
              <a:t>hế</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nào</a:t>
            </a:r>
            <a:r>
              <a:rPr lang="en-US" sz="36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923924" y="5329897"/>
            <a:ext cx="10801349" cy="646331"/>
          </a:xfrm>
          <a:prstGeom prst="rect">
            <a:avLst/>
          </a:prstGeom>
          <a:no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c. </a:t>
            </a:r>
            <a:r>
              <a:rPr lang="en-US" sz="3600" dirty="0" err="1" smtClean="0">
                <a:latin typeface="Times New Roman" panose="02020603050405020304" pitchFamily="18" charset="0"/>
                <a:cs typeface="Times New Roman" panose="02020603050405020304" pitchFamily="18" charset="0"/>
              </a:rPr>
              <a:t>Nương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lúa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thế</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nào</a:t>
            </a:r>
            <a:r>
              <a:rPr lang="en-US" sz="36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895349" y="5996695"/>
            <a:ext cx="10801349" cy="646331"/>
          </a:xfrm>
          <a:prstGeom prst="rect">
            <a:avLst/>
          </a:prstGeom>
          <a:noFill/>
        </p:spPr>
        <p:txBody>
          <a:bodyPr wrap="square" rtlCol="0">
            <a:spAutoFit/>
          </a:bodyPr>
          <a:lstStyle/>
          <a:p>
            <a:r>
              <a:rPr lang="en-US" sz="3600" dirty="0" smtClean="0">
                <a:latin typeface="Times New Roman" panose="02020603050405020304" pitchFamily="18" charset="0"/>
                <a:cs typeface="Times New Roman" panose="02020603050405020304" pitchFamily="18" charset="0"/>
              </a:rPr>
              <a:t>d. </a:t>
            </a:r>
            <a:r>
              <a:rPr lang="en-US" sz="3600" dirty="0" err="1" smtClean="0">
                <a:latin typeface="Times New Roman" panose="02020603050405020304" pitchFamily="18" charset="0"/>
                <a:cs typeface="Times New Roman" panose="02020603050405020304" pitchFamily="18" charset="0"/>
              </a:rPr>
              <a:t>Bầu</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trời</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thế</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nào</a:t>
            </a:r>
            <a:r>
              <a:rPr lang="en-US" sz="36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800600" y="4020232"/>
            <a:ext cx="5572125" cy="646331"/>
          </a:xfrm>
          <a:prstGeom prst="rect">
            <a:avLst/>
          </a:prstGeom>
          <a:noFill/>
        </p:spPr>
        <p:txBody>
          <a:bodyPr wrap="square" rtlCol="0">
            <a:spAutoFit/>
          </a:bodyPr>
          <a:lstStyle/>
          <a:p>
            <a:r>
              <a:rPr lang="en-US" sz="3600" dirty="0" err="1">
                <a:solidFill>
                  <a:srgbClr val="FF0000"/>
                </a:solidFill>
                <a:latin typeface="Times New Roman" panose="02020603050405020304" pitchFamily="18" charset="0"/>
                <a:cs typeface="Times New Roman" panose="02020603050405020304" pitchFamily="18" charset="0"/>
              </a:rPr>
              <a:t>Ngôi</a:t>
            </a:r>
            <a:r>
              <a:rPr lang="en-US" sz="3600" dirty="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sao</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lấp</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lánh</a:t>
            </a:r>
            <a:r>
              <a:rPr lang="en-US" sz="3600" dirty="0" smtClean="0">
                <a:solidFill>
                  <a:srgbClr val="FF0000"/>
                </a:solidFill>
                <a:latin typeface="Times New Roman" panose="02020603050405020304" pitchFamily="18" charset="0"/>
                <a:cs typeface="Times New Roman" panose="02020603050405020304" pitchFamily="18" charset="0"/>
              </a:rPr>
              <a:t>.</a:t>
            </a:r>
            <a:endParaRPr lang="en-US" sz="3600" dirty="0">
              <a:solidFill>
                <a:srgbClr val="FF0000"/>
              </a:solidFill>
            </a:endParaRPr>
          </a:p>
        </p:txBody>
      </p:sp>
      <p:sp>
        <p:nvSpPr>
          <p:cNvPr id="20" name="TextBox 19"/>
          <p:cNvSpPr txBox="1"/>
          <p:nvPr/>
        </p:nvSpPr>
        <p:spPr>
          <a:xfrm>
            <a:off x="5067300" y="4721526"/>
            <a:ext cx="5572125" cy="646331"/>
          </a:xfrm>
          <a:prstGeom prst="rect">
            <a:avLst/>
          </a:prstGeom>
          <a:noFill/>
        </p:spPr>
        <p:txBody>
          <a:bodyPr wrap="square" rtlCol="0">
            <a:spAutoFit/>
          </a:bodyPr>
          <a:lstStyle/>
          <a:p>
            <a:r>
              <a:rPr lang="en-US" sz="3600" dirty="0" err="1" smtClean="0">
                <a:solidFill>
                  <a:srgbClr val="FF0000"/>
                </a:solidFill>
                <a:latin typeface="Times New Roman" panose="02020603050405020304" pitchFamily="18" charset="0"/>
                <a:cs typeface="Times New Roman" panose="02020603050405020304" pitchFamily="18" charset="0"/>
              </a:rPr>
              <a:t>Dòng</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sông</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xanh</a:t>
            </a:r>
            <a:r>
              <a:rPr lang="en-US" sz="3600" dirty="0" smtClean="0">
                <a:solidFill>
                  <a:srgbClr val="FF0000"/>
                </a:solidFill>
                <a:latin typeface="Times New Roman" panose="02020603050405020304" pitchFamily="18" charset="0"/>
                <a:cs typeface="Times New Roman" panose="02020603050405020304" pitchFamily="18" charset="0"/>
              </a:rPr>
              <a:t>.</a:t>
            </a:r>
            <a:endParaRPr lang="en-US" sz="3600" dirty="0">
              <a:solidFill>
                <a:srgbClr val="FF0000"/>
              </a:solidFill>
            </a:endParaRPr>
          </a:p>
        </p:txBody>
      </p:sp>
      <p:sp>
        <p:nvSpPr>
          <p:cNvPr id="21" name="TextBox 20"/>
          <p:cNvSpPr txBox="1"/>
          <p:nvPr/>
        </p:nvSpPr>
        <p:spPr>
          <a:xfrm>
            <a:off x="5076826" y="5327068"/>
            <a:ext cx="5429250" cy="646331"/>
          </a:xfrm>
          <a:prstGeom prst="rect">
            <a:avLst/>
          </a:prstGeom>
          <a:noFill/>
        </p:spPr>
        <p:txBody>
          <a:bodyPr wrap="square" rtlCol="0">
            <a:spAutoFit/>
          </a:bodyPr>
          <a:lstStyle/>
          <a:p>
            <a:r>
              <a:rPr lang="en-US" sz="3600" dirty="0" err="1" smtClean="0">
                <a:solidFill>
                  <a:srgbClr val="FF0000"/>
                </a:solidFill>
                <a:latin typeface="Times New Roman" panose="02020603050405020304" pitchFamily="18" charset="0"/>
                <a:cs typeface="Times New Roman" panose="02020603050405020304" pitchFamily="18" charset="0"/>
              </a:rPr>
              <a:t>Nương</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lúa</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vàng</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óng</a:t>
            </a:r>
            <a:r>
              <a:rPr lang="en-US" sz="3600" dirty="0" smtClean="0">
                <a:solidFill>
                  <a:srgbClr val="FF0000"/>
                </a:solidFill>
                <a:latin typeface="Times New Roman" panose="02020603050405020304" pitchFamily="18" charset="0"/>
                <a:cs typeface="Times New Roman" panose="02020603050405020304" pitchFamily="18" charset="0"/>
              </a:rPr>
              <a:t>.</a:t>
            </a:r>
            <a:endParaRPr lang="en-US" sz="3600" dirty="0">
              <a:solidFill>
                <a:srgbClr val="FF0000"/>
              </a:solidFill>
            </a:endParaRPr>
          </a:p>
        </p:txBody>
      </p:sp>
      <p:sp>
        <p:nvSpPr>
          <p:cNvPr id="22" name="TextBox 21"/>
          <p:cNvSpPr txBox="1"/>
          <p:nvPr/>
        </p:nvSpPr>
        <p:spPr>
          <a:xfrm>
            <a:off x="4638676" y="5978329"/>
            <a:ext cx="5572125" cy="646331"/>
          </a:xfrm>
          <a:prstGeom prst="rect">
            <a:avLst/>
          </a:prstGeom>
          <a:noFill/>
        </p:spPr>
        <p:txBody>
          <a:bodyPr wrap="square" rtlCol="0">
            <a:spAutoFit/>
          </a:bodyPr>
          <a:lstStyle/>
          <a:p>
            <a:r>
              <a:rPr lang="en-US" sz="3600" dirty="0" err="1" smtClean="0">
                <a:solidFill>
                  <a:srgbClr val="FF0000"/>
                </a:solidFill>
                <a:latin typeface="Times New Roman" panose="02020603050405020304" pitchFamily="18" charset="0"/>
                <a:cs typeface="Times New Roman" panose="02020603050405020304" pitchFamily="18" charset="0"/>
              </a:rPr>
              <a:t>Bầu</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trời</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trong</a:t>
            </a:r>
            <a:r>
              <a:rPr lang="en-US" sz="3600" dirty="0" smtClean="0">
                <a:solidFill>
                  <a:srgbClr val="FF0000"/>
                </a:solidFill>
                <a:latin typeface="Times New Roman" panose="02020603050405020304" pitchFamily="18" charset="0"/>
                <a:cs typeface="Times New Roman" panose="02020603050405020304" pitchFamily="18" charset="0"/>
              </a:rPr>
              <a:t> </a:t>
            </a:r>
            <a:r>
              <a:rPr lang="en-US" sz="3600" dirty="0" err="1" smtClean="0">
                <a:solidFill>
                  <a:srgbClr val="FF0000"/>
                </a:solidFill>
                <a:latin typeface="Times New Roman" panose="02020603050405020304" pitchFamily="18" charset="0"/>
                <a:cs typeface="Times New Roman" panose="02020603050405020304" pitchFamily="18" charset="0"/>
              </a:rPr>
              <a:t>xanh</a:t>
            </a:r>
            <a:r>
              <a:rPr lang="en-US" sz="3600" dirty="0" smtClean="0">
                <a:solidFill>
                  <a:srgbClr val="FF0000"/>
                </a:solidFill>
                <a:latin typeface="Times New Roman" panose="02020603050405020304" pitchFamily="18" charset="0"/>
                <a:cs typeface="Times New Roman" panose="02020603050405020304" pitchFamily="18" charset="0"/>
              </a:rPr>
              <a:t>.</a:t>
            </a:r>
            <a:endParaRPr lang="en-US" sz="3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ircle(in)">
                                      <p:cBhvr>
                                        <p:cTn id="25" dur="20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ircle(in)">
                                      <p:cBhvr>
                                        <p:cTn id="30" dur="2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ircle(in)">
                                      <p:cBhvr>
                                        <p:cTn id="35" dur="20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circle(in)">
                                      <p:cBhvr>
                                        <p:cTn id="40" dur="20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485775"/>
            <a:ext cx="11751149" cy="1318374"/>
          </a:xfrm>
        </p:spPr>
        <p:txBody>
          <a:bodyPr>
            <a:normAutofit/>
          </a:bodyPr>
          <a:lstStyle/>
          <a:p>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8.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H</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ỏi</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đáp</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về</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đặc</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điểm</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của</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các</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sự</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0" i="0" dirty="0" err="1"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vật</a:t>
            </a:r>
            <a:r>
              <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ngôi</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sao</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dòng</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sông</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nương</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lúa</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bầu</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 </a:t>
            </a:r>
            <a:r>
              <a:rPr lang="en-US" sz="4000" b="1" i="0" dirty="0" err="1"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trời</a:t>
            </a:r>
            <a:r>
              <a:rPr lang="en-US" sz="4000" b="1" i="0" dirty="0" smtClean="0">
                <a:solidFill>
                  <a:schemeClr val="accent1">
                    <a:lumMod val="60000"/>
                    <a:lumOff val="40000"/>
                  </a:schemeClr>
                </a:solidFill>
                <a:effectLst/>
                <a:latin typeface="Times New Roman" panose="02020603050405020304" pitchFamily="18" charset="0"/>
                <a:ea typeface="Arial-Rounded" panose="020B0500000000000000" pitchFamily="34" charset="0"/>
                <a:cs typeface="Times New Roman" panose="02020603050405020304" pitchFamily="18" charset="0"/>
              </a:rPr>
              <a:t>.</a:t>
            </a:r>
            <a:endParaRPr lang="en-US" sz="4000" b="1" dirty="0">
              <a:solidFill>
                <a:schemeClr val="accent1">
                  <a:lumMod val="60000"/>
                  <a:lumOff val="40000"/>
                </a:schemeClr>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3" name="Title 1"/>
          <p:cNvSpPr txBox="1"/>
          <p:nvPr/>
        </p:nvSpPr>
        <p:spPr>
          <a:xfrm>
            <a:off x="1038225" y="2805581"/>
            <a:ext cx="10515600" cy="6302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Ngôi</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sao</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thế</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nào</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a:t>
            </a:r>
            <a:endParaRPr lang="en-US" sz="4000" dirty="0" smtClean="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4" name="Title 1"/>
          <p:cNvSpPr txBox="1"/>
          <p:nvPr/>
        </p:nvSpPr>
        <p:spPr>
          <a:xfrm>
            <a:off x="997424" y="3846732"/>
            <a:ext cx="10515600" cy="832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Dòng</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sông</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thế</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nào</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a:t>
            </a:r>
            <a:endParaRPr lang="en-US" sz="4000" dirty="0" smtClean="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5" name="Title 1"/>
          <p:cNvSpPr txBox="1"/>
          <p:nvPr/>
        </p:nvSpPr>
        <p:spPr>
          <a:xfrm>
            <a:off x="1038224" y="5190152"/>
            <a:ext cx="9865199" cy="55603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Nương</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lúa</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thế</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nào</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a:t>
            </a:r>
            <a:endParaRPr lang="en-US" sz="4000" dirty="0" smtClean="0">
              <a:latin typeface="Times New Roman" panose="02020603050405020304" pitchFamily="18" charset="0"/>
              <a:ea typeface="Arial-Rounded" panose="020B0500000000000000" pitchFamily="34" charset="0"/>
              <a:cs typeface="Times New Roman" panose="02020603050405020304" pitchFamily="18" charset="0"/>
            </a:endParaRPr>
          </a:p>
        </p:txBody>
      </p:sp>
      <p:cxnSp>
        <p:nvCxnSpPr>
          <p:cNvPr id="8" name="Straight Connector 7"/>
          <p:cNvCxnSpPr/>
          <p:nvPr/>
        </p:nvCxnSpPr>
        <p:spPr>
          <a:xfrm>
            <a:off x="1230004" y="1110787"/>
            <a:ext cx="15421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677289" y="1102918"/>
            <a:ext cx="1812878" cy="70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460366" y="1102918"/>
            <a:ext cx="201759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itle 1"/>
          <p:cNvSpPr txBox="1"/>
          <p:nvPr/>
        </p:nvSpPr>
        <p:spPr>
          <a:xfrm>
            <a:off x="303449" y="1830042"/>
            <a:ext cx="10373436" cy="975539"/>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M: *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Bầu</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trời</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thế</a:t>
            </a:r>
            <a:r>
              <a:rPr lang="en-US" sz="4000" dirty="0" smtClean="0">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latin typeface="Times New Roman" panose="02020603050405020304" pitchFamily="18" charset="0"/>
                <a:ea typeface="Arial-Rounded" panose="020B0500000000000000" pitchFamily="34" charset="0"/>
                <a:cs typeface="Times New Roman" panose="02020603050405020304" pitchFamily="18" charset="0"/>
              </a:rPr>
              <a:t>nào</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endParaRPr>
          </a:p>
          <a:p>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endParaRPr lang="en-US" sz="4000" b="1"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3" name="TextBox 2"/>
          <p:cNvSpPr txBox="1"/>
          <p:nvPr/>
        </p:nvSpPr>
        <p:spPr>
          <a:xfrm>
            <a:off x="1038225" y="2198968"/>
            <a:ext cx="4705350" cy="646331"/>
          </a:xfrm>
          <a:prstGeom prst="rect">
            <a:avLst/>
          </a:prstGeom>
          <a:noFill/>
        </p:spPr>
        <p:txBody>
          <a:bodyPr wrap="square" rtlCol="0">
            <a:spAutoFit/>
          </a:bodyPr>
          <a:lstStyle/>
          <a:p>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Bầu</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trời</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cao</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vời</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vợi</a:t>
            </a:r>
            <a:r>
              <a:rPr lang="en-US" sz="3600" b="1" dirty="0"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7" name="TextBox 16"/>
          <p:cNvSpPr txBox="1"/>
          <p:nvPr/>
        </p:nvSpPr>
        <p:spPr>
          <a:xfrm>
            <a:off x="1038225" y="3335725"/>
            <a:ext cx="5554497" cy="646331"/>
          </a:xfrm>
          <a:prstGeom prst="rect">
            <a:avLst/>
          </a:prstGeom>
          <a:noFill/>
        </p:spPr>
        <p:txBody>
          <a:bodyPr wrap="square" rtlCol="0">
            <a:spAutoFit/>
          </a:bodyPr>
          <a:lstStyle/>
          <a:p>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Ngôi</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sao</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sáng</a:t>
            </a:r>
            <a:r>
              <a:rPr lang="en-US" sz="3600" b="1" dirty="0"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lấp</a:t>
            </a:r>
            <a:r>
              <a:rPr lang="en-US" sz="3600" b="1" dirty="0"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lánh</a:t>
            </a:r>
            <a:r>
              <a:rPr lang="en-US" sz="3600" b="1" dirty="0" smtClean="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9" name="TextBox 18"/>
          <p:cNvSpPr txBox="1"/>
          <p:nvPr/>
        </p:nvSpPr>
        <p:spPr>
          <a:xfrm>
            <a:off x="1006948" y="4613532"/>
            <a:ext cx="6708302" cy="646331"/>
          </a:xfrm>
          <a:prstGeom prst="rect">
            <a:avLst/>
          </a:prstGeom>
          <a:noFill/>
        </p:spPr>
        <p:txBody>
          <a:bodyPr wrap="square" rtlCol="0">
            <a:spAutoFit/>
          </a:bodyPr>
          <a:lstStyle/>
          <a:p>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Dòng</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sông</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quanh</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co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uốn</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khúc</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20" name="TextBox 19"/>
          <p:cNvSpPr txBox="1"/>
          <p:nvPr/>
        </p:nvSpPr>
        <p:spPr>
          <a:xfrm>
            <a:off x="1038224" y="5610867"/>
            <a:ext cx="6708302" cy="646331"/>
          </a:xfrm>
          <a:prstGeom prst="rect">
            <a:avLst/>
          </a:prstGeom>
          <a:noFill/>
        </p:spPr>
        <p:txBody>
          <a:bodyPr wrap="square" rtlCol="0">
            <a:spAutoFit/>
          </a:bodyPr>
          <a:lstStyle/>
          <a:p>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a:t>
            </a:r>
            <a:r>
              <a:rPr lang="en-US" sz="36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Nương</a:t>
            </a:r>
            <a:r>
              <a:rPr lang="en-US" sz="36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lúa</a:t>
            </a:r>
            <a:r>
              <a:rPr lang="en-US" sz="36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xanh</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mơn</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3600" b="1" dirty="0" err="1">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mởn</a:t>
            </a:r>
            <a:r>
              <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3600" b="1" dirty="0">
              <a:solidFill>
                <a:srgbClr val="00B050"/>
              </a:solidFill>
              <a:latin typeface="Times New Roman" panose="02020603050405020304" pitchFamily="18" charset="0"/>
              <a:ea typeface="Arial-Rounded" panose="020B0500000000000000" pitchFamily="34"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in)">
                                      <p:cBhvr>
                                        <p:cTn id="38" dur="2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circle(in)">
                                      <p:cBhvr>
                                        <p:cTn id="58" dur="2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5" grpId="0"/>
      <p:bldP spid="10" grpId="0"/>
      <p:bldP spid="3" grpId="0"/>
      <p:bldP spid="17"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2575" y="1906270"/>
            <a:ext cx="10325099" cy="286232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60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Luyện</a:t>
            </a:r>
            <a:r>
              <a:rPr kumimoji="0" lang="en-US" altLang="zh-CN" sz="60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baseline="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tập</a:t>
            </a:r>
            <a:r>
              <a:rPr kumimoji="0" lang="en-US" altLang="zh-CN" sz="6000" b="1" i="1" u="none" strike="noStrike" kern="1200" cap="none" spc="0" normalizeH="0" baseline="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endPar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endParaRPr>
          </a:p>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6000" b="1" i="1" u="none" strike="noStrike" kern="1200" cap="none" spc="0" normalizeH="0" baseline="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Viết</a:t>
            </a:r>
            <a:r>
              <a:rPr kumimoji="0" lang="en-US" altLang="zh-CN" sz="6000" b="1" i="1" u="none" strike="noStrike" kern="1200" cap="none" spc="0" normalizeH="0" baseline="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baseline="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đoạn</a:t>
            </a:r>
            <a:r>
              <a:rPr kumimoji="0" lang="en-US" altLang="zh-CN" sz="6000" b="1" i="1" u="none" strike="noStrike" kern="1200" cap="none" spc="0" normalizeH="0" baseline="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baseline="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văn</a:t>
            </a:r>
            <a:r>
              <a:rPr kumimoji="0" lang="en-US" altLang="zh-CN" sz="6000" b="1" i="1" u="none" strike="noStrike" kern="1200" cap="none" spc="0" normalizeH="0" baseline="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baseline="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kể</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lại</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một</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sự</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việc</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đã</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chứng</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kiến</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hoặc</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tham</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 </a:t>
            </a:r>
            <a:r>
              <a:rPr kumimoji="0" lang="en-US" altLang="zh-CN" sz="6000" b="1" i="1" u="none" strike="noStrike" kern="1200" cap="none" spc="0" normalizeH="0" noProof="0" dirty="0" err="1"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gia</a:t>
            </a:r>
            <a:r>
              <a:rPr kumimoji="0" lang="en-US" altLang="zh-CN" sz="6000" b="1" i="1" u="none" strike="noStrike" kern="1200" cap="none" spc="0" normalizeH="0" noProof="0" dirty="0" smtClean="0">
                <a:ln w="0"/>
                <a:solidFill>
                  <a:srgbClr val="4472C4"/>
                </a:solidFill>
                <a:effectLst>
                  <a:outerShdw blurRad="38100" dist="25400" dir="5400000" algn="ctr" rotWithShape="0">
                    <a:srgbClr val="6E747A">
                      <a:alpha val="43000"/>
                    </a:srgbClr>
                  </a:outerShdw>
                </a:effectLst>
                <a:uLnTx/>
                <a:uFillTx/>
                <a:latin typeface="Times New Roman" panose="02020603050405020304" pitchFamily="18" charset="0"/>
                <a:ea typeface="Arial-Rounded" panose="020B0500000000000000" pitchFamily="34" charset="0"/>
                <a:cs typeface="Times New Roman" panose="02020603050405020304" pitchFamily="18" charset="0"/>
                <a:sym typeface="+mn-ea"/>
              </a:rPr>
              <a:t>.</a:t>
            </a:r>
            <a:endParaRPr kumimoji="0" lang="en-US" sz="6000" b="1" i="1"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1362075" y="571499"/>
            <a:ext cx="12487276" cy="707886"/>
          </a:xfrm>
          <a:prstGeom prst="rect">
            <a:avLst/>
          </a:prstGeom>
          <a:noFill/>
        </p:spPr>
        <p:txBody>
          <a:bodyPr wrap="square" rtlCol="0">
            <a:spAutoFit/>
          </a:bodyPr>
          <a:lstStyle/>
          <a:p>
            <a:pPr lvl="4"/>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8.Viết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về</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việc</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làm</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của</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từng</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người</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trong</a:t>
            </a:r>
            <a:r>
              <a:rPr lang="en-US" sz="4000" dirty="0"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 </a:t>
            </a:r>
            <a:r>
              <a:rPr lang="en-US" sz="4000" dirty="0" err="1" smtClean="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tranh</a:t>
            </a:r>
            <a:r>
              <a:rPr lang="en-US" sz="4000" dirty="0">
                <a:solidFill>
                  <a:srgbClr val="000000"/>
                </a:solidFill>
                <a:latin typeface="Times New Roman" panose="02020603050405020304" pitchFamily="18" charset="0"/>
                <a:ea typeface="Arial-Rounded" panose="020B0500000000000000" pitchFamily="34" charset="0"/>
                <a:cs typeface="Times New Roman" panose="02020603050405020304" pitchFamily="18" charset="0"/>
              </a:rPr>
              <a:t>.</a:t>
            </a:r>
            <a:endParaRPr lang="en-US" sz="4000" b="0" i="0" dirty="0" smtClean="0">
              <a:solidFill>
                <a:srgbClr val="000000"/>
              </a:solidFill>
              <a:effectLst/>
              <a:latin typeface="Times New Roman" panose="02020603050405020304" pitchFamily="18" charset="0"/>
              <a:ea typeface="Arial-Rounded" panose="020B0500000000000000" pitchFamily="34" charset="0"/>
              <a:cs typeface="Times New Roman" panose="02020603050405020304" pitchFamily="18" charset="0"/>
            </a:endParaRPr>
          </a:p>
        </p:txBody>
      </p:sp>
      <p:pic>
        <p:nvPicPr>
          <p:cNvPr id="2" name="Picture 1"/>
          <p:cNvPicPr>
            <a:picLocks noChangeAspect="1"/>
          </p:cNvPicPr>
          <p:nvPr/>
        </p:nvPicPr>
        <p:blipFill>
          <a:blip r:embed="rId1"/>
          <a:stretch>
            <a:fillRect/>
          </a:stretch>
        </p:blipFill>
        <p:spPr>
          <a:xfrm>
            <a:off x="620063" y="1210876"/>
            <a:ext cx="11030179" cy="3294449"/>
          </a:xfrm>
          <a:prstGeom prst="rect">
            <a:avLst/>
          </a:prstGeom>
        </p:spPr>
      </p:pic>
      <p:sp>
        <p:nvSpPr>
          <p:cNvPr id="4" name="TextBox 3"/>
          <p:cNvSpPr txBox="1"/>
          <p:nvPr/>
        </p:nvSpPr>
        <p:spPr>
          <a:xfrm>
            <a:off x="620063" y="4505325"/>
            <a:ext cx="10525125" cy="1815882"/>
          </a:xfrm>
          <a:prstGeom prst="rect">
            <a:avLst/>
          </a:prstGeom>
          <a:noFill/>
        </p:spPr>
        <p:txBody>
          <a:bodyPr wrap="square" rtlCol="0">
            <a:spAutoFit/>
          </a:bodyPr>
          <a:lstStyle/>
          <a:p>
            <a:pPr algn="ctr"/>
            <a:r>
              <a:rPr lang="en-US" sz="2800" dirty="0" err="1" smtClean="0">
                <a:latin typeface="Times New Roman" panose="02020603050405020304" pitchFamily="18" charset="0"/>
                <a:cs typeface="Times New Roman" panose="02020603050405020304" pitchFamily="18" charset="0"/>
              </a:rPr>
              <a:t>Tham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khảo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đoạn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văn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sau</a:t>
            </a:r>
            <a:r>
              <a:rPr lang="en-US" sz="2800" dirty="0" smtClean="0">
                <a:latin typeface="Times New Roman" panose="02020603050405020304" pitchFamily="18" charset="0"/>
                <a:cs typeface="Times New Roman" panose="02020603050405020304" pitchFamily="18" charset="0"/>
              </a:rPr>
              <a:t>:</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nương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mỗi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người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việc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Người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lớn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đánh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trâu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cày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cụ</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nhặt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cỏ</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đốt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Mấy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chú</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bé</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bắt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bếp</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thổi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cơm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mẹ</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ngô</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em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bé</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ngủ</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khì</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lưng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mẹ</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106150" cy="1325563"/>
          </a:xfrm>
        </p:spPr>
        <p:txBody>
          <a:bodyPr>
            <a:normAutofit/>
          </a:bodyPr>
          <a:lstStyle/>
          <a:p>
            <a:r>
              <a:rPr lang="en-US" dirty="0" smtClean="0">
                <a:latin typeface="Times New Roman" panose="02020603050405020304" pitchFamily="18" charset="0"/>
                <a:cs typeface="Times New Roman" panose="02020603050405020304" pitchFamily="18" charset="0"/>
              </a:rPr>
              <a:t>2. </a:t>
            </a:r>
            <a:r>
              <a:rPr lang="en-US" dirty="0" err="1" smtClean="0">
                <a:latin typeface="Times New Roman" panose="02020603050405020304" pitchFamily="18" charset="0"/>
                <a:cs typeface="Times New Roman" panose="02020603050405020304" pitchFamily="18" charset="0"/>
              </a:rPr>
              <a:t>Viết</a:t>
            </a:r>
            <a:r>
              <a:rPr lang="en-US" dirty="0" smtClean="0">
                <a:latin typeface="Times New Roman" panose="02020603050405020304" pitchFamily="18" charset="0"/>
                <a:cs typeface="Times New Roman" panose="02020603050405020304" pitchFamily="18" charset="0"/>
              </a:rPr>
              <a:t> 3 – 5 </a:t>
            </a:r>
            <a:r>
              <a:rPr lang="en-US" dirty="0" err="1" smtClean="0">
                <a:latin typeface="Times New Roman" panose="02020603050405020304" pitchFamily="18" charset="0"/>
                <a:cs typeface="Times New Roman" panose="02020603050405020304" pitchFamily="18" charset="0"/>
              </a:rPr>
              <a:t>câu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kể</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về</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một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sự</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việc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đã</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chứng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kiến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hoặc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tham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gia</a:t>
            </a:r>
            <a:r>
              <a:rPr lang="en-US" dirty="0" smtClean="0">
                <a:latin typeface="Times New Roman" panose="02020603050405020304" pitchFamily="18" charset="0"/>
                <a:cs typeface="Times New Roman" panose="02020603050405020304" pitchFamily="18" charset="0"/>
              </a:rPr>
              <a:t> ở </a:t>
            </a:r>
            <a:r>
              <a:rPr lang="en-US" dirty="0" err="1" smtClean="0">
                <a:latin typeface="Times New Roman" panose="02020603050405020304" pitchFamily="18" charset="0"/>
                <a:cs typeface="Times New Roman" panose="02020603050405020304" pitchFamily="18" charset="0"/>
              </a:rPr>
              <a:t>nơi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sống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5" name="Oval 4"/>
          <p:cNvSpPr/>
          <p:nvPr/>
        </p:nvSpPr>
        <p:spPr>
          <a:xfrm>
            <a:off x="1228725" y="2562225"/>
            <a:ext cx="2324100" cy="2857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latin typeface="Times New Roman" panose="02020603050405020304" pitchFamily="18" charset="0"/>
                <a:cs typeface="Times New Roman" panose="02020603050405020304" pitchFamily="18" charset="0"/>
              </a:rPr>
              <a:t>Kể</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sự</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việc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chứng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kiến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hoặc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tham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gia</a:t>
            </a:r>
            <a:endParaRPr lang="en-US" sz="2800" dirty="0">
              <a:latin typeface="Times New Roman" panose="02020603050405020304" pitchFamily="18" charset="0"/>
              <a:cs typeface="Times New Roman" panose="02020603050405020304" pitchFamily="18" charset="0"/>
            </a:endParaRPr>
          </a:p>
        </p:txBody>
      </p:sp>
      <p:cxnSp>
        <p:nvCxnSpPr>
          <p:cNvPr id="9" name="Straight Arrow Connector 8"/>
          <p:cNvCxnSpPr>
            <a:endCxn id="23" idx="2"/>
          </p:cNvCxnSpPr>
          <p:nvPr/>
        </p:nvCxnSpPr>
        <p:spPr>
          <a:xfrm flipV="1">
            <a:off x="3552825" y="2201069"/>
            <a:ext cx="1838325" cy="165259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25" idx="2"/>
          </p:cNvCxnSpPr>
          <p:nvPr/>
        </p:nvCxnSpPr>
        <p:spPr>
          <a:xfrm flipV="1">
            <a:off x="3505200" y="3473052"/>
            <a:ext cx="1971675" cy="39886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27" idx="2"/>
          </p:cNvCxnSpPr>
          <p:nvPr/>
        </p:nvCxnSpPr>
        <p:spPr>
          <a:xfrm>
            <a:off x="3514130" y="3853660"/>
            <a:ext cx="2056805" cy="219154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26" idx="2"/>
          </p:cNvCxnSpPr>
          <p:nvPr/>
        </p:nvCxnSpPr>
        <p:spPr>
          <a:xfrm>
            <a:off x="3552825" y="3898108"/>
            <a:ext cx="2018110" cy="88741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5391150" y="1613693"/>
            <a:ext cx="6267450" cy="11747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rPr>
              <a:t>1</a:t>
            </a:r>
            <a:r>
              <a:rPr lang="en-US" sz="2400" dirty="0" smtClean="0"/>
              <a:t>. </a:t>
            </a:r>
            <a:r>
              <a:rPr lang="en-US" sz="2400" dirty="0" err="1" smtClean="0">
                <a:solidFill>
                  <a:srgbClr val="FFFF00"/>
                </a:solidFill>
              </a:rPr>
              <a:t>Em</a:t>
            </a:r>
            <a:r>
              <a:rPr lang="en-US" sz="2400" dirty="0" smtClean="0">
                <a:solidFill>
                  <a:srgbClr val="FFFF00"/>
                </a:solidFill>
              </a:rPr>
              <a:t> </a:t>
            </a:r>
            <a:r>
              <a:rPr lang="en-US" sz="2400" dirty="0" err="1" smtClean="0">
                <a:solidFill>
                  <a:srgbClr val="FFFF00"/>
                </a:solidFill>
              </a:rPr>
              <a:t>đã</a:t>
            </a:r>
            <a:r>
              <a:rPr lang="en-US" sz="2400" dirty="0" smtClean="0">
                <a:solidFill>
                  <a:srgbClr val="FFFF00"/>
                </a:solidFill>
              </a:rPr>
              <a:t> </a:t>
            </a:r>
            <a:r>
              <a:rPr lang="en-US" sz="2400" dirty="0" err="1" smtClean="0">
                <a:solidFill>
                  <a:srgbClr val="FFFF00"/>
                </a:solidFill>
              </a:rPr>
              <a:t>tham</a:t>
            </a:r>
            <a:r>
              <a:rPr lang="en-US" sz="2400" dirty="0" smtClean="0">
                <a:solidFill>
                  <a:srgbClr val="FFFF00"/>
                </a:solidFill>
              </a:rPr>
              <a:t> </a:t>
            </a:r>
            <a:r>
              <a:rPr lang="en-US" sz="2400" dirty="0" err="1" smtClean="0">
                <a:solidFill>
                  <a:srgbClr val="FFFF00"/>
                </a:solidFill>
              </a:rPr>
              <a:t>gia</a:t>
            </a:r>
            <a:r>
              <a:rPr lang="en-US" sz="2400" dirty="0" smtClean="0">
                <a:solidFill>
                  <a:srgbClr val="FFFF00"/>
                </a:solidFill>
              </a:rPr>
              <a:t> </a:t>
            </a:r>
            <a:r>
              <a:rPr lang="en-US" sz="2400" dirty="0" err="1" smtClean="0">
                <a:solidFill>
                  <a:srgbClr val="FFFF00"/>
                </a:solidFill>
              </a:rPr>
              <a:t>hoặc</a:t>
            </a:r>
            <a:r>
              <a:rPr lang="en-US" sz="2400" dirty="0" smtClean="0">
                <a:solidFill>
                  <a:srgbClr val="FFFF00"/>
                </a:solidFill>
              </a:rPr>
              <a:t> </a:t>
            </a:r>
            <a:r>
              <a:rPr lang="en-US" sz="2400" dirty="0" err="1" smtClean="0">
                <a:solidFill>
                  <a:srgbClr val="FFFF00"/>
                </a:solidFill>
              </a:rPr>
              <a:t>chứng</a:t>
            </a:r>
            <a:r>
              <a:rPr lang="en-US" sz="2400" dirty="0" smtClean="0">
                <a:solidFill>
                  <a:srgbClr val="FFFF00"/>
                </a:solidFill>
              </a:rPr>
              <a:t> </a:t>
            </a:r>
            <a:r>
              <a:rPr lang="en-US" sz="2400" dirty="0" err="1" smtClean="0">
                <a:solidFill>
                  <a:srgbClr val="FFFF00"/>
                </a:solidFill>
              </a:rPr>
              <a:t>kiến</a:t>
            </a:r>
            <a:r>
              <a:rPr lang="en-US" sz="2400" dirty="0" smtClean="0">
                <a:solidFill>
                  <a:srgbClr val="FFFF00"/>
                </a:solidFill>
              </a:rPr>
              <a:t> </a:t>
            </a:r>
            <a:r>
              <a:rPr lang="en-US" sz="2400" dirty="0" err="1" smtClean="0">
                <a:solidFill>
                  <a:srgbClr val="FFFF00"/>
                </a:solidFill>
              </a:rPr>
              <a:t>việc</a:t>
            </a:r>
            <a:r>
              <a:rPr lang="en-US" sz="2400" dirty="0" smtClean="0">
                <a:solidFill>
                  <a:srgbClr val="FFFF00"/>
                </a:solidFill>
              </a:rPr>
              <a:t> </a:t>
            </a:r>
            <a:r>
              <a:rPr lang="en-US" sz="2400" dirty="0" err="1" smtClean="0">
                <a:solidFill>
                  <a:srgbClr val="FFFF00"/>
                </a:solidFill>
              </a:rPr>
              <a:t>gì</a:t>
            </a:r>
            <a:r>
              <a:rPr lang="en-US" sz="2400" dirty="0" smtClean="0">
                <a:solidFill>
                  <a:srgbClr val="FFFF00"/>
                </a:solidFill>
              </a:rPr>
              <a:t>? Ở </a:t>
            </a:r>
            <a:r>
              <a:rPr lang="en-US" sz="2400" dirty="0" err="1" smtClean="0">
                <a:solidFill>
                  <a:srgbClr val="FFFF00"/>
                </a:solidFill>
              </a:rPr>
              <a:t>đâu</a:t>
            </a:r>
            <a:r>
              <a:rPr lang="en-US" sz="2400" dirty="0" smtClean="0">
                <a:solidFill>
                  <a:srgbClr val="FFFF00"/>
                </a:solidFill>
              </a:rPr>
              <a:t>?</a:t>
            </a:r>
            <a:endParaRPr lang="en-US" sz="2400" dirty="0">
              <a:solidFill>
                <a:srgbClr val="FFFF00"/>
              </a:solidFill>
            </a:endParaRPr>
          </a:p>
        </p:txBody>
      </p:sp>
      <p:sp>
        <p:nvSpPr>
          <p:cNvPr id="25" name="Content Placeholder 24"/>
          <p:cNvSpPr>
            <a:spLocks noGrp="1"/>
          </p:cNvSpPr>
          <p:nvPr>
            <p:ph idx="1"/>
          </p:nvPr>
        </p:nvSpPr>
        <p:spPr>
          <a:xfrm>
            <a:off x="5476875" y="2832892"/>
            <a:ext cx="6181726" cy="1280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2400" dirty="0" smtClean="0">
                <a:solidFill>
                  <a:srgbClr val="FF0000"/>
                </a:solidFill>
              </a:rPr>
              <a:t>2</a:t>
            </a:r>
            <a:r>
              <a:rPr lang="en-US" sz="2400" dirty="0" smtClean="0">
                <a:solidFill>
                  <a:srgbClr val="FFFF00"/>
                </a:solidFill>
              </a:rPr>
              <a:t>.Có </a:t>
            </a:r>
            <a:r>
              <a:rPr lang="en-US" sz="2400" dirty="0" err="1" smtClean="0">
                <a:solidFill>
                  <a:srgbClr val="FFFF00"/>
                </a:solidFill>
              </a:rPr>
              <a:t>những</a:t>
            </a:r>
            <a:r>
              <a:rPr lang="en-US" sz="2400" dirty="0" smtClean="0">
                <a:solidFill>
                  <a:srgbClr val="FFFF00"/>
                </a:solidFill>
              </a:rPr>
              <a:t> </a:t>
            </a:r>
            <a:r>
              <a:rPr lang="en-US" sz="2400" dirty="0" err="1" smtClean="0">
                <a:solidFill>
                  <a:srgbClr val="FFFF00"/>
                </a:solidFill>
              </a:rPr>
              <a:t>ai</a:t>
            </a:r>
            <a:r>
              <a:rPr lang="en-US" sz="2400" dirty="0" smtClean="0">
                <a:solidFill>
                  <a:srgbClr val="FFFF00"/>
                </a:solidFill>
              </a:rPr>
              <a:t> </a:t>
            </a:r>
            <a:r>
              <a:rPr lang="en-US" sz="2400" dirty="0" err="1" smtClean="0">
                <a:solidFill>
                  <a:srgbClr val="FFFF00"/>
                </a:solidFill>
              </a:rPr>
              <a:t>tham</a:t>
            </a:r>
            <a:r>
              <a:rPr lang="en-US" sz="2400" dirty="0" smtClean="0">
                <a:solidFill>
                  <a:srgbClr val="FFFF00"/>
                </a:solidFill>
              </a:rPr>
              <a:t> </a:t>
            </a:r>
            <a:r>
              <a:rPr lang="en-US" sz="2400" dirty="0" err="1" smtClean="0">
                <a:solidFill>
                  <a:srgbClr val="FFFF00"/>
                </a:solidFill>
              </a:rPr>
              <a:t>gia</a:t>
            </a:r>
            <a:r>
              <a:rPr lang="en-US" sz="2400" dirty="0" smtClean="0">
                <a:solidFill>
                  <a:srgbClr val="FFFF00"/>
                </a:solidFill>
              </a:rPr>
              <a:t> </a:t>
            </a:r>
            <a:r>
              <a:rPr lang="en-US" sz="2400" dirty="0" err="1" smtClean="0">
                <a:solidFill>
                  <a:srgbClr val="FFFF00"/>
                </a:solidFill>
              </a:rPr>
              <a:t>việc</a:t>
            </a:r>
            <a:r>
              <a:rPr lang="en-US" sz="2400" dirty="0" smtClean="0">
                <a:solidFill>
                  <a:srgbClr val="FFFF00"/>
                </a:solidFill>
              </a:rPr>
              <a:t> </a:t>
            </a:r>
            <a:r>
              <a:rPr lang="en-US" sz="2400" dirty="0" err="1" smtClean="0">
                <a:solidFill>
                  <a:srgbClr val="FFFF00"/>
                </a:solidFill>
              </a:rPr>
              <a:t>đó</a:t>
            </a:r>
            <a:r>
              <a:rPr lang="en-US" sz="2400" dirty="0">
                <a:solidFill>
                  <a:srgbClr val="FFFF00"/>
                </a:solidFill>
              </a:rPr>
              <a:t>?</a:t>
            </a:r>
            <a:r>
              <a:rPr lang="en-US" sz="2400" dirty="0" smtClean="0">
                <a:solidFill>
                  <a:srgbClr val="FFFF00"/>
                </a:solidFill>
              </a:rPr>
              <a:t> </a:t>
            </a:r>
            <a:endParaRPr lang="en-US" sz="2400" dirty="0">
              <a:solidFill>
                <a:srgbClr val="FFFF00"/>
              </a:solidFill>
            </a:endParaRPr>
          </a:p>
        </p:txBody>
      </p:sp>
      <p:sp>
        <p:nvSpPr>
          <p:cNvPr id="26" name="Oval 25"/>
          <p:cNvSpPr/>
          <p:nvPr/>
        </p:nvSpPr>
        <p:spPr>
          <a:xfrm>
            <a:off x="5570935" y="4198142"/>
            <a:ext cx="5962650" cy="11747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rPr>
              <a:t>3</a:t>
            </a:r>
            <a:r>
              <a:rPr lang="en-US" sz="2400" dirty="0" smtClean="0">
                <a:solidFill>
                  <a:srgbClr val="FFFF00"/>
                </a:solidFill>
              </a:rPr>
              <a:t>. </a:t>
            </a:r>
            <a:r>
              <a:rPr lang="en-US" sz="2400" dirty="0" err="1" smtClean="0">
                <a:solidFill>
                  <a:srgbClr val="FFFF00"/>
                </a:solidFill>
              </a:rPr>
              <a:t>Những</a:t>
            </a:r>
            <a:r>
              <a:rPr lang="en-US" sz="2400" dirty="0" smtClean="0">
                <a:solidFill>
                  <a:srgbClr val="FFFF00"/>
                </a:solidFill>
              </a:rPr>
              <a:t> </a:t>
            </a:r>
            <a:r>
              <a:rPr lang="en-US" sz="2400" dirty="0" err="1" smtClean="0">
                <a:solidFill>
                  <a:srgbClr val="FFFF00"/>
                </a:solidFill>
              </a:rPr>
              <a:t>người</a:t>
            </a:r>
            <a:r>
              <a:rPr lang="en-US" sz="2400" dirty="0" smtClean="0">
                <a:solidFill>
                  <a:srgbClr val="FFFF00"/>
                </a:solidFill>
              </a:rPr>
              <a:t> </a:t>
            </a:r>
            <a:r>
              <a:rPr lang="en-US" sz="2400" dirty="0" err="1" smtClean="0">
                <a:solidFill>
                  <a:srgbClr val="FFFF00"/>
                </a:solidFill>
              </a:rPr>
              <a:t>tham</a:t>
            </a:r>
            <a:r>
              <a:rPr lang="en-US" sz="2400" dirty="0" smtClean="0">
                <a:solidFill>
                  <a:srgbClr val="FFFF00"/>
                </a:solidFill>
              </a:rPr>
              <a:t> </a:t>
            </a:r>
            <a:r>
              <a:rPr lang="en-US" sz="2400" dirty="0" err="1" smtClean="0">
                <a:solidFill>
                  <a:srgbClr val="FFFF00"/>
                </a:solidFill>
              </a:rPr>
              <a:t>gia</a:t>
            </a:r>
            <a:r>
              <a:rPr lang="en-US" sz="2400" dirty="0" smtClean="0">
                <a:solidFill>
                  <a:srgbClr val="FFFF00"/>
                </a:solidFill>
              </a:rPr>
              <a:t> </a:t>
            </a:r>
            <a:r>
              <a:rPr lang="en-US" sz="2400" dirty="0" err="1" smtClean="0">
                <a:solidFill>
                  <a:srgbClr val="FFFF00"/>
                </a:solidFill>
              </a:rPr>
              <a:t>đã</a:t>
            </a:r>
            <a:r>
              <a:rPr lang="en-US" sz="2400" dirty="0" smtClean="0">
                <a:solidFill>
                  <a:srgbClr val="FFFF00"/>
                </a:solidFill>
              </a:rPr>
              <a:t> </a:t>
            </a:r>
            <a:r>
              <a:rPr lang="en-US" sz="2400" dirty="0" err="1" smtClean="0">
                <a:solidFill>
                  <a:srgbClr val="FFFF00"/>
                </a:solidFill>
              </a:rPr>
              <a:t>làm</a:t>
            </a:r>
            <a:r>
              <a:rPr lang="en-US" sz="2400" dirty="0" smtClean="0">
                <a:solidFill>
                  <a:srgbClr val="FFFF00"/>
                </a:solidFill>
              </a:rPr>
              <a:t> </a:t>
            </a:r>
            <a:r>
              <a:rPr lang="en-US" sz="2400" dirty="0" err="1" smtClean="0">
                <a:solidFill>
                  <a:srgbClr val="FFFF00"/>
                </a:solidFill>
              </a:rPr>
              <a:t>gì</a:t>
            </a:r>
            <a:r>
              <a:rPr lang="en-US" sz="2400" dirty="0" smtClean="0">
                <a:solidFill>
                  <a:srgbClr val="FFFF00"/>
                </a:solidFill>
              </a:rPr>
              <a:t>? </a:t>
            </a:r>
            <a:r>
              <a:rPr lang="en-US" sz="2400" dirty="0" err="1" smtClean="0">
                <a:solidFill>
                  <a:srgbClr val="FFFF00"/>
                </a:solidFill>
              </a:rPr>
              <a:t>Làm</a:t>
            </a:r>
            <a:r>
              <a:rPr lang="en-US" sz="2400" dirty="0" smtClean="0">
                <a:solidFill>
                  <a:srgbClr val="FFFF00"/>
                </a:solidFill>
              </a:rPr>
              <a:t> </a:t>
            </a:r>
            <a:r>
              <a:rPr lang="en-US" sz="2400" dirty="0" err="1" smtClean="0">
                <a:solidFill>
                  <a:srgbClr val="FFFF00"/>
                </a:solidFill>
              </a:rPr>
              <a:t>như</a:t>
            </a:r>
            <a:r>
              <a:rPr lang="en-US" sz="2400" dirty="0" smtClean="0">
                <a:solidFill>
                  <a:srgbClr val="FFFF00"/>
                </a:solidFill>
              </a:rPr>
              <a:t> </a:t>
            </a:r>
            <a:r>
              <a:rPr lang="en-US" sz="2400" dirty="0" err="1" smtClean="0">
                <a:solidFill>
                  <a:srgbClr val="FFFF00"/>
                </a:solidFill>
              </a:rPr>
              <a:t>thế</a:t>
            </a:r>
            <a:r>
              <a:rPr lang="en-US" sz="2400" dirty="0" smtClean="0">
                <a:solidFill>
                  <a:srgbClr val="FFFF00"/>
                </a:solidFill>
              </a:rPr>
              <a:t> </a:t>
            </a:r>
            <a:r>
              <a:rPr lang="en-US" sz="2400" dirty="0" err="1" smtClean="0">
                <a:solidFill>
                  <a:srgbClr val="FFFF00"/>
                </a:solidFill>
              </a:rPr>
              <a:t>nào</a:t>
            </a:r>
            <a:r>
              <a:rPr lang="en-US" sz="2400" dirty="0" smtClean="0">
                <a:solidFill>
                  <a:srgbClr val="FFFF00"/>
                </a:solidFill>
              </a:rPr>
              <a:t>?</a:t>
            </a:r>
            <a:endParaRPr lang="en-US" sz="2400" dirty="0">
              <a:solidFill>
                <a:srgbClr val="FFFF00"/>
              </a:solidFill>
            </a:endParaRPr>
          </a:p>
        </p:txBody>
      </p:sp>
      <p:sp>
        <p:nvSpPr>
          <p:cNvPr id="27" name="Oval 26"/>
          <p:cNvSpPr/>
          <p:nvPr/>
        </p:nvSpPr>
        <p:spPr>
          <a:xfrm>
            <a:off x="5570935" y="5457825"/>
            <a:ext cx="5962650" cy="11747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rPr>
              <a:t>4</a:t>
            </a:r>
            <a:r>
              <a:rPr lang="en-US" sz="2400" dirty="0" smtClean="0">
                <a:solidFill>
                  <a:srgbClr val="FFFF00"/>
                </a:solidFill>
              </a:rPr>
              <a:t>. </a:t>
            </a:r>
            <a:r>
              <a:rPr lang="en-US" sz="2400" dirty="0" err="1" smtClean="0">
                <a:solidFill>
                  <a:srgbClr val="FFFF00"/>
                </a:solidFill>
              </a:rPr>
              <a:t>Em</a:t>
            </a:r>
            <a:r>
              <a:rPr lang="en-US" sz="2400" dirty="0" smtClean="0">
                <a:solidFill>
                  <a:srgbClr val="FFFF00"/>
                </a:solidFill>
              </a:rPr>
              <a:t> </a:t>
            </a:r>
            <a:r>
              <a:rPr lang="en-US" sz="2400" dirty="0" err="1" smtClean="0">
                <a:solidFill>
                  <a:srgbClr val="FFFF00"/>
                </a:solidFill>
              </a:rPr>
              <a:t>có</a:t>
            </a:r>
            <a:r>
              <a:rPr lang="en-US" sz="2400" dirty="0" smtClean="0">
                <a:solidFill>
                  <a:srgbClr val="FFFF00"/>
                </a:solidFill>
              </a:rPr>
              <a:t> </a:t>
            </a:r>
            <a:r>
              <a:rPr lang="en-US" sz="2400" dirty="0" err="1" smtClean="0">
                <a:solidFill>
                  <a:srgbClr val="FFFF00"/>
                </a:solidFill>
              </a:rPr>
              <a:t>suy</a:t>
            </a:r>
            <a:r>
              <a:rPr lang="en-US" sz="2400" dirty="0" smtClean="0">
                <a:solidFill>
                  <a:srgbClr val="FFFF00"/>
                </a:solidFill>
              </a:rPr>
              <a:t> </a:t>
            </a:r>
            <a:r>
              <a:rPr lang="en-US" sz="2400" dirty="0" err="1" smtClean="0">
                <a:solidFill>
                  <a:srgbClr val="FFFF00"/>
                </a:solidFill>
              </a:rPr>
              <a:t>nghĩ</a:t>
            </a:r>
            <a:r>
              <a:rPr lang="en-US" sz="2400" dirty="0" smtClean="0">
                <a:solidFill>
                  <a:srgbClr val="FFFF00"/>
                </a:solidFill>
              </a:rPr>
              <a:t> </a:t>
            </a:r>
            <a:r>
              <a:rPr lang="en-US" sz="2400" dirty="0" err="1" smtClean="0">
                <a:solidFill>
                  <a:srgbClr val="FFFF00"/>
                </a:solidFill>
              </a:rPr>
              <a:t>gì</a:t>
            </a:r>
            <a:r>
              <a:rPr lang="en-US" sz="2400" dirty="0" smtClean="0">
                <a:solidFill>
                  <a:srgbClr val="FFFF00"/>
                </a:solidFill>
              </a:rPr>
              <a:t> </a:t>
            </a:r>
            <a:r>
              <a:rPr lang="en-US" sz="2400" dirty="0" err="1" smtClean="0">
                <a:solidFill>
                  <a:srgbClr val="FFFF00"/>
                </a:solidFill>
              </a:rPr>
              <a:t>khi</a:t>
            </a:r>
            <a:r>
              <a:rPr lang="en-US" sz="2400" dirty="0" smtClean="0">
                <a:solidFill>
                  <a:srgbClr val="FFFF00"/>
                </a:solidFill>
              </a:rPr>
              <a:t> </a:t>
            </a:r>
            <a:r>
              <a:rPr lang="en-US" sz="2400" dirty="0" err="1" smtClean="0">
                <a:solidFill>
                  <a:srgbClr val="FFFF00"/>
                </a:solidFill>
              </a:rPr>
              <a:t>chứng</a:t>
            </a:r>
            <a:r>
              <a:rPr lang="en-US" sz="2400" dirty="0" smtClean="0">
                <a:solidFill>
                  <a:srgbClr val="FFFF00"/>
                </a:solidFill>
              </a:rPr>
              <a:t> </a:t>
            </a:r>
            <a:r>
              <a:rPr lang="en-US" sz="2400" dirty="0" err="1" smtClean="0">
                <a:solidFill>
                  <a:srgbClr val="FFFF00"/>
                </a:solidFill>
              </a:rPr>
              <a:t>kiến</a:t>
            </a:r>
            <a:r>
              <a:rPr lang="en-US" sz="2400" dirty="0" smtClean="0">
                <a:solidFill>
                  <a:srgbClr val="FFFF00"/>
                </a:solidFill>
              </a:rPr>
              <a:t> ( </a:t>
            </a:r>
            <a:r>
              <a:rPr lang="en-US" sz="2400" dirty="0" err="1" smtClean="0">
                <a:solidFill>
                  <a:srgbClr val="FFFF00"/>
                </a:solidFill>
              </a:rPr>
              <a:t>hoặc</a:t>
            </a:r>
            <a:r>
              <a:rPr lang="en-US" sz="2400" dirty="0" smtClean="0">
                <a:solidFill>
                  <a:srgbClr val="FFFF00"/>
                </a:solidFill>
              </a:rPr>
              <a:t> </a:t>
            </a:r>
            <a:r>
              <a:rPr lang="en-US" sz="2400" dirty="0" err="1" smtClean="0">
                <a:solidFill>
                  <a:srgbClr val="FFFF00"/>
                </a:solidFill>
              </a:rPr>
              <a:t>tham</a:t>
            </a:r>
            <a:r>
              <a:rPr lang="en-US" sz="2400" dirty="0" smtClean="0">
                <a:solidFill>
                  <a:srgbClr val="FFFF00"/>
                </a:solidFill>
              </a:rPr>
              <a:t> </a:t>
            </a:r>
            <a:r>
              <a:rPr lang="en-US" sz="2400" dirty="0" err="1" smtClean="0">
                <a:solidFill>
                  <a:srgbClr val="FFFF00"/>
                </a:solidFill>
              </a:rPr>
              <a:t>gia</a:t>
            </a:r>
            <a:r>
              <a:rPr lang="en-US" sz="2400" dirty="0" smtClean="0">
                <a:solidFill>
                  <a:srgbClr val="FFFF00"/>
                </a:solidFill>
              </a:rPr>
              <a:t>) </a:t>
            </a:r>
            <a:r>
              <a:rPr lang="en-US" sz="2400" dirty="0" err="1" smtClean="0">
                <a:solidFill>
                  <a:srgbClr val="FFFF00"/>
                </a:solidFill>
              </a:rPr>
              <a:t>việc</a:t>
            </a:r>
            <a:r>
              <a:rPr lang="en-US" sz="2400" dirty="0" smtClean="0">
                <a:solidFill>
                  <a:srgbClr val="FFFF00"/>
                </a:solidFill>
              </a:rPr>
              <a:t> </a:t>
            </a:r>
            <a:r>
              <a:rPr lang="en-US" sz="2400" dirty="0" err="1" smtClean="0">
                <a:solidFill>
                  <a:srgbClr val="FFFF00"/>
                </a:solidFill>
              </a:rPr>
              <a:t>đó</a:t>
            </a:r>
            <a:r>
              <a:rPr lang="en-US" sz="2400" dirty="0" smtClean="0">
                <a:solidFill>
                  <a:srgbClr val="FFFF00"/>
                </a:solidFill>
              </a:rPr>
              <a:t>?</a:t>
            </a:r>
            <a:endParaRPr lang="en-US" sz="2400" dirty="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634779" y="345003"/>
            <a:ext cx="10324373" cy="1200329"/>
          </a:xfrm>
          <a:prstGeom prst="rect">
            <a:avLst/>
          </a:prstGeom>
          <a:noFill/>
        </p:spPr>
        <p:txBody>
          <a:bodyPr wrap="square" rtlCol="0">
            <a:spAutoFit/>
          </a:bodyPr>
          <a:lstStyle/>
          <a:p>
            <a:r>
              <a:rPr lang="en-US" sz="3600"/>
              <a:t>2. Viết 3 – 5 câu kể về một sự việc đã chứng kiến hoặc tham gia ở nơi em sống.</a:t>
            </a:r>
            <a:endParaRPr lang="en-US" sz="36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Speech Bubble: Rectangle with Corners Rounded 2"/>
          <p:cNvSpPr/>
          <p:nvPr/>
        </p:nvSpPr>
        <p:spPr>
          <a:xfrm>
            <a:off x="382137" y="1719617"/>
            <a:ext cx="11809863" cy="421715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    </a:t>
            </a:r>
            <a:r>
              <a:rPr lang="vi-VN" sz="2400" dirty="0" smtClean="0"/>
              <a:t>Hôm </a:t>
            </a:r>
            <a:r>
              <a:rPr lang="vi-VN" sz="2400" dirty="0"/>
              <a:t>đó là trưa thứ Sáu</a:t>
            </a:r>
            <a:r>
              <a:rPr lang="vi-VN" sz="2400" dirty="0" smtClean="0"/>
              <a:t>.</a:t>
            </a:r>
            <a:r>
              <a:rPr lang="en-US" sz="2400" dirty="0" smtClean="0"/>
              <a:t> </a:t>
            </a:r>
            <a:r>
              <a:rPr lang="en-US" sz="2400" dirty="0" err="1" smtClean="0"/>
              <a:t>Trên</a:t>
            </a:r>
            <a:r>
              <a:rPr lang="en-US" sz="2400" dirty="0" smtClean="0"/>
              <a:t> </a:t>
            </a:r>
            <a:r>
              <a:rPr lang="en-US" sz="2400" dirty="0" err="1" smtClean="0"/>
              <a:t>đường</a:t>
            </a:r>
            <a:r>
              <a:rPr lang="en-US" sz="2400" dirty="0" smtClean="0"/>
              <a:t> </a:t>
            </a:r>
            <a:r>
              <a:rPr lang="en-US" sz="2400" dirty="0" err="1" smtClean="0"/>
              <a:t>đi</a:t>
            </a:r>
            <a:r>
              <a:rPr lang="en-US" sz="2400" dirty="0" smtClean="0"/>
              <a:t> </a:t>
            </a:r>
            <a:r>
              <a:rPr lang="en-US" sz="2400" dirty="0" err="1" smtClean="0"/>
              <a:t>học</a:t>
            </a:r>
            <a:r>
              <a:rPr lang="en-US" sz="2400" dirty="0" smtClean="0"/>
              <a:t> </a:t>
            </a:r>
            <a:r>
              <a:rPr lang="en-US" sz="2400" dirty="0" err="1" smtClean="0"/>
              <a:t>về</a:t>
            </a:r>
            <a:r>
              <a:rPr lang="en-US" sz="2400" dirty="0" smtClean="0"/>
              <a:t> </a:t>
            </a:r>
            <a:r>
              <a:rPr lang="en-US" sz="2400" dirty="0" err="1" smtClean="0"/>
              <a:t>em</a:t>
            </a:r>
            <a:r>
              <a:rPr lang="en-US" sz="2400" dirty="0" smtClean="0"/>
              <a:t> </a:t>
            </a:r>
            <a:r>
              <a:rPr lang="en-US" sz="2400" dirty="0" err="1" smtClean="0"/>
              <a:t>gặp</a:t>
            </a:r>
            <a:r>
              <a:rPr lang="en-US" sz="2400" dirty="0" smtClean="0"/>
              <a:t> </a:t>
            </a:r>
            <a:r>
              <a:rPr lang="en-US" sz="2400" dirty="0" err="1" smtClean="0"/>
              <a:t>một</a:t>
            </a:r>
            <a:r>
              <a:rPr lang="en-US" sz="2400" dirty="0" smtClean="0"/>
              <a:t> </a:t>
            </a:r>
            <a:r>
              <a:rPr lang="en-US" sz="2400" dirty="0" err="1" smtClean="0"/>
              <a:t>bà</a:t>
            </a:r>
            <a:r>
              <a:rPr lang="en-US" sz="2400" dirty="0" smtClean="0"/>
              <a:t> </a:t>
            </a:r>
            <a:r>
              <a:rPr lang="en-US" sz="2400" dirty="0" err="1" smtClean="0"/>
              <a:t>cụ</a:t>
            </a:r>
            <a:r>
              <a:rPr lang="en-US" sz="2400" dirty="0" smtClean="0"/>
              <a:t> </a:t>
            </a:r>
            <a:r>
              <a:rPr lang="en-US" sz="2400" dirty="0" err="1" smtClean="0"/>
              <a:t>già</a:t>
            </a:r>
            <a:r>
              <a:rPr lang="en-US" sz="2400" dirty="0" smtClean="0"/>
              <a:t> </a:t>
            </a:r>
            <a:r>
              <a:rPr lang="en-US" sz="2400" dirty="0" err="1" smtClean="0"/>
              <a:t>mái</a:t>
            </a:r>
            <a:r>
              <a:rPr lang="en-US" sz="2400" dirty="0" smtClean="0"/>
              <a:t> </a:t>
            </a:r>
            <a:r>
              <a:rPr lang="en-US" sz="2400" dirty="0" err="1" smtClean="0"/>
              <a:t>tóc</a:t>
            </a:r>
            <a:r>
              <a:rPr lang="en-US" sz="2400" dirty="0" smtClean="0"/>
              <a:t> </a:t>
            </a:r>
            <a:r>
              <a:rPr lang="en-US" sz="2400" dirty="0" err="1" smtClean="0"/>
              <a:t>bạc</a:t>
            </a:r>
            <a:r>
              <a:rPr lang="en-US" sz="2400" dirty="0" smtClean="0"/>
              <a:t> </a:t>
            </a:r>
            <a:r>
              <a:rPr lang="en-US" sz="2400" dirty="0" err="1" smtClean="0"/>
              <a:t>trắng</a:t>
            </a:r>
            <a:r>
              <a:rPr lang="en-US" sz="2400" dirty="0" smtClean="0"/>
              <a:t> </a:t>
            </a:r>
            <a:r>
              <a:rPr lang="vi-VN" sz="2400" dirty="0"/>
              <a:t>gương mặt </a:t>
            </a:r>
            <a:r>
              <a:rPr lang="vi-VN" sz="2400" dirty="0" smtClean="0"/>
              <a:t>mệt </a:t>
            </a:r>
            <a:r>
              <a:rPr lang="vi-VN" sz="2400" dirty="0"/>
              <a:t>mỏi, đang đứng loay hoay. Cụ mặc bộ quần áo màu nâu, đầu đội nón lá. Lưng cụ hơi còng. Tay cụ xách một giỏ gì đó trông rất nặng. Em tiến lại gần và hỏi cụ</a:t>
            </a:r>
            <a:r>
              <a:rPr lang="vi-VN" sz="2400" dirty="0" smtClean="0"/>
              <a:t>:- </a:t>
            </a:r>
            <a:r>
              <a:rPr lang="vi-VN" sz="2400" dirty="0"/>
              <a:t>Cụ ơi! Cụ sao đấy </a:t>
            </a:r>
            <a:r>
              <a:rPr lang="vi-VN" sz="2400" dirty="0" smtClean="0"/>
              <a:t>ạ?</a:t>
            </a:r>
            <a:r>
              <a:rPr lang="en-US" sz="2400" dirty="0" smtClean="0"/>
              <a:t> </a:t>
            </a:r>
            <a:r>
              <a:rPr lang="vi-VN" sz="2400" dirty="0" smtClean="0"/>
              <a:t>Cụ </a:t>
            </a:r>
            <a:r>
              <a:rPr lang="vi-VN" sz="2400" dirty="0"/>
              <a:t>giật mình, quay lại nói chuyện với </a:t>
            </a:r>
            <a:r>
              <a:rPr lang="vi-VN" sz="2400" dirty="0" smtClean="0"/>
              <a:t>em:</a:t>
            </a:r>
            <a:r>
              <a:rPr lang="en-US" sz="2400" dirty="0" smtClean="0"/>
              <a:t> </a:t>
            </a:r>
            <a:r>
              <a:rPr lang="vi-VN" sz="2400" dirty="0" smtClean="0"/>
              <a:t>cụ </a:t>
            </a:r>
            <a:r>
              <a:rPr lang="vi-VN" sz="2400" dirty="0"/>
              <a:t>đang đi tìm nhà </a:t>
            </a:r>
            <a:r>
              <a:rPr lang="vi-VN" sz="2400" dirty="0" smtClean="0"/>
              <a:t>con </a:t>
            </a:r>
            <a:r>
              <a:rPr lang="vi-VN" sz="2400" dirty="0"/>
              <a:t>gái mà cụ đi mãi từ sáng đến giờ vẫn chưa tìm </a:t>
            </a:r>
            <a:r>
              <a:rPr lang="vi-VN" sz="2400" dirty="0" smtClean="0"/>
              <a:t>được.Hoá </a:t>
            </a:r>
            <a:r>
              <a:rPr lang="vi-VN" sz="2400" dirty="0"/>
              <a:t>ra cụ bị lạc đường. Lúc đó, </a:t>
            </a:r>
            <a:r>
              <a:rPr lang="en-US" sz="2400" dirty="0" err="1" smtClean="0"/>
              <a:t>trên</a:t>
            </a:r>
            <a:r>
              <a:rPr lang="en-US" sz="2400" dirty="0" smtClean="0"/>
              <a:t> </a:t>
            </a:r>
            <a:r>
              <a:rPr lang="en-US" sz="2400" dirty="0" err="1" smtClean="0"/>
              <a:t>đường</a:t>
            </a:r>
            <a:r>
              <a:rPr lang="en-US" sz="2400" dirty="0" smtClean="0"/>
              <a:t> </a:t>
            </a:r>
            <a:r>
              <a:rPr lang="vi-VN" sz="2400" dirty="0" smtClean="0"/>
              <a:t>không </a:t>
            </a:r>
            <a:r>
              <a:rPr lang="en-US" sz="2400" dirty="0" err="1" smtClean="0"/>
              <a:t>có</a:t>
            </a:r>
            <a:r>
              <a:rPr lang="vi-VN" sz="2400" dirty="0" smtClean="0"/>
              <a:t> </a:t>
            </a:r>
            <a:r>
              <a:rPr lang="vi-VN" sz="2400" dirty="0"/>
              <a:t>ai. Em thấy khó xử, không biết phải làm gì</a:t>
            </a:r>
            <a:r>
              <a:rPr lang="vi-VN" sz="2400" dirty="0" smtClean="0"/>
              <a:t>.</a:t>
            </a:r>
            <a:r>
              <a:rPr lang="vi-VN" sz="2400" dirty="0"/>
              <a:t> Trời nắng thế này, biết bao giờ cụ mới tìm được nhà</a:t>
            </a:r>
            <a:r>
              <a:rPr lang="vi-VN" sz="2400" dirty="0" smtClean="0"/>
              <a:t>.</a:t>
            </a:r>
            <a:r>
              <a:rPr lang="vi-VN" sz="2400" dirty="0"/>
              <a:t> Và rồi em quyết </a:t>
            </a:r>
            <a:r>
              <a:rPr lang="vi-VN" sz="2400" dirty="0" smtClean="0"/>
              <a:t>định</a:t>
            </a:r>
            <a:r>
              <a:rPr lang="en-US" sz="2400" dirty="0"/>
              <a:t> </a:t>
            </a:r>
            <a:r>
              <a:rPr lang="en-US" sz="2400" dirty="0" err="1" smtClean="0"/>
              <a:t>tìm</a:t>
            </a:r>
            <a:r>
              <a:rPr lang="en-US" sz="2400" dirty="0" smtClean="0"/>
              <a:t> </a:t>
            </a:r>
            <a:r>
              <a:rPr lang="en-US" sz="2400" dirty="0" err="1" smtClean="0"/>
              <a:t>nhà</a:t>
            </a:r>
            <a:r>
              <a:rPr lang="en-US" sz="2400" dirty="0" smtClean="0"/>
              <a:t> </a:t>
            </a:r>
            <a:r>
              <a:rPr lang="en-US" sz="2400" dirty="0" err="1" smtClean="0"/>
              <a:t>giúp</a:t>
            </a:r>
            <a:r>
              <a:rPr lang="en-US" sz="2400" dirty="0" smtClean="0"/>
              <a:t> </a:t>
            </a:r>
            <a:r>
              <a:rPr lang="en-US" sz="2400" dirty="0" err="1" smtClean="0"/>
              <a:t>cụ</a:t>
            </a:r>
            <a:r>
              <a:rPr lang="en-US" sz="2400" dirty="0" smtClean="0"/>
              <a:t>.</a:t>
            </a:r>
            <a:endParaRPr lang="vi-VN" sz="2400" dirty="0"/>
          </a:p>
          <a:p>
            <a:pPr algn="just"/>
            <a:r>
              <a:rPr lang="en-US" sz="2400" dirty="0" smtClean="0"/>
              <a:t> </a:t>
            </a:r>
            <a:endParaRPr lang="en-US" sz="2400" dirty="0">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48025" y="1906270"/>
            <a:ext cx="5696585" cy="304698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9600" b="1" i="1" dirty="0" err="1">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sym typeface="+mn-ea"/>
              </a:rPr>
              <a:t>Đọc</a:t>
            </a:r>
            <a:r>
              <a:rPr lang="en-US" sz="9600" b="1" i="1" dirty="0">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sym typeface="+mn-ea"/>
              </a:rPr>
              <a:t> </a:t>
            </a:r>
            <a:r>
              <a:rPr lang="en-US" sz="9600" b="1" i="1" dirty="0" err="1">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sym typeface="+mn-ea"/>
              </a:rPr>
              <a:t>mở</a:t>
            </a:r>
            <a:r>
              <a:rPr lang="en-US" sz="9600" b="1" i="1" dirty="0">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sym typeface="+mn-ea"/>
              </a:rPr>
              <a:t> </a:t>
            </a:r>
            <a:r>
              <a:rPr lang="en-US" sz="9600" b="1" i="1" dirty="0" err="1">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sym typeface="+mn-ea"/>
              </a:rPr>
              <a:t>rộng</a:t>
            </a:r>
            <a:endParaRPr kumimoji="0" lang="en-US" sz="9600" b="1" i="1"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1" y="232967"/>
            <a:ext cx="11724279" cy="1325563"/>
          </a:xfrm>
        </p:spPr>
        <p:txBody>
          <a:bodyPr>
            <a:normAutofit/>
          </a:bodyPr>
          <a:lstStyle/>
          <a:p>
            <a:r>
              <a:rPr lang="en-US" sz="3600" dirty="0" err="1">
                <a:latin typeface="Times New Roman" panose="02020603050405020304" pitchFamily="18" charset="0"/>
                <a:ea typeface="Arial-Rounded" panose="020B0500000000000000" pitchFamily="34" charset="0"/>
                <a:cs typeface="Times New Roman" panose="02020603050405020304" pitchFamily="18" charset="0"/>
              </a:rPr>
              <a:t>Tìm</a:t>
            </a:r>
            <a:r>
              <a:rPr lang="en-US" sz="3600" dirty="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latin typeface="Times New Roman" panose="02020603050405020304" pitchFamily="18" charset="0"/>
                <a:ea typeface="Arial-Rounded" panose="020B0500000000000000" pitchFamily="34" charset="0"/>
                <a:cs typeface="Times New Roman" panose="02020603050405020304" pitchFamily="18" charset="0"/>
              </a:rPr>
              <a:t>đọc</a:t>
            </a:r>
            <a:r>
              <a:rPr lang="en-US" sz="3600" dirty="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latin typeface="Times New Roman" panose="02020603050405020304" pitchFamily="18" charset="0"/>
                <a:ea typeface="Arial-Rounded" panose="020B0500000000000000" pitchFamily="34" charset="0"/>
                <a:cs typeface="Times New Roman" panose="02020603050405020304" pitchFamily="18" charset="0"/>
              </a:rPr>
              <a:t>một</a:t>
            </a:r>
            <a:r>
              <a:rPr lang="en-US" sz="3600" dirty="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latin typeface="Times New Roman" panose="02020603050405020304" pitchFamily="18" charset="0"/>
                <a:ea typeface="Arial-Rounded" panose="020B0500000000000000" pitchFamily="34" charset="0"/>
                <a:cs typeface="Times New Roman" panose="02020603050405020304" pitchFamily="18" charset="0"/>
              </a:rPr>
              <a:t>bài</a:t>
            </a:r>
            <a:r>
              <a:rPr lang="en-US" sz="3600" dirty="0">
                <a:latin typeface="Times New Roman" panose="02020603050405020304" pitchFamily="18" charset="0"/>
                <a:ea typeface="Arial-Rounded" panose="020B0500000000000000" pitchFamily="34" charset="0"/>
                <a:cs typeface="Times New Roman" panose="02020603050405020304" pitchFamily="18" charset="0"/>
              </a:rPr>
              <a:t> </a:t>
            </a:r>
            <a:r>
              <a:rPr lang="en-US" sz="3600" dirty="0" err="1">
                <a:latin typeface="Times New Roman" panose="02020603050405020304" pitchFamily="18" charset="0"/>
                <a:ea typeface="Arial-Rounded" panose="020B0500000000000000" pitchFamily="34" charset="0"/>
                <a:cs typeface="Times New Roman" panose="02020603050405020304" pitchFamily="18" charset="0"/>
              </a:rPr>
              <a:t>thơ</a:t>
            </a:r>
            <a:r>
              <a:rPr lang="en-US" sz="3600">
                <a:latin typeface="Times New Roman" panose="02020603050405020304" pitchFamily="18" charset="0"/>
                <a:ea typeface="Arial-Rounded" panose="020B0500000000000000" pitchFamily="34" charset="0"/>
                <a:cs typeface="Times New Roman" panose="02020603050405020304" pitchFamily="18" charset="0"/>
              </a:rPr>
              <a:t>, </a:t>
            </a:r>
            <a:r>
              <a:rPr lang="en-US" sz="3600" smtClean="0">
                <a:latin typeface="Times New Roman" panose="02020603050405020304" pitchFamily="18" charset="0"/>
                <a:ea typeface="Arial-Rounded" panose="020B0500000000000000" pitchFamily="34" charset="0"/>
                <a:cs typeface="Times New Roman" panose="02020603050405020304" pitchFamily="18" charset="0"/>
              </a:rPr>
              <a:t>về vẻ đẹp thiên nhiên. Trao đổi với các bạn suy nghĩ của em về bài thơ.</a:t>
            </a:r>
            <a:endParaRPr lang="en-US" sz="3600" dirty="0">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4" name="Rectangle 3"/>
          <p:cNvSpPr/>
          <p:nvPr/>
        </p:nvSpPr>
        <p:spPr>
          <a:xfrm>
            <a:off x="452824" y="1558530"/>
            <a:ext cx="5101815" cy="4832092"/>
          </a:xfrm>
          <a:prstGeom prst="rect">
            <a:avLst/>
          </a:prstGeom>
        </p:spPr>
        <p:txBody>
          <a:bodyPr wrap="square">
            <a:spAutoFit/>
          </a:bodyPr>
          <a:lstStyle/>
          <a:p>
            <a:r>
              <a:rPr lang="en-US" sz="2800" b="1" smtClean="0">
                <a:solidFill>
                  <a:srgbClr val="333333"/>
                </a:solidFill>
                <a:latin typeface="Helvetica Neue"/>
              </a:rPr>
              <a:t>	  </a:t>
            </a:r>
            <a:r>
              <a:rPr lang="vi-VN" sz="2800" b="1" smtClean="0">
                <a:solidFill>
                  <a:srgbClr val="333333"/>
                </a:solidFill>
                <a:latin typeface="Helvetica Neue"/>
              </a:rPr>
              <a:t>GIÓ</a:t>
            </a:r>
            <a:endParaRPr lang="vi-VN" sz="2800">
              <a:solidFill>
                <a:srgbClr val="333333"/>
              </a:solidFill>
              <a:latin typeface="Helvetica Neue"/>
            </a:endParaRPr>
          </a:p>
          <a:p>
            <a:pPr algn="just"/>
            <a:endParaRPr lang="vi-VN" sz="2800">
              <a:solidFill>
                <a:srgbClr val="333333"/>
              </a:solidFill>
              <a:latin typeface="Helvetica Neue"/>
            </a:endParaRPr>
          </a:p>
          <a:p>
            <a:pPr algn="just"/>
            <a:r>
              <a:rPr lang="vi-VN" sz="2800">
                <a:solidFill>
                  <a:srgbClr val="333333"/>
                </a:solidFill>
                <a:latin typeface="Helvetica Neue"/>
              </a:rPr>
              <a:t>Gió lúc nào cũng chạy</a:t>
            </a:r>
            <a:endParaRPr lang="vi-VN" sz="2800">
              <a:solidFill>
                <a:srgbClr val="333333"/>
              </a:solidFill>
              <a:latin typeface="Helvetica Neue"/>
            </a:endParaRPr>
          </a:p>
          <a:p>
            <a:pPr algn="just"/>
            <a:r>
              <a:rPr lang="vi-VN" sz="2800">
                <a:solidFill>
                  <a:srgbClr val="333333"/>
                </a:solidFill>
                <a:latin typeface="Helvetica Neue"/>
              </a:rPr>
              <a:t>Suốt ngày vội thế à</a:t>
            </a:r>
            <a:endParaRPr lang="vi-VN" sz="2800">
              <a:solidFill>
                <a:srgbClr val="333333"/>
              </a:solidFill>
              <a:latin typeface="Helvetica Neue"/>
            </a:endParaRPr>
          </a:p>
          <a:p>
            <a:pPr algn="just"/>
            <a:r>
              <a:rPr lang="vi-VN" sz="2800">
                <a:solidFill>
                  <a:srgbClr val="333333"/>
                </a:solidFill>
                <a:latin typeface="Helvetica Neue"/>
              </a:rPr>
              <a:t>Lúc nào cũng huýt sáo</a:t>
            </a:r>
            <a:endParaRPr lang="vi-VN" sz="2800">
              <a:solidFill>
                <a:srgbClr val="333333"/>
              </a:solidFill>
              <a:latin typeface="Helvetica Neue"/>
            </a:endParaRPr>
          </a:p>
          <a:p>
            <a:pPr algn="just"/>
            <a:r>
              <a:rPr lang="vi-VN" sz="2800">
                <a:solidFill>
                  <a:srgbClr val="333333"/>
                </a:solidFill>
                <a:latin typeface="Helvetica Neue"/>
              </a:rPr>
              <a:t>Lúc nào cũng hát ca …</a:t>
            </a:r>
            <a:endParaRPr lang="vi-VN" sz="2800">
              <a:solidFill>
                <a:srgbClr val="333333"/>
              </a:solidFill>
              <a:latin typeface="Helvetica Neue"/>
            </a:endParaRPr>
          </a:p>
          <a:p>
            <a:pPr algn="just"/>
            <a:endParaRPr lang="vi-VN" sz="2800">
              <a:solidFill>
                <a:srgbClr val="333333"/>
              </a:solidFill>
              <a:latin typeface="Helvetica Neue"/>
            </a:endParaRPr>
          </a:p>
          <a:p>
            <a:pPr algn="just"/>
            <a:r>
              <a:rPr lang="vi-VN" sz="2800">
                <a:solidFill>
                  <a:srgbClr val="333333"/>
                </a:solidFill>
                <a:latin typeface="Helvetica Neue"/>
              </a:rPr>
              <a:t>Gió thích chơi chong chóng</a:t>
            </a:r>
            <a:endParaRPr lang="vi-VN" sz="2800">
              <a:solidFill>
                <a:srgbClr val="333333"/>
              </a:solidFill>
              <a:latin typeface="Helvetica Neue"/>
            </a:endParaRPr>
          </a:p>
          <a:p>
            <a:pPr algn="just"/>
            <a:r>
              <a:rPr lang="vi-VN" sz="2800">
                <a:solidFill>
                  <a:srgbClr val="333333"/>
                </a:solidFill>
                <a:latin typeface="Helvetica Neue"/>
              </a:rPr>
              <a:t>Cùng bé chơi thả diều</a:t>
            </a:r>
            <a:endParaRPr lang="vi-VN" sz="2800">
              <a:solidFill>
                <a:srgbClr val="333333"/>
              </a:solidFill>
              <a:latin typeface="Helvetica Neue"/>
            </a:endParaRPr>
          </a:p>
          <a:p>
            <a:pPr algn="just"/>
            <a:r>
              <a:rPr lang="vi-VN" sz="2800">
                <a:solidFill>
                  <a:srgbClr val="333333"/>
                </a:solidFill>
                <a:latin typeface="Helvetica Neue"/>
              </a:rPr>
              <a:t>Lại giật tung nón bé</a:t>
            </a:r>
            <a:endParaRPr lang="vi-VN" sz="2800">
              <a:solidFill>
                <a:srgbClr val="333333"/>
              </a:solidFill>
              <a:latin typeface="Helvetica Neue"/>
            </a:endParaRPr>
          </a:p>
          <a:p>
            <a:pPr algn="just"/>
            <a:r>
              <a:rPr lang="vi-VN" sz="2800">
                <a:solidFill>
                  <a:srgbClr val="333333"/>
                </a:solidFill>
                <a:latin typeface="Helvetica Neue"/>
              </a:rPr>
              <a:t>Gió bông đùa chọc trêu</a:t>
            </a:r>
            <a:endParaRPr lang="vi-VN" sz="2800" b="0" i="0">
              <a:solidFill>
                <a:srgbClr val="333333"/>
              </a:solidFill>
              <a:effectLst/>
              <a:latin typeface="Helvetica Neue"/>
            </a:endParaRPr>
          </a:p>
        </p:txBody>
      </p:sp>
      <p:pic>
        <p:nvPicPr>
          <p:cNvPr id="5" name="Picture 4"/>
          <p:cNvPicPr>
            <a:picLocks noChangeAspect="1"/>
          </p:cNvPicPr>
          <p:nvPr/>
        </p:nvPicPr>
        <p:blipFill>
          <a:blip r:embed="rId1"/>
          <a:stretch>
            <a:fillRect/>
          </a:stretch>
        </p:blipFill>
        <p:spPr>
          <a:xfrm>
            <a:off x="4967785" y="1452282"/>
            <a:ext cx="7025435" cy="51310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728" y="365125"/>
            <a:ext cx="11685495" cy="1325563"/>
          </a:xfrm>
        </p:spPr>
        <p:txBody>
          <a:bodyPr>
            <a:normAutofit/>
          </a:bodyPr>
          <a:lstStyle/>
          <a:p>
            <a:r>
              <a:rPr lang="en-US" sz="4000" smtClean="0"/>
              <a:t>2.Viết vào nhật kí đọc sách một khổ thơ em thích.</a:t>
            </a:r>
            <a:endParaRPr lang="en-US" sz="4000"/>
          </a:p>
        </p:txBody>
      </p:sp>
      <p:pic>
        <p:nvPicPr>
          <p:cNvPr id="4" name="Picture 3"/>
          <p:cNvPicPr>
            <a:picLocks noChangeAspect="1"/>
          </p:cNvPicPr>
          <p:nvPr/>
        </p:nvPicPr>
        <p:blipFill>
          <a:blip r:embed="rId1"/>
          <a:stretch>
            <a:fillRect/>
          </a:stretch>
        </p:blipFill>
        <p:spPr>
          <a:xfrm>
            <a:off x="1048871" y="2124075"/>
            <a:ext cx="9937375" cy="3577478"/>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2"/>
          <p:cNvPicPr>
            <a:picLocks noChangeAspect="1"/>
          </p:cNvPicPr>
          <p:nvPr/>
        </p:nvPicPr>
        <p:blipFill>
          <a:blip r:embed="rId1" cstate="screen"/>
          <a:stretch>
            <a:fillRect/>
          </a:stretch>
        </p:blipFill>
        <p:spPr>
          <a:xfrm rot="16200000" flipV="1">
            <a:off x="2637125" y="-2667000"/>
            <a:ext cx="6858000" cy="12192000"/>
          </a:xfrm>
          <a:prstGeom prst="rect">
            <a:avLst/>
          </a:prstGeom>
        </p:spPr>
      </p:pic>
      <p:sp>
        <p:nvSpPr>
          <p:cNvPr id="21" name="20"/>
          <p:cNvSpPr/>
          <p:nvPr/>
        </p:nvSpPr>
        <p:spPr>
          <a:xfrm>
            <a:off x="4275390" y="2197892"/>
            <a:ext cx="5332043" cy="24622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000" b="1" i="0" u="none" strike="noStrike" kern="10" cap="none" spc="0" normalizeH="0" baseline="0" noProof="0" dirty="0">
                <a:ln w="9525">
                  <a:solidFill>
                    <a:prstClr val="white"/>
                  </a:solidFill>
                  <a:prstDash val="solid"/>
                </a:ln>
                <a:solidFill>
                  <a:srgbClr val="FF0000"/>
                </a:solidFill>
                <a:effectLst>
                  <a:outerShdw blurRad="12700" dist="38100" dir="2700000" algn="tl" rotWithShape="0">
                    <a:srgbClr val="5B9BD5">
                      <a:lumMod val="60000"/>
                      <a:lumOff val="40000"/>
                    </a:srgbClr>
                  </a:outerShdw>
                </a:effectLst>
                <a:uLnTx/>
                <a:uFillTx/>
                <a:latin typeface="Calibri" panose="020F0502020204030204"/>
                <a:ea typeface="+mn-ea"/>
                <a:cs typeface="Times New Roman" panose="02020603050405020304"/>
              </a:rPr>
              <a:t>CỦNG CỐ BÀI HỌC</a:t>
            </a:r>
            <a:endParaRPr kumimoji="0" lang="en-US" sz="8000" b="1" i="0" u="none" strike="noStrike" kern="10" cap="none" spc="0" normalizeH="0" baseline="0" noProof="0" dirty="0">
              <a:ln w="9525">
                <a:solidFill>
                  <a:prstClr val="white"/>
                </a:solidFill>
                <a:prstDash val="solid"/>
              </a:ln>
              <a:solidFill>
                <a:srgbClr val="FF0000"/>
              </a:solidFill>
              <a:effectLst>
                <a:outerShdw blurRad="12700" dist="38100" dir="2700000" algn="tl" rotWithShape="0">
                  <a:srgbClr val="5B9BD5">
                    <a:lumMod val="60000"/>
                    <a:lumOff val="40000"/>
                  </a:srgbClr>
                </a:outerShdw>
              </a:effectLst>
              <a:uLnTx/>
              <a:uFillTx/>
              <a:latin typeface="Calibri" panose="020F0502020204030204"/>
              <a:ea typeface="+mn-ea"/>
              <a:cs typeface="Times New Roman" panose="02020603050405020304"/>
            </a:endParaRPr>
          </a:p>
        </p:txBody>
      </p:sp>
      <p:pic>
        <p:nvPicPr>
          <p:cNvPr id="18" name="Picture 2" descr="Kết nối tri thức với cuộc số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902" y="-27809"/>
            <a:ext cx="1422400" cy="1422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0" y="6557554"/>
            <a:ext cx="12194509" cy="328254"/>
            <a:chOff x="0" y="6557554"/>
            <a:chExt cx="12194509" cy="328254"/>
          </a:xfrm>
        </p:grpSpPr>
        <p:sp>
          <p:nvSpPr>
            <p:cNvPr id="15" name="Rectangle 14"/>
            <p:cNvSpPr/>
            <p:nvPr/>
          </p:nvSpPr>
          <p:spPr>
            <a:xfrm>
              <a:off x="2418028" y="6557554"/>
              <a:ext cx="2426910" cy="328254"/>
            </a:xfrm>
            <a:prstGeom prst="rect">
              <a:avLst/>
            </a:pr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4826269" y="6557554"/>
              <a:ext cx="2479712" cy="328254"/>
            </a:xfrm>
            <a:prstGeom prst="rect">
              <a:avLst/>
            </a:prstGeom>
            <a:solidFill>
              <a:srgbClr val="ED2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p:nvPr/>
          </p:nvSpPr>
          <p:spPr>
            <a:xfrm>
              <a:off x="7300745" y="6557554"/>
              <a:ext cx="2479712" cy="328254"/>
            </a:xfrm>
            <a:prstGeom prst="rect">
              <a:avLst/>
            </a:pr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p:cNvSpPr/>
            <p:nvPr/>
          </p:nvSpPr>
          <p:spPr>
            <a:xfrm>
              <a:off x="9714797" y="6557554"/>
              <a:ext cx="2479712" cy="328254"/>
            </a:xfrm>
            <a:prstGeom prst="rect">
              <a:avLst/>
            </a:pr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0" y="6557554"/>
              <a:ext cx="2426910" cy="328254"/>
            </a:xfrm>
            <a:prstGeom prst="rect">
              <a:avLst/>
            </a:pr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5" name="18"/>
          <p:cNvPicPr>
            <a:picLocks noChangeAspect="1"/>
          </p:cNvPicPr>
          <p:nvPr/>
        </p:nvPicPr>
        <p:blipFill rotWithShape="1">
          <a:blip r:embed="rId3" cstate="screen"/>
          <a:srcRect/>
          <a:stretch>
            <a:fillRect/>
          </a:stretch>
        </p:blipFill>
        <p:spPr>
          <a:xfrm>
            <a:off x="9714797" y="3429000"/>
            <a:ext cx="2263295" cy="3827929"/>
          </a:xfrm>
          <a:prstGeom prst="rect">
            <a:avLst/>
          </a:prstGeom>
        </p:spPr>
      </p:pic>
      <p:sp>
        <p:nvSpPr>
          <p:cNvPr id="2" name="Content Placeholder 1"/>
          <p:cNvSpPr>
            <a:spLocks noGrp="1"/>
          </p:cNvSpPr>
          <p:nvPr>
            <p:ph sz="half" idx="1"/>
          </p:nvPr>
        </p:nvSpPr>
        <p:spPr/>
        <p:txBody>
          <a:bodyPr/>
          <a:lstStyle/>
          <a:p>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300" autoRev="1" fill="hold">
                                          <p:stCondLst>
                                            <p:cond delay="0"/>
                                          </p:stCondLst>
                                        </p:cTn>
                                        <p:tgtEl>
                                          <p:spTgt spid="21"/>
                                        </p:tgtEl>
                                        <p:attrNameLst>
                                          <p:attrName>ppt_w</p:attrName>
                                        </p:attrNameLst>
                                      </p:cBhvr>
                                    </p:anim>
                                    <p:anim by="(#ppt_w*0.50)" calcmode="lin" valueType="num">
                                      <p:cBhvr>
                                        <p:cTn id="8" dur="300" decel="50000" autoRev="1" fill="hold">
                                          <p:stCondLst>
                                            <p:cond delay="0"/>
                                          </p:stCondLst>
                                        </p:cTn>
                                        <p:tgtEl>
                                          <p:spTgt spid="21"/>
                                        </p:tgtEl>
                                        <p:attrNameLst>
                                          <p:attrName>ppt_x</p:attrName>
                                        </p:attrNameLst>
                                      </p:cBhvr>
                                    </p:anim>
                                    <p:anim from="(-#ppt_h/2)" to="(#ppt_y)" calcmode="lin" valueType="num">
                                      <p:cBhvr>
                                        <p:cTn id="9" dur="600" fill="hold">
                                          <p:stCondLst>
                                            <p:cond delay="0"/>
                                          </p:stCondLst>
                                        </p:cTn>
                                        <p:tgtEl>
                                          <p:spTgt spid="21"/>
                                        </p:tgtEl>
                                        <p:attrNameLst>
                                          <p:attrName>ppt_y</p:attrName>
                                        </p:attrNameLst>
                                      </p:cBhvr>
                                    </p:anim>
                                    <p:animRot by="21600000">
                                      <p:cBhvr>
                                        <p:cTn id="10" dur="600" fill="hold">
                                          <p:stCondLst>
                                            <p:cond delay="0"/>
                                          </p:stCondLst>
                                        </p:cTn>
                                        <p:tgtEl>
                                          <p:spTgt spid="21"/>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04949" y="-126077"/>
            <a:ext cx="3143250" cy="2381250"/>
          </a:xfrm>
          <a:prstGeom prst="ellipse">
            <a:avLst/>
          </a:prstGeom>
          <a:ln>
            <a:noFill/>
          </a:ln>
          <a:effectLst>
            <a:softEdge rad="112500"/>
          </a:effectLst>
        </p:spPr>
      </p:pic>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459" b="100000" l="0" r="100000"/>
                    </a14:imgEffect>
                  </a14:imgLayer>
                </a14:imgProps>
              </a:ext>
              <a:ext uri="{28A0092B-C50C-407E-A947-70E740481C1C}">
                <a14:useLocalDpi xmlns:a14="http://schemas.microsoft.com/office/drawing/2010/main" val="0"/>
              </a:ext>
            </a:extLst>
          </a:blip>
          <a:stretch>
            <a:fillRect/>
          </a:stretch>
        </p:blipFill>
        <p:spPr>
          <a:xfrm>
            <a:off x="5562600" y="1447800"/>
            <a:ext cx="4648200" cy="2076450"/>
          </a:xfrm>
          <a:prstGeom prst="rect">
            <a:avLst/>
          </a:prstGeom>
        </p:spPr>
      </p:pic>
      <p:pic>
        <p:nvPicPr>
          <p:cNvPr id="9" name="Picture 8"/>
          <p:cNvPicPr>
            <a:picLocks noChangeAspect="1"/>
          </p:cNvPicPr>
          <p:nvPr/>
        </p:nvPicPr>
        <p:blipFill rotWithShape="1">
          <a:blip r:embed="rId4">
            <a:extLst>
              <a:ext uri="{BEBA8EAE-BF5A-486C-A8C5-ECC9F3942E4B}">
                <a14:imgProps xmlns:a14="http://schemas.microsoft.com/office/drawing/2010/main">
                  <a14:imgLayer r:embed="rId5">
                    <a14:imgEffect>
                      <a14:backgroundRemoval t="0" b="93917" l="3750" r="98667">
                        <a14:foregroundMark x1="44333" y1="17167" x2="45167" y2="20583"/>
                        <a14:foregroundMark x1="50167" y1="19167" x2="49833" y2="22250"/>
                        <a14:foregroundMark x1="39917" y1="30917" x2="40083" y2="34750"/>
                        <a14:foregroundMark x1="42750" y1="36583" x2="45333" y2="36583"/>
                        <a14:foregroundMark x1="49583" y1="40000" x2="48583" y2="42667"/>
                        <a14:foregroundMark x1="43500" y1="24667" x2="47167" y2="23000"/>
                        <a14:foregroundMark x1="61333" y1="19417" x2="62500" y2="23000"/>
                        <a14:foregroundMark x1="69000" y1="17583" x2="66750" y2="21833"/>
                        <a14:foregroundMark x1="72667" y1="21417" x2="71000" y2="25083"/>
                        <a14:foregroundMark x1="65167" y1="24250" x2="68000" y2="26250"/>
                        <a14:foregroundMark x1="72417" y1="27667" x2="74417" y2="27667"/>
                        <a14:foregroundMark x1="84167" y1="40167" x2="82083" y2="44667"/>
                        <a14:foregroundMark x1="82083" y1="47667" x2="85333" y2="48250"/>
                        <a14:foregroundMark x1="75833" y1="46250" x2="77250" y2="48500"/>
                        <a14:foregroundMark x1="65333" y1="60000" x2="68417" y2="61000"/>
                        <a14:foregroundMark x1="20500" y1="32333" x2="21083" y2="35750"/>
                        <a14:foregroundMark x1="10833" y1="34167" x2="16500" y2="34917"/>
                        <a14:foregroundMark x1="16833" y1="38583" x2="18250" y2="42250"/>
                        <a14:foregroundMark x1="18500" y1="46833" x2="21333" y2="45833"/>
                        <a14:foregroundMark x1="29000" y1="55167" x2="30000" y2="52917"/>
                        <a14:foregroundMark x1="25167" y1="62833" x2="27750" y2="66250"/>
                        <a14:foregroundMark x1="35833" y1="76000" x2="38250" y2="76000"/>
                        <a14:foregroundMark x1="38083" y1="83417" x2="36083" y2="87250"/>
                        <a14:foregroundMark x1="21750" y1="88500" x2="26000" y2="88500"/>
                        <a14:foregroundMark x1="11833" y1="83667" x2="12250" y2="86667"/>
                        <a14:foregroundMark x1="43750" y1="89500" x2="46750" y2="90500"/>
                        <a14:foregroundMark x1="70583" y1="79833" x2="70000" y2="83833"/>
                        <a14:foregroundMark x1="73250" y1="86667" x2="70833" y2="88083"/>
                        <a14:foregroundMark x1="78083" y1="76000" x2="81333" y2="77333"/>
                        <a14:foregroundMark x1="72833" y1="68250" x2="75250" y2="71333"/>
                        <a14:foregroundMark x1="81500" y1="88667" x2="83333" y2="92500"/>
                      </a14:backgroundRemoval>
                    </a14:imgEffect>
                  </a14:imgLayer>
                </a14:imgProps>
              </a:ext>
              <a:ext uri="{28A0092B-C50C-407E-A947-70E740481C1C}">
                <a14:useLocalDpi xmlns:a14="http://schemas.microsoft.com/office/drawing/2010/main" val="0"/>
              </a:ext>
            </a:extLst>
          </a:blip>
          <a:srcRect l="8824" t="15000" r="13235" b="5000"/>
          <a:stretch>
            <a:fillRect/>
          </a:stretch>
        </p:blipFill>
        <p:spPr>
          <a:xfrm>
            <a:off x="7886700" y="34636"/>
            <a:ext cx="4038600" cy="3657600"/>
          </a:xfrm>
          <a:prstGeom prst="rect">
            <a:avLst/>
          </a:prstGeom>
        </p:spPr>
      </p:pic>
      <p:pic>
        <p:nvPicPr>
          <p:cNvPr id="10" name="Picture 9"/>
          <p:cNvPicPr>
            <a:picLocks noChangeAspect="1"/>
          </p:cNvPicPr>
          <p:nvPr/>
        </p:nvPicPr>
        <p:blipFill rotWithShape="1">
          <a:blip r:embed="rId6" cstate="hqprint">
            <a:extLst>
              <a:ext uri="{BEBA8EAE-BF5A-486C-A8C5-ECC9F3942E4B}">
                <a14:imgProps xmlns:a14="http://schemas.microsoft.com/office/drawing/2010/main">
                  <a14:imgLayer r:embed="rId7">
                    <a14:imgEffect>
                      <a14:backgroundRemoval t="1692" b="99769" l="10000" r="95769"/>
                    </a14:imgEffect>
                  </a14:imgLayer>
                </a14:imgProps>
              </a:ext>
              <a:ext uri="{28A0092B-C50C-407E-A947-70E740481C1C}">
                <a14:useLocalDpi xmlns:a14="http://schemas.microsoft.com/office/drawing/2010/main" val="0"/>
              </a:ext>
            </a:extLst>
          </a:blip>
          <a:srcRect l="7936" r="4762"/>
          <a:stretch>
            <a:fillRect/>
          </a:stretch>
        </p:blipFill>
        <p:spPr>
          <a:xfrm>
            <a:off x="0" y="457200"/>
            <a:ext cx="2625436" cy="2367395"/>
          </a:xfrm>
          <a:prstGeom prst="rect">
            <a:avLst/>
          </a:prstGeom>
        </p:spPr>
      </p:pic>
      <p:pic>
        <p:nvPicPr>
          <p:cNvPr id="11" name="Picture 10"/>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58250" y="2772301"/>
            <a:ext cx="1048683" cy="812738"/>
          </a:xfrm>
          <a:prstGeom prst="rect">
            <a:avLst/>
          </a:prstGeom>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3511" y="2209800"/>
            <a:ext cx="1039920" cy="9144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2758" y="2180359"/>
            <a:ext cx="1039920" cy="1248641"/>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40761" y="2115469"/>
            <a:ext cx="1039920" cy="1008731"/>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50199" y="2313474"/>
            <a:ext cx="1257300" cy="1825336"/>
          </a:xfrm>
          <a:prstGeom prst="rect">
            <a:avLst/>
          </a:prstGeom>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59272" y="2646730"/>
            <a:ext cx="1137329" cy="915213"/>
          </a:xfrm>
          <a:prstGeom prst="rect">
            <a:avLst/>
          </a:prstGeom>
        </p:spPr>
      </p:pic>
      <p:pic>
        <p:nvPicPr>
          <p:cNvPr id="17" name="Picture 16"/>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48199" y="4458566"/>
            <a:ext cx="1753077" cy="1219200"/>
          </a:xfrm>
          <a:prstGeom prst="rect">
            <a:avLst/>
          </a:prstGeom>
        </p:spPr>
      </p:pic>
      <p:pic>
        <p:nvPicPr>
          <p:cNvPr id="18" name="Picture 17"/>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05400" y="4492161"/>
            <a:ext cx="1753077" cy="1219200"/>
          </a:xfrm>
          <a:prstGeom prst="rect">
            <a:avLst/>
          </a:prstGeom>
        </p:spPr>
      </p:pic>
      <p:pic>
        <p:nvPicPr>
          <p:cNvPr id="19" name="Picture 18"/>
          <p:cNvPicPr>
            <a:picLocks noChangeAspect="1"/>
          </p:cNvPicPr>
          <p:nvPr/>
        </p:nvPicPr>
        <p:blipFill rotWithShape="1">
          <a:blip r:embed="rId14">
            <a:extLst>
              <a:ext uri="{BEBA8EAE-BF5A-486C-A8C5-ECC9F3942E4B}">
                <a14:imgProps xmlns:a14="http://schemas.microsoft.com/office/drawing/2010/main">
                  <a14:imgLayer r:embed="rId15">
                    <a14:imgEffect>
                      <a14:backgroundRemoval t="10000" b="90000" l="0" r="32889"/>
                    </a14:imgEffect>
                  </a14:imgLayer>
                </a14:imgProps>
              </a:ext>
              <a:ext uri="{28A0092B-C50C-407E-A947-70E740481C1C}">
                <a14:useLocalDpi xmlns:a14="http://schemas.microsoft.com/office/drawing/2010/main" val="0"/>
              </a:ext>
            </a:extLst>
          </a:blip>
          <a:srcRect l="1852" t="35185" r="63490" b="31482"/>
          <a:stretch>
            <a:fillRect/>
          </a:stretch>
        </p:blipFill>
        <p:spPr>
          <a:xfrm>
            <a:off x="7769814" y="4881631"/>
            <a:ext cx="1426110" cy="1371600"/>
          </a:xfrm>
          <a:prstGeom prst="rect">
            <a:avLst/>
          </a:prstGeom>
        </p:spPr>
      </p:pic>
      <p:pic>
        <p:nvPicPr>
          <p:cNvPr id="20" name="Picture 19"/>
          <p:cNvPicPr>
            <a:picLocks noChangeAspect="1"/>
          </p:cNvPicPr>
          <p:nvPr/>
        </p:nvPicPr>
        <p:blipFill rotWithShape="1">
          <a:blip r:embed="rId16">
            <a:extLst>
              <a:ext uri="{BEBA8EAE-BF5A-486C-A8C5-ECC9F3942E4B}">
                <a14:imgProps xmlns:a14="http://schemas.microsoft.com/office/drawing/2010/main">
                  <a14:imgLayer r:embed="rId15">
                    <a14:imgEffect>
                      <a14:backgroundRemoval t="1778" b="96000" l="0" r="100000">
                        <a14:foregroundMark x1="42000" y1="55111" x2="48000" y2="66222"/>
                        <a14:foregroundMark x1="47556" y1="51111" x2="51111" y2="64667"/>
                        <a14:foregroundMark x1="55778" y1="48222" x2="55333" y2="64000"/>
                      </a14:backgroundRemoval>
                    </a14:imgEffect>
                  </a14:imgLayer>
                </a14:imgProps>
              </a:ext>
              <a:ext uri="{28A0092B-C50C-407E-A947-70E740481C1C}">
                <a14:useLocalDpi xmlns:a14="http://schemas.microsoft.com/office/drawing/2010/main" val="0"/>
              </a:ext>
            </a:extLst>
          </a:blip>
          <a:srcRect l="34856" t="33318" r="33663" b="31496"/>
          <a:stretch>
            <a:fillRect/>
          </a:stretch>
        </p:blipFill>
        <p:spPr>
          <a:xfrm>
            <a:off x="11049000" y="4728834"/>
            <a:ext cx="1295400" cy="1447801"/>
          </a:xfrm>
          <a:prstGeom prst="rect">
            <a:avLst/>
          </a:prstGeom>
        </p:spPr>
      </p:pic>
      <p:pic>
        <p:nvPicPr>
          <p:cNvPr id="21" name="Picture 20"/>
          <p:cNvPicPr>
            <a:picLocks noChangeAspect="1"/>
          </p:cNvPicPr>
          <p:nvPr/>
        </p:nvPicPr>
        <p:blipFill>
          <a:blip r:embed="rId17" cstate="print">
            <a:extLst>
              <a:ext uri="{BEBA8EAE-BF5A-486C-A8C5-ECC9F3942E4B}">
                <a14:imgProps xmlns:a14="http://schemas.microsoft.com/office/drawing/2010/main">
                  <a14:imgLayer r:embed="rId1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4018" y="3524250"/>
            <a:ext cx="2438400" cy="2438400"/>
          </a:xfrm>
          <a:prstGeom prst="rect">
            <a:avLst/>
          </a:prstGeom>
        </p:spPr>
      </p:pic>
      <p:pic>
        <p:nvPicPr>
          <p:cNvPr id="22" name="Picture 2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305550" y="29350"/>
            <a:ext cx="1581150" cy="1554718"/>
          </a:xfrm>
          <a:prstGeom prst="ellipse">
            <a:avLst/>
          </a:prstGeom>
          <a:ln>
            <a:noFill/>
          </a:ln>
          <a:effectLst>
            <a:softEdge rad="112500"/>
          </a:effectLst>
        </p:spPr>
      </p:pic>
      <p:pic>
        <p:nvPicPr>
          <p:cNvPr id="23" name="Picture 22"/>
          <p:cNvPicPr>
            <a:picLocks noChangeAspect="1"/>
          </p:cNvPicPr>
          <p:nvPr/>
        </p:nvPicPr>
        <p:blipFill>
          <a:blip r:embed="rId20" cstate="print">
            <a:extLst>
              <a:ext uri="{BEBA8EAE-BF5A-486C-A8C5-ECC9F3942E4B}">
                <a14:imgProps xmlns:a14="http://schemas.microsoft.com/office/drawing/2010/main">
                  <a14:imgLayer r:embed="rId21">
                    <a14:imgEffect>
                      <a14:backgroundRemoval t="5692" b="96000" l="9963" r="89851">
                        <a14:foregroundMark x1="35196" y1="28154" x2="39385" y2="29231"/>
                        <a14:foregroundMark x1="55121" y1="30615" x2="58845" y2="32692"/>
                        <a14:foregroundMark x1="69088" y1="20077" x2="69088" y2="23923"/>
                        <a14:foregroundMark x1="35196" y1="13462" x2="35196" y2="17308"/>
                      </a14:backgroundRemoval>
                    </a14:imgEffect>
                  </a14:imgLayer>
                </a14:imgProps>
              </a:ext>
              <a:ext uri="{28A0092B-C50C-407E-A947-70E740481C1C}">
                <a14:useLocalDpi xmlns:a14="http://schemas.microsoft.com/office/drawing/2010/main" val="0"/>
              </a:ext>
            </a:extLst>
          </a:blip>
          <a:stretch>
            <a:fillRect/>
          </a:stretch>
        </p:blipFill>
        <p:spPr>
          <a:xfrm>
            <a:off x="8691511" y="3858491"/>
            <a:ext cx="2357489" cy="2419350"/>
          </a:xfrm>
          <a:prstGeom prst="rect">
            <a:avLst/>
          </a:prstGeom>
        </p:spPr>
      </p:pic>
      <p:pic>
        <p:nvPicPr>
          <p:cNvPr id="24" name="Picture 23"/>
          <p:cNvPicPr>
            <a:picLocks noChangeAspect="1"/>
          </p:cNvPicPr>
          <p:nvPr/>
        </p:nvPicPr>
        <p:blipFill rotWithShape="1">
          <a:blip r:embed="rId22" cstate="print">
            <a:extLst>
              <a:ext uri="{BEBA8EAE-BF5A-486C-A8C5-ECC9F3942E4B}">
                <a14:imgProps xmlns:a14="http://schemas.microsoft.com/office/drawing/2010/main">
                  <a14:imgLayer r:embed="rId23">
                    <a14:imgEffect>
                      <a14:backgroundRemoval t="10000" b="90000" l="0" r="90000">
                        <a14:foregroundMark x1="39538" y1="17248" x2="37769" y2="28899"/>
                      </a14:backgroundRemoval>
                    </a14:imgEffect>
                  </a14:imgLayer>
                </a14:imgProps>
              </a:ext>
              <a:ext uri="{28A0092B-C50C-407E-A947-70E740481C1C}">
                <a14:useLocalDpi xmlns:a14="http://schemas.microsoft.com/office/drawing/2010/main" val="0"/>
              </a:ext>
            </a:extLst>
          </a:blip>
          <a:srcRect l="2879" t="11468" r="52891" b="10549"/>
          <a:stretch>
            <a:fillRect/>
          </a:stretch>
        </p:blipFill>
        <p:spPr>
          <a:xfrm>
            <a:off x="1677769" y="4409208"/>
            <a:ext cx="1398310" cy="1551709"/>
          </a:xfrm>
          <a:prstGeom prst="rect">
            <a:avLst/>
          </a:prstGeom>
        </p:spPr>
      </p:pic>
      <p:pic>
        <p:nvPicPr>
          <p:cNvPr id="25" name="Picture 24"/>
          <p:cNvPicPr>
            <a:picLocks noChangeAspect="1"/>
          </p:cNvPicPr>
          <p:nvPr/>
        </p:nvPicPr>
        <p:blipFill rotWithShape="1">
          <a:blip r:embed="rId24" cstate="print">
            <a:extLst>
              <a:ext uri="{BEBA8EAE-BF5A-486C-A8C5-ECC9F3942E4B}">
                <a14:imgProps xmlns:a14="http://schemas.microsoft.com/office/drawing/2010/main">
                  <a14:imgLayer r:embed="rId25">
                    <a14:imgEffect>
                      <a14:backgroundRemoval t="0" b="100000" l="10000" r="98231">
                        <a14:foregroundMark x1="78692" y1="13119" x2="66462" y2="61009"/>
                      </a14:backgroundRemoval>
                    </a14:imgEffect>
                  </a14:imgLayer>
                </a14:imgProps>
              </a:ext>
              <a:ext uri="{28A0092B-C50C-407E-A947-70E740481C1C}">
                <a14:useLocalDpi xmlns:a14="http://schemas.microsoft.com/office/drawing/2010/main" val="0"/>
              </a:ext>
            </a:extLst>
          </a:blip>
          <a:srcRect l="53845" t="8716" r="5770" b="2294"/>
          <a:stretch>
            <a:fillRect/>
          </a:stretch>
        </p:blipFill>
        <p:spPr>
          <a:xfrm>
            <a:off x="3829413" y="4458566"/>
            <a:ext cx="1228718" cy="1645902"/>
          </a:xfrm>
          <a:prstGeom prst="rect">
            <a:avLst/>
          </a:prstGeom>
        </p:spPr>
      </p:pic>
      <p:pic>
        <p:nvPicPr>
          <p:cNvPr id="26" name="Picture 25"/>
          <p:cNvPicPr>
            <a:picLocks noChangeAspect="1"/>
          </p:cNvPicPr>
          <p:nvPr/>
        </p:nvPicPr>
        <p:blipFill>
          <a:blip r:embed="rId26">
            <a:extLst>
              <a:ext uri="{BEBA8EAE-BF5A-486C-A8C5-ECC9F3942E4B}">
                <a14:imgProps xmlns:a14="http://schemas.microsoft.com/office/drawing/2010/main">
                  <a14:imgLayer r:embed="rId27">
                    <a14:imgEffect>
                      <a14:backgroundRemoval t="400" b="99600" l="9664" r="89916"/>
                    </a14:imgEffect>
                  </a14:imgLayer>
                </a14:imgProps>
              </a:ext>
              <a:ext uri="{28A0092B-C50C-407E-A947-70E740481C1C}">
                <a14:useLocalDpi xmlns:a14="http://schemas.microsoft.com/office/drawing/2010/main" val="0"/>
              </a:ext>
            </a:extLst>
          </a:blip>
          <a:stretch>
            <a:fillRect/>
          </a:stretch>
        </p:blipFill>
        <p:spPr>
          <a:xfrm>
            <a:off x="3883105" y="2139775"/>
            <a:ext cx="2406492" cy="2442441"/>
          </a:xfrm>
          <a:prstGeom prst="rect">
            <a:avLst/>
          </a:prstGeom>
        </p:spPr>
      </p:pic>
      <p:sp>
        <p:nvSpPr>
          <p:cNvPr id="27" name="Rectangle 26"/>
          <p:cNvSpPr/>
          <p:nvPr/>
        </p:nvSpPr>
        <p:spPr>
          <a:xfrm>
            <a:off x="6619" y="6015373"/>
            <a:ext cx="12150436" cy="923330"/>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scene3d>
              <a:camera prst="orthographicFront"/>
              <a:lightRig rig="threePt" dir="t"/>
            </a:scene3d>
            <a:sp3d extrusionH="57150" prstMaterial="dkEdge">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5400" b="1">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latin typeface="Arial-Rounded" panose="020B0500000000000000" pitchFamily="34" charset="0"/>
                <a:ea typeface="Arial-Rounded" panose="020B0500000000000000" pitchFamily="34" charset="0"/>
                <a:cs typeface="Arial-Rounded" panose="020B0500000000000000" pitchFamily="34" charset="0"/>
              </a:rPr>
              <a:t>H</a:t>
            </a:r>
            <a:r>
              <a:rPr kumimoji="0" lang="en-US" sz="5400" b="1" i="0" u="none" strike="noStrike" kern="1200" cap="none" spc="0" normalizeH="0" baseline="0" noProof="0" smtClean="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ẹn </a:t>
            </a:r>
            <a:r>
              <a:rPr kumimoji="0" lang="en-US" sz="5400" b="1" i="0" u="none" strike="noStrike" kern="1200" cap="none" spc="0" normalizeH="0" baseline="0" noProof="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rPr>
              <a:t>gặp lại các bạn ở bài sau nhé</a:t>
            </a:r>
            <a:endParaRPr kumimoji="0" lang="en-US" sz="5400" b="1" i="0" u="none" strike="noStrike" kern="1200" cap="none" spc="0" normalizeH="0" baseline="0" noProof="0" dirty="0">
              <a:ln w="12700">
                <a:solidFill>
                  <a:srgbClr val="4F81BD"/>
                </a:solidFill>
                <a:prstDash val="solid"/>
              </a:ln>
              <a:pattFill prst="pct50">
                <a:fgClr>
                  <a:srgbClr val="4F81BD"/>
                </a:fgClr>
                <a:bgClr>
                  <a:srgbClr val="4F81BD">
                    <a:lumMod val="20000"/>
                    <a:lumOff val="80000"/>
                  </a:srgbClr>
                </a:bgClr>
              </a:pattFill>
              <a:effectLst>
                <a:outerShdw dist="38100" dir="2640000" algn="bl" rotWithShape="0">
                  <a:srgbClr val="4F81BD"/>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8" name="Picture 27"/>
          <p:cNvPicPr>
            <a:picLocks noChangeAspect="1"/>
          </p:cNvPicPr>
          <p:nvPr/>
        </p:nvPicPr>
        <p:blipFill>
          <a:blip r:embed="rId28">
            <a:extLst>
              <a:ext uri="{BEBA8EAE-BF5A-486C-A8C5-ECC9F3942E4B}">
                <a14:imgProps xmlns:a14="http://schemas.microsoft.com/office/drawing/2010/main">
                  <a14:imgLayer r:embed="rId29">
                    <a14:imgEffect>
                      <a14:backgroundRemoval t="10000" b="90000" l="4000" r="100000"/>
                    </a14:imgEffect>
                  </a14:imgLayer>
                </a14:imgProps>
              </a:ext>
              <a:ext uri="{28A0092B-C50C-407E-A947-70E740481C1C}">
                <a14:useLocalDpi xmlns:a14="http://schemas.microsoft.com/office/drawing/2010/main" val="0"/>
              </a:ext>
            </a:extLst>
          </a:blip>
          <a:stretch>
            <a:fillRect/>
          </a:stretch>
        </p:blipFill>
        <p:spPr>
          <a:xfrm>
            <a:off x="-107129" y="-41757"/>
            <a:ext cx="2153327" cy="1572075"/>
          </a:xfrm>
          <a:prstGeom prst="rect">
            <a:avLst/>
          </a:prstGeom>
        </p:spPr>
      </p:pic>
      <p:pic>
        <p:nvPicPr>
          <p:cNvPr id="29" name="Picture 28"/>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675385" y="1033966"/>
            <a:ext cx="1070829" cy="1175834"/>
          </a:xfrm>
          <a:prstGeom prst="rect">
            <a:avLst/>
          </a:prstGeom>
        </p:spPr>
      </p:pic>
      <p:pic>
        <p:nvPicPr>
          <p:cNvPr id="30" name="Picture 29"/>
          <p:cNvPicPr>
            <a:picLocks noChangeAspect="1"/>
          </p:cNvPicPr>
          <p:nvPr/>
        </p:nvPicPr>
        <p:blipFill>
          <a:blip r:embed="rId31">
            <a:extLst>
              <a:ext uri="{BEBA8EAE-BF5A-486C-A8C5-ECC9F3942E4B}">
                <a14:imgProps xmlns:a14="http://schemas.microsoft.com/office/drawing/2010/main">
                  <a14:imgLayer r:embed="rId32">
                    <a14:imgEffect>
                      <a14:backgroundRemoval t="0" b="99517" l="0" r="99180">
                        <a14:foregroundMark x1="30328" y1="42512" x2="22131" y2="93720"/>
                        <a14:foregroundMark x1="23361" y1="42029" x2="15984" y2="62319"/>
                        <a14:foregroundMark x1="27869" y1="31401" x2="34016" y2="31401"/>
                        <a14:foregroundMark x1="54918" y1="40580" x2="61885" y2="41063"/>
                        <a14:foregroundMark x1="86066" y1="57488" x2="86475" y2="69565"/>
                      </a14:backgroundRemoval>
                    </a14:imgEffect>
                  </a14:imgLayer>
                </a14:imgProps>
              </a:ext>
              <a:ext uri="{28A0092B-C50C-407E-A947-70E740481C1C}">
                <a14:useLocalDpi xmlns:a14="http://schemas.microsoft.com/office/drawing/2010/main" val="0"/>
              </a:ext>
            </a:extLst>
          </a:blip>
          <a:stretch>
            <a:fillRect/>
          </a:stretch>
        </p:blipFill>
        <p:spPr>
          <a:xfrm>
            <a:off x="1636655" y="2083458"/>
            <a:ext cx="1628244" cy="13891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par>
                                <p:cTn id="8" presetID="32" presetClass="emph" presetSubtype="0" fill="hold" nodeType="withEffect">
                                  <p:stCondLst>
                                    <p:cond delay="0"/>
                                  </p:stCondLst>
                                  <p:childTnLst>
                                    <p:animRot by="120000">
                                      <p:cBhvr>
                                        <p:cTn id="9" dur="50" fill="hold">
                                          <p:stCondLst>
                                            <p:cond delay="0"/>
                                          </p:stCondLst>
                                        </p:cTn>
                                        <p:tgtEl>
                                          <p:spTgt spid="23"/>
                                        </p:tgtEl>
                                        <p:attrNameLst>
                                          <p:attrName>r</p:attrName>
                                        </p:attrNameLst>
                                      </p:cBhvr>
                                    </p:animRot>
                                    <p:animRot by="-240000">
                                      <p:cBhvr>
                                        <p:cTn id="10" dur="100" fill="hold">
                                          <p:stCondLst>
                                            <p:cond delay="100"/>
                                          </p:stCondLst>
                                        </p:cTn>
                                        <p:tgtEl>
                                          <p:spTgt spid="23"/>
                                        </p:tgtEl>
                                        <p:attrNameLst>
                                          <p:attrName>r</p:attrName>
                                        </p:attrNameLst>
                                      </p:cBhvr>
                                    </p:animRot>
                                    <p:animRot by="240000">
                                      <p:cBhvr>
                                        <p:cTn id="11" dur="100" fill="hold">
                                          <p:stCondLst>
                                            <p:cond delay="200"/>
                                          </p:stCondLst>
                                        </p:cTn>
                                        <p:tgtEl>
                                          <p:spTgt spid="23"/>
                                        </p:tgtEl>
                                        <p:attrNameLst>
                                          <p:attrName>r</p:attrName>
                                        </p:attrNameLst>
                                      </p:cBhvr>
                                    </p:animRot>
                                    <p:animRot by="-240000">
                                      <p:cBhvr>
                                        <p:cTn id="12" dur="100" fill="hold">
                                          <p:stCondLst>
                                            <p:cond delay="300"/>
                                          </p:stCondLst>
                                        </p:cTn>
                                        <p:tgtEl>
                                          <p:spTgt spid="23"/>
                                        </p:tgtEl>
                                        <p:attrNameLst>
                                          <p:attrName>r</p:attrName>
                                        </p:attrNameLst>
                                      </p:cBhvr>
                                    </p:animRot>
                                    <p:animRot by="120000">
                                      <p:cBhvr>
                                        <p:cTn id="13" dur="100" fill="hold">
                                          <p:stCondLst>
                                            <p:cond delay="400"/>
                                          </p:stCondLst>
                                        </p:cTn>
                                        <p:tgtEl>
                                          <p:spTgt spid="23"/>
                                        </p:tgtEl>
                                        <p:attrNameLst>
                                          <p:attrName>r</p:attrName>
                                        </p:attrNameLst>
                                      </p:cBhvr>
                                    </p:animRot>
                                  </p:childTnLst>
                                </p:cTn>
                              </p:par>
                            </p:childTnLst>
                          </p:cTn>
                        </p:par>
                        <p:par>
                          <p:cTn id="14" fill="hold">
                            <p:stCondLst>
                              <p:cond delay="2000"/>
                            </p:stCondLst>
                            <p:childTnLst>
                              <p:par>
                                <p:cTn id="15" presetID="32" presetClass="emph" presetSubtype="0" fill="hold" nodeType="afterEffect">
                                  <p:stCondLst>
                                    <p:cond delay="500"/>
                                  </p:stCondLst>
                                  <p:childTnLst>
                                    <p:animRot by="120000">
                                      <p:cBhvr>
                                        <p:cTn id="16" dur="100" fill="hold">
                                          <p:stCondLst>
                                            <p:cond delay="0"/>
                                          </p:stCondLst>
                                        </p:cTn>
                                        <p:tgtEl>
                                          <p:spTgt spid="24"/>
                                        </p:tgtEl>
                                        <p:attrNameLst>
                                          <p:attrName>r</p:attrName>
                                        </p:attrNameLst>
                                      </p:cBhvr>
                                    </p:animRot>
                                    <p:animRot by="-240000">
                                      <p:cBhvr>
                                        <p:cTn id="17" dur="200" fill="hold">
                                          <p:stCondLst>
                                            <p:cond delay="200"/>
                                          </p:stCondLst>
                                        </p:cTn>
                                        <p:tgtEl>
                                          <p:spTgt spid="24"/>
                                        </p:tgtEl>
                                        <p:attrNameLst>
                                          <p:attrName>r</p:attrName>
                                        </p:attrNameLst>
                                      </p:cBhvr>
                                    </p:animRot>
                                    <p:animRot by="240000">
                                      <p:cBhvr>
                                        <p:cTn id="18" dur="200" fill="hold">
                                          <p:stCondLst>
                                            <p:cond delay="400"/>
                                          </p:stCondLst>
                                        </p:cTn>
                                        <p:tgtEl>
                                          <p:spTgt spid="24"/>
                                        </p:tgtEl>
                                        <p:attrNameLst>
                                          <p:attrName>r</p:attrName>
                                        </p:attrNameLst>
                                      </p:cBhvr>
                                    </p:animRot>
                                    <p:animRot by="-240000">
                                      <p:cBhvr>
                                        <p:cTn id="19" dur="200" fill="hold">
                                          <p:stCondLst>
                                            <p:cond delay="600"/>
                                          </p:stCondLst>
                                        </p:cTn>
                                        <p:tgtEl>
                                          <p:spTgt spid="24"/>
                                        </p:tgtEl>
                                        <p:attrNameLst>
                                          <p:attrName>r</p:attrName>
                                        </p:attrNameLst>
                                      </p:cBhvr>
                                    </p:animRot>
                                    <p:animRot by="120000">
                                      <p:cBhvr>
                                        <p:cTn id="20" dur="200" fill="hold">
                                          <p:stCondLst>
                                            <p:cond delay="800"/>
                                          </p:stCondLst>
                                        </p:cTn>
                                        <p:tgtEl>
                                          <p:spTgt spid="24"/>
                                        </p:tgtEl>
                                        <p:attrNameLst>
                                          <p:attrName>r</p:attrName>
                                        </p:attrNameLst>
                                      </p:cBhvr>
                                    </p:animRot>
                                  </p:childTnLst>
                                </p:cTn>
                              </p:par>
                            </p:childTnLst>
                          </p:cTn>
                        </p:par>
                        <p:par>
                          <p:cTn id="21" fill="hold">
                            <p:stCondLst>
                              <p:cond delay="3500"/>
                            </p:stCondLst>
                            <p:childTnLst>
                              <p:par>
                                <p:cTn id="22" presetID="32" presetClass="emph" presetSubtype="0" fill="hold" nodeType="afterEffect">
                                  <p:stCondLst>
                                    <p:cond delay="0"/>
                                  </p:stCondLst>
                                  <p:childTnLst>
                                    <p:animRot by="120000">
                                      <p:cBhvr>
                                        <p:cTn id="23" dur="100" fill="hold">
                                          <p:stCondLst>
                                            <p:cond delay="0"/>
                                          </p:stCondLst>
                                        </p:cTn>
                                        <p:tgtEl>
                                          <p:spTgt spid="25"/>
                                        </p:tgtEl>
                                        <p:attrNameLst>
                                          <p:attrName>r</p:attrName>
                                        </p:attrNameLst>
                                      </p:cBhvr>
                                    </p:animRot>
                                    <p:animRot by="-240000">
                                      <p:cBhvr>
                                        <p:cTn id="24" dur="200" fill="hold">
                                          <p:stCondLst>
                                            <p:cond delay="200"/>
                                          </p:stCondLst>
                                        </p:cTn>
                                        <p:tgtEl>
                                          <p:spTgt spid="25"/>
                                        </p:tgtEl>
                                        <p:attrNameLst>
                                          <p:attrName>r</p:attrName>
                                        </p:attrNameLst>
                                      </p:cBhvr>
                                    </p:animRot>
                                    <p:animRot by="240000">
                                      <p:cBhvr>
                                        <p:cTn id="25" dur="200" fill="hold">
                                          <p:stCondLst>
                                            <p:cond delay="400"/>
                                          </p:stCondLst>
                                        </p:cTn>
                                        <p:tgtEl>
                                          <p:spTgt spid="25"/>
                                        </p:tgtEl>
                                        <p:attrNameLst>
                                          <p:attrName>r</p:attrName>
                                        </p:attrNameLst>
                                      </p:cBhvr>
                                    </p:animRot>
                                    <p:animRot by="-240000">
                                      <p:cBhvr>
                                        <p:cTn id="26" dur="200" fill="hold">
                                          <p:stCondLst>
                                            <p:cond delay="600"/>
                                          </p:stCondLst>
                                        </p:cTn>
                                        <p:tgtEl>
                                          <p:spTgt spid="25"/>
                                        </p:tgtEl>
                                        <p:attrNameLst>
                                          <p:attrName>r</p:attrName>
                                        </p:attrNameLst>
                                      </p:cBhvr>
                                    </p:animRot>
                                    <p:animRot by="120000">
                                      <p:cBhvr>
                                        <p:cTn id="27" dur="200" fill="hold">
                                          <p:stCondLst>
                                            <p:cond delay="800"/>
                                          </p:stCondLst>
                                        </p:cTn>
                                        <p:tgtEl>
                                          <p:spTgt spid="25"/>
                                        </p:tgtEl>
                                        <p:attrNameLst>
                                          <p:attrName>r</p:attrName>
                                        </p:attrNameLst>
                                      </p:cBhvr>
                                    </p:animRot>
                                  </p:childTnLst>
                                </p:cTn>
                              </p:par>
                              <p:par>
                                <p:cTn id="28" presetID="53" presetClass="entr" presetSubtype="16"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8425</Words>
  <Application>WPS Presentation</Application>
  <PresentationFormat>Custom</PresentationFormat>
  <Paragraphs>511</Paragraphs>
  <Slides>39</Slides>
  <Notes>19</Notes>
  <HiddenSlides>1</HiddenSlides>
  <MMClips>13</MMClips>
  <ScaleCrop>false</ScaleCrop>
  <HeadingPairs>
    <vt:vector size="6" baseType="variant">
      <vt:variant>
        <vt:lpstr>已用的字体</vt:lpstr>
      </vt:variant>
      <vt:variant>
        <vt:i4>16</vt:i4>
      </vt:variant>
      <vt:variant>
        <vt:lpstr>主题</vt:lpstr>
      </vt:variant>
      <vt:variant>
        <vt:i4>7</vt:i4>
      </vt:variant>
      <vt:variant>
        <vt:lpstr>幻灯片标题</vt:lpstr>
      </vt:variant>
      <vt:variant>
        <vt:i4>39</vt:i4>
      </vt:variant>
    </vt:vector>
  </HeadingPairs>
  <TitlesOfParts>
    <vt:vector size="62" baseType="lpstr">
      <vt:lpstr>Arial</vt:lpstr>
      <vt:lpstr>SimSun</vt:lpstr>
      <vt:lpstr>Wingdings</vt:lpstr>
      <vt:lpstr>Microsoft YaHei</vt:lpstr>
      <vt:lpstr>Calibri Light</vt:lpstr>
      <vt:lpstr>Calibri</vt:lpstr>
      <vt:lpstr>Times New Roman</vt:lpstr>
      <vt:lpstr>Arial-Rounded</vt:lpstr>
      <vt:lpstr>Sitka Text</vt:lpstr>
      <vt:lpstr>Arial Rounded MT Bold</vt:lpstr>
      <vt:lpstr>Arial Unicode MS</vt:lpstr>
      <vt:lpstr>Verdana</vt:lpstr>
      <vt:lpstr>等线</vt:lpstr>
      <vt:lpstr>Helvetica Neue</vt:lpstr>
      <vt:lpstr>Times New Roman</vt:lpstr>
      <vt:lpstr>黑体</vt:lpstr>
      <vt:lpstr>1_Office Theme</vt:lpstr>
      <vt:lpstr>2_Office Theme</vt:lpstr>
      <vt:lpstr>3_Office Theme</vt:lpstr>
      <vt:lpstr>2_Office 主题​​</vt:lpstr>
      <vt:lpstr>4_Office Theme</vt:lpstr>
      <vt:lpstr>8_Office Theme</vt:lpstr>
      <vt:lpstr>Office Theme</vt:lpstr>
      <vt:lpstr>PowerPoint 演示文稿</vt:lpstr>
      <vt:lpstr>PowerPoint 演示文稿</vt:lpstr>
      <vt:lpstr>PowerPoint 演示文稿</vt:lpstr>
      <vt:lpstr>PowerPoint 演示文稿</vt:lpstr>
      <vt:lpstr>Quan sát tranh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 Em thích hình ảnh nào nhất trong bài thơ?</vt:lpstr>
      <vt:lpstr>2. Tìm những từ ngữ chỉ thời gian trong bài</vt:lpstr>
      <vt:lpstr>PowerPoint 演示文稿</vt:lpstr>
      <vt:lpstr>PowerPoint 演示文稿</vt:lpstr>
      <vt:lpstr>PowerPoint 演示文稿</vt:lpstr>
      <vt:lpstr>PowerPoint 演示文稿</vt:lpstr>
      <vt:lpstr>PowerPoint 演示文稿</vt:lpstr>
      <vt:lpstr>PowerPoint 演示文稿</vt:lpstr>
      <vt:lpstr>8. Hỏi- đáp về đặc điểm của các sự vật ngôi sao, dòng sông, nương lúa, bầu trời.</vt:lpstr>
      <vt:lpstr>PowerPoint 演示文稿</vt:lpstr>
      <vt:lpstr>PowerPoint 演示文稿</vt:lpstr>
      <vt:lpstr>2. Viết 3 – 5 câu kể về một sự việc em đã chứng kiến hoặc tham gia ở nơi em sống.</vt:lpstr>
      <vt:lpstr>PowerPoint 演示文稿</vt:lpstr>
      <vt:lpstr>PowerPoint 演示文稿</vt:lpstr>
      <vt:lpstr>Tìm đọc một bài thơ, về vẻ đẹp thiên nhiên. Trao đổi với các bạn suy nghĩ của em về bài thơ.</vt:lpstr>
      <vt:lpstr>2.Viết vào nhật kí đọc sách một khổ thơ em thích.</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 Thuy BT</cp:lastModifiedBy>
  <cp:revision>110</cp:revision>
  <dcterms:created xsi:type="dcterms:W3CDTF">2021-05-27T08:02:00Z</dcterms:created>
  <dcterms:modified xsi:type="dcterms:W3CDTF">2023-04-02T12:25:12Z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38EB944189F748D688D3AB857888472E</vt:lpwstr>
  </property>
  <property fmtid="{D5CDD505-2E9C-101B-9397-08002B2CF9AE}" pid="3" name="KSOProductBuildVer">
    <vt:lpwstr>1033-11.2.0.11516</vt:lpwstr>
  </property>
</Properties>
</file>