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1" r:id="rId6"/>
    <p:sldId id="260" r:id="rId7"/>
    <p:sldId id="259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6BB6-8A89-4A3A-AA22-077DD82CA44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C3C5A-32D1-49FB-8772-FBC75E63D7E3}" type="slidenum">
              <a:rPr lang="en-US" smtClean="0"/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6BB6-8A89-4A3A-AA22-077DD82CA44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C3C5A-32D1-49FB-8772-FBC75E63D7E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6BB6-8A89-4A3A-AA22-077DD82CA44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C3C5A-32D1-49FB-8772-FBC75E63D7E3}" type="slidenum">
              <a:rPr lang="en-US" smtClean="0"/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6BB6-8A89-4A3A-AA22-077DD82CA44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C3C5A-32D1-49FB-8772-FBC75E63D7E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6BB6-8A89-4A3A-AA22-077DD82CA44C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C3C5A-32D1-49FB-8772-FBC75E63D7E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6BB6-8A89-4A3A-AA22-077DD82CA44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C3C5A-32D1-49FB-8772-FBC75E63D7E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6BB6-8A89-4A3A-AA22-077DD82CA44C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C3C5A-32D1-49FB-8772-FBC75E63D7E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75A6BB6-8A89-4A3A-AA22-077DD82CA44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D4C3C5A-32D1-49FB-8772-FBC75E63D7E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6BB6-8A89-4A3A-AA22-077DD82CA44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C3C5A-32D1-49FB-8772-FBC75E63D7E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6BB6-8A89-4A3A-AA22-077DD82CA44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C3C5A-32D1-49FB-8772-FBC75E63D7E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6BB6-8A89-4A3A-AA22-077DD82CA44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C3C5A-32D1-49FB-8772-FBC75E63D7E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75A6BB6-8A89-4A3A-AA22-077DD82CA44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D4C3C5A-32D1-49FB-8772-FBC75E63D7E3}" type="slidenum">
              <a:rPr lang="en-US" smtClean="0"/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microsoft.com/office/2007/relationships/media" Target="../media/media3.mp4"/><Relationship Id="rId1" Type="http://schemas.openxmlformats.org/officeDocument/2006/relationships/video" Target="../media/media3.mp4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8836" y="667327"/>
            <a:ext cx="11176000" cy="297180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NGÀY NHÀ GIÁO VIỆT NAM </a:t>
            </a:r>
            <a:r>
              <a:rPr lang="en-US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20-11</a:t>
            </a:r>
            <a:b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08066" y="3639128"/>
            <a:ext cx="6400800" cy="1947333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 5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509" y="135370"/>
            <a:ext cx="10515600" cy="637626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UBND,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Đảng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ủy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HPHCM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PGD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huyện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Tơ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nay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tỏ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 20 -11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huynh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trải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huynh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ELL\Downloads\z6053479742542_ac06f4711e8a46cbedd9db1644e49d46.jp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63" y="0"/>
            <a:ext cx="11018982" cy="6253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0" y="-8763000"/>
            <a:ext cx="18288000" cy="2438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051939460845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704465" y="90805"/>
            <a:ext cx="7496810" cy="632206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05191872655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547620" y="635"/>
            <a:ext cx="6216650" cy="6570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0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05191404623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462655" y="220980"/>
            <a:ext cx="6317615" cy="5789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8654" y="1313124"/>
            <a:ext cx="11554691" cy="7091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thầy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Niềm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tưởng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dìu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dắt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đưa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bến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bờ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tri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thức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Dù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đường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dẫu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lắm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chông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gai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nhưng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mang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bao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điều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hay,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trải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nghiệm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mới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Con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đường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ấy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tuy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khó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nhọc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gian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nan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nhưng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trò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vẫn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quản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ngại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đang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gặt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hái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nhiều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Chúc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thầy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20- 11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vui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vẻ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hạnh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phúc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3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 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Tô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21 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tháng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 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2024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Lớp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1B;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Lớp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2B;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Lớp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2C;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Lớp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3C; </a:t>
            </a:r>
            <a:r>
              <a:rPr lang="en-US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Lớp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4E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1148</Words>
  <Application>WPS Presentation</Application>
  <PresentationFormat>Widescreen</PresentationFormat>
  <Paragraphs>17</Paragraphs>
  <Slides>7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SimSun</vt:lpstr>
      <vt:lpstr>Wingdings</vt:lpstr>
      <vt:lpstr>Calibri</vt:lpstr>
      <vt:lpstr>Times New Roman</vt:lpstr>
      <vt:lpstr>Calibri Light</vt:lpstr>
      <vt:lpstr>Microsoft YaHei</vt:lpstr>
      <vt:lpstr>Arial Unicode MS</vt:lpstr>
      <vt:lpstr>Retrospect</vt:lpstr>
      <vt:lpstr>CHÀO MỪNG NGÀY NHÀ GIÁO VIỆT NAM 20-11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CHÀO MỪNG NGÀY NHÀ GIÁO VIỆT NAM 20-11 </dc:title>
  <dc:creator>DELL</dc:creator>
  <cp:lastModifiedBy>Thùy Trần</cp:lastModifiedBy>
  <cp:revision>10</cp:revision>
  <dcterms:created xsi:type="dcterms:W3CDTF">2024-11-21T02:13:00Z</dcterms:created>
  <dcterms:modified xsi:type="dcterms:W3CDTF">2024-11-22T14:43:41Z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C7E3887AEBE04E69B81847ECDF66013B_12</vt:lpwstr>
  </property>
  <property fmtid="{D5CDD505-2E9C-101B-9397-08002B2CF9AE}" pid="3" name="KSOProductBuildVer">
    <vt:lpwstr>1033-12.2.0.18911</vt:lpwstr>
  </property>
</Properties>
</file>