
<file path=[Content_Types].xml><?xml version="1.0" encoding="utf-8"?>
<Types xmlns="http://schemas.openxmlformats.org/package/2006/content-types">
  <Default Extension="xml" ContentType="application/xml"/>
  <Default Extension="jpeg" ContentType="image/jpeg"/>
  <Default Extension="JPG" ContentType="image/.jpg"/>
  <Default Extension="png" ContentType="image/png"/>
  <Default Extension="mp3" ContentType="audio/mp3"/>
  <Default Extension="mp4" ContentType="video/mp4"/>
  <Default Extension="rels" ContentType="application/vnd.openxmlformats-package.relationship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1.svg" ContentType="image/svg+xml"/>
  <Override PartName="/ppt/media/image19.svg" ContentType="image/svg+xml"/>
  <Override PartName="/ppt/media/image28.svg" ContentType="image/svg+xml"/>
  <Override PartName="/ppt/media/image31.svg" ContentType="image/svg+xml"/>
  <Override PartName="/ppt/media/image33.svg" ContentType="image/svg+xml"/>
  <Override PartName="/ppt/media/image41.svg" ContentType="image/svg+xml"/>
  <Override PartName="/ppt/media/image43.svg" ContentType="image/svg+xml"/>
  <Override PartName="/ppt/media/image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sldIdLst>
    <p:sldId id="423" r:id="rId3"/>
    <p:sldId id="451" r:id="rId4"/>
    <p:sldId id="354" r:id="rId5"/>
    <p:sldId id="355" r:id="rId6"/>
    <p:sldId id="357" r:id="rId8"/>
    <p:sldId id="425" r:id="rId9"/>
    <p:sldId id="257" r:id="rId10"/>
    <p:sldId id="359" r:id="rId11"/>
    <p:sldId id="361" r:id="rId12"/>
    <p:sldId id="362" r:id="rId13"/>
    <p:sldId id="367" r:id="rId14"/>
    <p:sldId id="427" r:id="rId15"/>
    <p:sldId id="390" r:id="rId16"/>
    <p:sldId id="384" r:id="rId17"/>
    <p:sldId id="385" r:id="rId18"/>
    <p:sldId id="373" r:id="rId19"/>
    <p:sldId id="428" r:id="rId20"/>
    <p:sldId id="386" r:id="rId21"/>
    <p:sldId id="377" r:id="rId22"/>
    <p:sldId id="393" r:id="rId23"/>
    <p:sldId id="429" r:id="rId24"/>
    <p:sldId id="396" r:id="rId25"/>
    <p:sldId id="397" r:id="rId26"/>
    <p:sldId id="344" r:id="rId27"/>
    <p:sldId id="432" r:id="rId28"/>
    <p:sldId id="398" r:id="rId29"/>
    <p:sldId id="430" r:id="rId30"/>
    <p:sldId id="480" r:id="rId31"/>
    <p:sldId id="302"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6600FF"/>
    <a:srgbClr val="FF3300"/>
    <a:srgbClr val="FBC11D"/>
    <a:srgbClr val="FF3399"/>
    <a:srgbClr val="008000"/>
    <a:srgbClr val="CC3300"/>
    <a:srgbClr val="990099"/>
    <a:srgbClr val="FF6600"/>
    <a:srgbClr val="FFFF66"/>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1071" autoAdjust="0"/>
  </p:normalViewPr>
  <p:slideViewPr>
    <p:cSldViewPr snapToGrid="0">
      <p:cViewPr varScale="1">
        <p:scale>
          <a:sx n="61" d="100"/>
          <a:sy n="61" d="100"/>
        </p:scale>
        <p:origin x="88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8" Type="http://schemas.openxmlformats.org/officeDocument/2006/relationships/customXml" Target="../customXml/item3.xml"/><Relationship Id="rId37" Type="http://schemas.openxmlformats.org/officeDocument/2006/relationships/customXml" Target="../customXml/item2.xml"/><Relationship Id="rId36" Type="http://schemas.openxmlformats.org/officeDocument/2006/relationships/customXml" Target="../customXml/item1.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35F201-97A7-49B2-A75E-4608E52439B9}"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BC4115-752E-421D-AD44-9A637486ED4F}"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BC4115-752E-421D-AD44-9A637486ED4F}" type="slidenum">
              <a:rPr lang="en-US" smtClean="0"/>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sz="1800" dirty="0">
                <a:effectLst/>
                <a:latin typeface="Times New Roman" panose="02020603050405020304" pitchFamily="18" charset="0"/>
                <a:ea typeface="Calibri" panose="020F0502020204030204" pitchFamily="34" charset="0"/>
              </a:rPr>
              <a:t>Ai </a:t>
            </a:r>
            <a:r>
              <a:rPr lang="en-US" sz="1800" dirty="0" err="1">
                <a:effectLst/>
                <a:latin typeface="Times New Roman" panose="02020603050405020304" pitchFamily="18" charset="0"/>
                <a:ea typeface="Calibri" panose="020F0502020204030204" pitchFamily="34" charset="0"/>
              </a:rPr>
              <a:t>cũng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có</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những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trải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nghiệm</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đáng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nhớ</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Nhờ</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trải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nghiệm</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chúng</a:t>
            </a:r>
            <a:r>
              <a:rPr lang="en-US" sz="1800" dirty="0">
                <a:effectLst/>
                <a:latin typeface="Times New Roman" panose="02020603050405020304" pitchFamily="18" charset="0"/>
                <a:ea typeface="Calibri" panose="020F0502020204030204" pitchFamily="34" charset="0"/>
              </a:rPr>
              <a:t> ta </a:t>
            </a:r>
            <a:r>
              <a:rPr lang="en-US" sz="1800" dirty="0" err="1">
                <a:effectLst/>
                <a:latin typeface="Times New Roman" panose="02020603050405020304" pitchFamily="18" charset="0"/>
                <a:ea typeface="Calibri" panose="020F0502020204030204" pitchFamily="34" charset="0"/>
              </a:rPr>
              <a:t>gắn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bó</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hơn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với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bạn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bè</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Trải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nghiệm</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còn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giúp</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chúng</a:t>
            </a:r>
            <a:r>
              <a:rPr lang="en-US" sz="1800" dirty="0">
                <a:effectLst/>
                <a:latin typeface="Times New Roman" panose="02020603050405020304" pitchFamily="18" charset="0"/>
                <a:ea typeface="Calibri" panose="020F0502020204030204" pitchFamily="34" charset="0"/>
              </a:rPr>
              <a:t> ta </a:t>
            </a:r>
            <a:r>
              <a:rPr lang="en-US" sz="1800" dirty="0" err="1">
                <a:effectLst/>
                <a:latin typeface="Times New Roman" panose="02020603050405020304" pitchFamily="18" charset="0"/>
                <a:ea typeface="Calibri" panose="020F0502020204030204" pitchFamily="34" charset="0"/>
              </a:rPr>
              <a:t>nâng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cao</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hiêu</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biết</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và</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sáng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tạo</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không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ngừng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Câu</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chuyện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Trải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nghiệm</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để</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sáng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tạo</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kê</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về</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nhà</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văn</a:t>
            </a:r>
            <a:r>
              <a:rPr lang="en-US" sz="1800" dirty="0">
                <a:effectLst/>
                <a:latin typeface="Times New Roman" panose="02020603050405020304" pitchFamily="18" charset="0"/>
                <a:ea typeface="Calibri" panose="020F0502020204030204" pitchFamily="34" charset="0"/>
              </a:rPr>
              <a:t> An-</a:t>
            </a:r>
            <a:r>
              <a:rPr lang="en-US" sz="1800" dirty="0" err="1">
                <a:effectLst/>
                <a:latin typeface="Times New Roman" panose="02020603050405020304" pitchFamily="18" charset="0"/>
                <a:ea typeface="Calibri" panose="020F0502020204030204" pitchFamily="34" charset="0"/>
              </a:rPr>
              <a:t>đéc</a:t>
            </a:r>
            <a:r>
              <a:rPr lang="en-US" sz="1800" dirty="0">
                <a:effectLst/>
                <a:latin typeface="Times New Roman" panose="02020603050405020304" pitchFamily="18" charset="0"/>
                <a:ea typeface="Calibri" panose="020F0502020204030204" pitchFamily="34" charset="0"/>
              </a:rPr>
              <a:t>-xen </a:t>
            </a:r>
            <a:r>
              <a:rPr lang="en-US" sz="1800" dirty="0" err="1">
                <a:effectLst/>
                <a:latin typeface="Times New Roman" panose="02020603050405020304" pitchFamily="18" charset="0"/>
                <a:ea typeface="Calibri" panose="020F0502020204030204" pitchFamily="34" charset="0"/>
              </a:rPr>
              <a:t>sẽ</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nói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rõ</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với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chúng</a:t>
            </a:r>
            <a:r>
              <a:rPr lang="en-US" sz="1800" dirty="0">
                <a:effectLst/>
                <a:latin typeface="Times New Roman" panose="02020603050405020304" pitchFamily="18" charset="0"/>
                <a:ea typeface="Calibri" panose="020F0502020204030204" pitchFamily="34" charset="0"/>
              </a:rPr>
              <a:t> ta </a:t>
            </a:r>
            <a:r>
              <a:rPr lang="en-US" sz="1800" dirty="0" err="1">
                <a:effectLst/>
                <a:latin typeface="Times New Roman" panose="02020603050405020304" pitchFamily="18" charset="0"/>
                <a:ea typeface="Calibri" panose="020F0502020204030204" pitchFamily="34" charset="0"/>
              </a:rPr>
              <a:t>về</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giá</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trị</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đó</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của</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trải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nghiệm</a:t>
            </a:r>
            <a:r>
              <a:rPr lang="en-US" sz="1800" dirty="0">
                <a:effectLst/>
                <a:latin typeface="Times New Roman" panose="02020603050405020304" pitchFamily="18" charset="0"/>
                <a:ea typeface="Calibri" panose="020F0502020204030204" pitchFamily="34" charset="0"/>
              </a:rPr>
              <a:t>.</a:t>
            </a:r>
            <a:endParaRPr lang="en-US" sz="1800" dirty="0">
              <a:effectLst/>
              <a:latin typeface="Times New Roman" panose="02020603050405020304" pitchFamily="18"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B3BC4115-752E-421D-AD44-9A637486ED4F}" type="slidenum">
              <a:rPr lang="en-US" smtClean="0"/>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a:t>
            </a:r>
            <a:endParaRPr lang="en-US" dirty="0"/>
          </a:p>
        </p:txBody>
      </p:sp>
      <p:sp>
        <p:nvSpPr>
          <p:cNvPr id="4" name="Slide Number Placeholder 3"/>
          <p:cNvSpPr>
            <a:spLocks noGrp="1"/>
          </p:cNvSpPr>
          <p:nvPr>
            <p:ph type="sldNum" sz="quarter" idx="5"/>
          </p:nvPr>
        </p:nvSpPr>
        <p:spPr/>
        <p:txBody>
          <a:bodyPr/>
          <a:lstStyle/>
          <a:p>
            <a:fld id="{B3BC4115-752E-421D-AD44-9A637486ED4F}" type="slidenum">
              <a:rPr lang="en-US" smtClean="0"/>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3BC4115-752E-421D-AD44-9A637486ED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3BC4115-752E-421D-AD44-9A637486ED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3BC4115-752E-421D-AD44-9A637486ED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BC4115-752E-421D-AD44-9A637486ED4F}" type="slidenum">
              <a:rPr lang="en-US" smtClean="0"/>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7" Type="http://schemas.openxmlformats.org/officeDocument/2006/relationships/image" Target="../media/image3.png"/><Relationship Id="rId6" Type="http://schemas.openxmlformats.org/officeDocument/2006/relationships/tags" Target="../tags/tag3.xml"/><Relationship Id="rId5" Type="http://schemas.openxmlformats.org/officeDocument/2006/relationships/image" Target="../media/image2.png"/><Relationship Id="rId4" Type="http://schemas.openxmlformats.org/officeDocument/2006/relationships/tags" Target="../tags/tag2.xml"/><Relationship Id="rId3" Type="http://schemas.openxmlformats.org/officeDocument/2006/relationships/image" Target="../media/image1.png"/><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7" name="标题 6"/>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8" name="副标题 7"/>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grpSp>
        <p:nvGrpSpPr>
          <p:cNvPr id="296" name="组合 295"/>
          <p:cNvGrpSpPr/>
          <p:nvPr userDrawn="1"/>
        </p:nvGrpSpPr>
        <p:grpSpPr>
          <a:xfrm>
            <a:off x="829208" y="610871"/>
            <a:ext cx="10864952" cy="5647689"/>
            <a:chOff x="4071637" y="1979617"/>
            <a:chExt cx="4000935" cy="1323489"/>
          </a:xfrm>
        </p:grpSpPr>
        <p:sp>
          <p:nvSpPr>
            <p:cNvPr id="297" name="矩形: 圆角 296"/>
            <p:cNvSpPr/>
            <p:nvPr/>
          </p:nvSpPr>
          <p:spPr>
            <a:xfrm>
              <a:off x="4071674" y="1979617"/>
              <a:ext cx="4000898" cy="1323489"/>
            </a:xfrm>
            <a:prstGeom prst="round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8" name="矩形: 圆角 297"/>
            <p:cNvSpPr/>
            <p:nvPr/>
          </p:nvSpPr>
          <p:spPr>
            <a:xfrm>
              <a:off x="4071637" y="2009767"/>
              <a:ext cx="3958181" cy="1260510"/>
            </a:xfrm>
            <a:prstGeom prst="roundRect">
              <a:avLst/>
            </a:prstGeom>
            <a:solidFill>
              <a:schemeClr val="bg1"/>
            </a:solidFill>
            <a:ln w="371475">
              <a:solidFill>
                <a:srgbClr val="B5D5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00" name="PA_图片 3"/>
          <p:cNvPicPr>
            <a:picLocks noChangeAspect="1"/>
          </p:cNvPicPr>
          <p:nvPr userDrawn="1">
            <p:custDataLst>
              <p:tags r:id="rId2"/>
            </p:custDataLst>
          </p:nvPr>
        </p:nvPicPr>
        <p:blipFill rotWithShape="1">
          <a:blip r:embed="rId3" cstate="print">
            <a:extLst>
              <a:ext uri="{28A0092B-C50C-407E-A947-70E740481C1C}">
                <a14:useLocalDpi xmlns:a14="http://schemas.microsoft.com/office/drawing/2010/main" val="0"/>
              </a:ext>
            </a:extLst>
          </a:blip>
          <a:srcRect t="38478" r="13030"/>
          <a:stretch>
            <a:fillRect/>
          </a:stretch>
        </p:blipFill>
        <p:spPr>
          <a:xfrm flipH="1" flipV="1">
            <a:off x="-21590" y="5063490"/>
            <a:ext cx="4765040" cy="1824990"/>
          </a:xfrm>
          <a:prstGeom prst="rect">
            <a:avLst/>
          </a:prstGeom>
        </p:spPr>
      </p:pic>
      <p:pic>
        <p:nvPicPr>
          <p:cNvPr id="301" name="PA_图片 9"/>
          <p:cNvPicPr>
            <a:picLocks noChangeAspect="1"/>
          </p:cNvPicPr>
          <p:nvPr userDrawn="1">
            <p:custDataLst>
              <p:tags r:id="rId4"/>
            </p:custDataLst>
          </p:nvPr>
        </p:nvPicPr>
        <p:blipFill rotWithShape="1">
          <a:blip r:embed="rId5" cstate="print">
            <a:extLst>
              <a:ext uri="{28A0092B-C50C-407E-A947-70E740481C1C}">
                <a14:useLocalDpi xmlns:a14="http://schemas.microsoft.com/office/drawing/2010/main" val="0"/>
              </a:ext>
            </a:extLst>
          </a:blip>
          <a:srcRect b="54831"/>
          <a:stretch>
            <a:fillRect/>
          </a:stretch>
        </p:blipFill>
        <p:spPr>
          <a:xfrm>
            <a:off x="7684770" y="5534660"/>
            <a:ext cx="3979545" cy="1353820"/>
          </a:xfrm>
          <a:prstGeom prst="rect">
            <a:avLst/>
          </a:prstGeom>
        </p:spPr>
      </p:pic>
      <p:pic>
        <p:nvPicPr>
          <p:cNvPr id="302" name="PA_图片 10"/>
          <p:cNvPicPr>
            <a:picLocks noChangeAspect="1"/>
          </p:cNvPicPr>
          <p:nvPr userDrawn="1">
            <p:custDataLst>
              <p:tags r:id="rId6"/>
            </p:custDataLst>
          </p:nvPr>
        </p:nvPicPr>
        <p:blipFill rotWithShape="1">
          <a:blip r:embed="rId7" cstate="print">
            <a:extLst>
              <a:ext uri="{28A0092B-C50C-407E-A947-70E740481C1C}">
                <a14:useLocalDpi xmlns:a14="http://schemas.microsoft.com/office/drawing/2010/main" val="0"/>
              </a:ext>
            </a:extLst>
          </a:blip>
          <a:srcRect l="29043"/>
          <a:stretch>
            <a:fillRect/>
          </a:stretch>
        </p:blipFill>
        <p:spPr>
          <a:xfrm flipH="1">
            <a:off x="10704764" y="3364140"/>
            <a:ext cx="959641" cy="156733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197485"/>
            <a:ext cx="10515600" cy="1325563"/>
          </a:xfrm>
        </p:spPr>
        <p:txBody>
          <a:bodyPr anchor="b" anchorCtr="0"/>
          <a:lstStyle/>
          <a:p>
            <a:r>
              <a:rPr lang="zh-CN" altLang="en-US"/>
              <a:t>单击此处编辑母版标题样式</a:t>
            </a:r>
            <a:endParaRPr lang="zh-CN" altLang="en-US"/>
          </a:p>
        </p:txBody>
      </p:sp>
      <p:sp>
        <p:nvSpPr>
          <p:cNvPr id="3" name="内容占位符 2"/>
          <p:cNvSpPr>
            <a:spLocks noGrp="1"/>
          </p:cNvSpPr>
          <p:nvPr>
            <p:ph idx="1"/>
          </p:nvPr>
        </p:nvSpPr>
        <p:spPr>
          <a:xfrm>
            <a:off x="838200" y="1702435"/>
            <a:ext cx="10515600" cy="4474845"/>
          </a:xfrm>
        </p:spPr>
        <p:txBody>
          <a:bodyPr/>
          <a:lstStyle>
            <a:lvl2pPr>
              <a:defRPr/>
            </a:lvl2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2959100"/>
            <a:ext cx="10515600" cy="2781300"/>
          </a:xfrm>
        </p:spPr>
        <p:txBody>
          <a:bodyPr anchor="t" anchorCtr="0"/>
          <a:lstStyle>
            <a:lvl1pPr>
              <a:defRPr sz="48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722120"/>
            <a:ext cx="10515600" cy="1102995"/>
          </a:xfrm>
        </p:spPr>
        <p:txBody>
          <a:bodyPr lIns="144145" anchor="b" anchorCtr="0"/>
          <a:lstStyle>
            <a:lvl1pPr marL="0" indent="0">
              <a:buNone/>
              <a:defRPr sz="2400">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7D9BB5D0-35E4-459D-AEF3-FE4D7C45CC19}" type="slidenum">
              <a:rPr lang="zh-CN" altLang="en-US" smtClean="0"/>
            </a:fld>
            <a:endParaRPr lang="zh-CN" altLang="en-US"/>
          </a:p>
        </p:txBody>
      </p:sp>
      <p:pic>
        <p:nvPicPr>
          <p:cNvPr id="7" name="Picture 6" descr="A picture containing text&#10;&#10;Description automatically generated"/>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721156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lvl1pPr algn="ctr">
              <a:defRPr/>
            </a:lvl1p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a:xfrm>
            <a:off x="838200" y="6356350"/>
            <a:ext cx="2743200" cy="365125"/>
          </a:xfrm>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05" y="365125"/>
            <a:ext cx="10515600" cy="800100"/>
          </a:xfrm>
        </p:spPr>
        <p:txBody>
          <a:bodyPr anchor="ctr" anchorCtr="0"/>
          <a:lstStyle>
            <a:lvl1pPr algn="ct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9470" y="1482090"/>
            <a:ext cx="5220970" cy="823595"/>
          </a:xfrm>
        </p:spPr>
        <p:txBody>
          <a:bodyPr anchor="ctr" anchorCtr="0"/>
          <a:lstStyle>
            <a:lvl1pPr marL="0" indent="0">
              <a:buNone/>
              <a:defRPr sz="3200">
                <a:solidFill>
                  <a:srgbClr val="0070C0"/>
                </a:solidFill>
              </a:defRPr>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8200" y="2368550"/>
            <a:ext cx="5222240" cy="3820795"/>
          </a:xfrm>
        </p:spPr>
        <p:txBody>
          <a:bodyPr/>
          <a:lstStyle>
            <a:lvl1pPr>
              <a:defRPr sz="2800"/>
            </a:lvl1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256655" y="1482090"/>
            <a:ext cx="5097145" cy="823595"/>
          </a:xfrm>
        </p:spPr>
        <p:txBody>
          <a:bodyPr anchor="ctr" anchorCtr="0"/>
          <a:lstStyle>
            <a:lvl1pPr marL="0" indent="0">
              <a:buNone/>
              <a:defRPr sz="3200">
                <a:solidFill>
                  <a:srgbClr val="0070C0"/>
                </a:solidFill>
              </a:defRPr>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256655" y="2368550"/>
            <a:ext cx="5097145" cy="3820795"/>
          </a:xfrm>
        </p:spPr>
        <p:txBody>
          <a:bodyPr/>
          <a:lstStyle>
            <a:lvl1pPr>
              <a:defRPr sz="2800"/>
            </a:lvl1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a:xfrm>
            <a:off x="838200" y="6356350"/>
            <a:ext cx="2743200" cy="365125"/>
          </a:xfrm>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a:xfrm>
            <a:off x="4038600" y="6356350"/>
            <a:ext cx="4114800" cy="365125"/>
          </a:xfr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图片 + 文本">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12700" y="-1905"/>
            <a:ext cx="7017385" cy="6861810"/>
          </a:xfrm>
          <a:noFill/>
        </p:spPr>
        <p:txBody>
          <a:bodyPr lIns="252095" tIns="144145"/>
          <a:lstStyle>
            <a:lvl1pPr marL="0" indent="0" algn="ctr">
              <a:buNone/>
              <a:defRPr sz="1800">
                <a:solidFill>
                  <a:schemeClr val="tx1">
                    <a:lumMod val="50000"/>
                    <a:lumOff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2" name="标题 1"/>
          <p:cNvSpPr>
            <a:spLocks noGrp="1"/>
          </p:cNvSpPr>
          <p:nvPr>
            <p:ph type="title"/>
          </p:nvPr>
        </p:nvSpPr>
        <p:spPr>
          <a:xfrm>
            <a:off x="7350125" y="457200"/>
            <a:ext cx="4392295" cy="1055370"/>
          </a:xfrm>
        </p:spPr>
        <p:txBody>
          <a:bodyPr anchor="b" anchorCtr="0"/>
          <a:lstStyle>
            <a:lvl1pPr>
              <a:defRPr sz="3200"/>
            </a:lvl1pPr>
          </a:lstStyle>
          <a:p>
            <a:r>
              <a:rPr lang="zh-CN" altLang="en-US"/>
              <a:t>单击此处编辑母版标题样式</a:t>
            </a:r>
            <a:endParaRPr lang="zh-CN" altLang="en-US"/>
          </a:p>
        </p:txBody>
      </p:sp>
      <p:sp>
        <p:nvSpPr>
          <p:cNvPr id="4" name="文本占位符 3"/>
          <p:cNvSpPr>
            <a:spLocks noGrp="1"/>
          </p:cNvSpPr>
          <p:nvPr>
            <p:ph type="body" sz="half" idx="2"/>
          </p:nvPr>
        </p:nvSpPr>
        <p:spPr>
          <a:xfrm>
            <a:off x="7349490" y="1694180"/>
            <a:ext cx="4393565" cy="4480560"/>
          </a:xfrm>
        </p:spPr>
        <p:txBody>
          <a:bodyPr/>
          <a:lstStyle>
            <a:lvl1pPr marL="0" indent="0">
              <a:buNone/>
              <a:defRPr sz="2800">
                <a:solidFill>
                  <a:schemeClr val="tx1"/>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838200" y="6356350"/>
            <a:ext cx="2743200" cy="365125"/>
          </a:xfrm>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文本 + 图片">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5183505" y="-7620"/>
            <a:ext cx="7017385" cy="6861810"/>
          </a:xfrm>
          <a:noFill/>
        </p:spPr>
        <p:txBody>
          <a:bodyPr lIns="252095" tIns="144145"/>
          <a:lstStyle>
            <a:lvl1pPr marL="0" indent="0" algn="ctr">
              <a:buNone/>
              <a:defRPr sz="1800">
                <a:solidFill>
                  <a:schemeClr val="tx1">
                    <a:lumMod val="50000"/>
                    <a:lumOff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2" name="标题 1"/>
          <p:cNvSpPr>
            <a:spLocks noGrp="1"/>
          </p:cNvSpPr>
          <p:nvPr>
            <p:ph type="title"/>
          </p:nvPr>
        </p:nvSpPr>
        <p:spPr>
          <a:xfrm>
            <a:off x="409575" y="457200"/>
            <a:ext cx="4279900" cy="1055370"/>
          </a:xfrm>
        </p:spPr>
        <p:txBody>
          <a:bodyPr anchor="t" anchorCtr="0"/>
          <a:lstStyle>
            <a:lvl1pPr>
              <a:defRPr sz="3200"/>
            </a:lvl1pPr>
          </a:lstStyle>
          <a:p>
            <a:r>
              <a:rPr lang="zh-CN" altLang="en-US"/>
              <a:t>单击此处编辑母版标题样式</a:t>
            </a:r>
            <a:endParaRPr lang="zh-CN" altLang="en-US"/>
          </a:p>
        </p:txBody>
      </p:sp>
      <p:sp>
        <p:nvSpPr>
          <p:cNvPr id="4" name="文本占位符 3"/>
          <p:cNvSpPr>
            <a:spLocks noGrp="1"/>
          </p:cNvSpPr>
          <p:nvPr>
            <p:ph type="body" sz="half" idx="2"/>
          </p:nvPr>
        </p:nvSpPr>
        <p:spPr>
          <a:xfrm>
            <a:off x="409575" y="1694180"/>
            <a:ext cx="4280535" cy="4480560"/>
          </a:xfrm>
        </p:spPr>
        <p:txBody>
          <a:bodyPr/>
          <a:lstStyle>
            <a:lvl1pPr marL="0" indent="0">
              <a:buNone/>
              <a:defRPr sz="2800">
                <a:solidFill>
                  <a:schemeClr val="tx1"/>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838200" y="6356350"/>
            <a:ext cx="2743200" cy="365125"/>
          </a:xfrm>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4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838200" y="6356350"/>
            <a:ext cx="2743200" cy="365125"/>
          </a:xfrm>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7D9BB5D0-35E4-459D-AEF3-FE4D7C45CC19}" type="slidenum">
              <a:rPr lang="zh-CN" altLang="en-US" smtClean="0"/>
            </a:fld>
            <a:endParaRPr lang="zh-CN" altLang="en-US"/>
          </a:p>
        </p:txBody>
      </p:sp>
      <p:sp>
        <p:nvSpPr>
          <p:cNvPr id="3"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7"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1_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327025"/>
            <a:ext cx="10515600" cy="5850255"/>
          </a:xfrm>
        </p:spPr>
        <p:txBody>
          <a:bodyPr/>
          <a:lstStyle>
            <a:lvl2pPr>
              <a:defRPr/>
            </a:lvl2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2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838200" y="6356350"/>
            <a:ext cx="2743200" cy="365125"/>
          </a:xfrm>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0C11C5B0-AF7D-4B7C-8056-9C9A8894800C}"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7EEE68DF-98E6-4D9A-AA9A-9FB94A0D747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B4A6A72-1E61-4229-B982-FF8DCC04C140}"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B514F41-5932-4B73-B8DA-EFC4390B0B33}" type="slidenum">
              <a:rPr lang="en-US" smtClean="0"/>
            </a:fld>
            <a:endParaRPr lang="en-US"/>
          </a:p>
        </p:txBody>
      </p:sp>
      <p:pic>
        <p:nvPicPr>
          <p:cNvPr id="8" name="Picture 7" descr="A picture containing text&#10;&#10;Description automatically generated"/>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37653"/>
            <a:ext cx="12192000" cy="740369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6.png"/><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矩形 1"/>
          <p:cNvSpPr/>
          <p:nvPr userDrawn="1"/>
        </p:nvSpPr>
        <p:spPr>
          <a:xfrm>
            <a:off x="10160" y="-40640"/>
            <a:ext cx="12213590" cy="6917055"/>
          </a:xfrm>
          <a:prstGeom prst="rect">
            <a:avLst/>
          </a:prstGeom>
          <a:solidFill>
            <a:srgbClr val="F3F8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Picture 3" descr="A round pink label with white text and a black background&#10;&#10;Description automatically generated"/>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987826" y="0"/>
            <a:ext cx="1628891" cy="1628891"/>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xStyles>
    <p:titleStyle>
      <a:lvl1pPr algn="l" defTabSz="914400" rtl="0" eaLnBrk="1" latinLnBrk="0" hangingPunct="1">
        <a:lnSpc>
          <a:spcPct val="90000"/>
        </a:lnSpc>
        <a:spcBef>
          <a:spcPct val="0"/>
        </a:spcBef>
        <a:buNone/>
        <a:defRPr sz="4000" kern="1200">
          <a:solidFill>
            <a:srgbClr val="202020"/>
          </a:solidFill>
          <a:effectLst>
            <a:outerShdw blurRad="50800" dist="38100" dir="5400000" algn="t" rotWithShape="0">
              <a:prstClr val="black">
                <a:alpha val="20000"/>
              </a:prstClr>
            </a:outerShdw>
          </a:effectLst>
          <a:latin typeface="Microsoft YaHei" panose="020B0503020204020204" charset="-122"/>
          <a:ea typeface="Microsoft YaHei" panose="020B0503020204020204" charset="-122"/>
          <a:cs typeface="+mj-cs"/>
        </a:defRPr>
      </a:lvl1pPr>
    </p:titleStyle>
    <p:bodyStyle>
      <a:lvl1pPr marL="228600" indent="-228600" algn="l" defTabSz="914400" rtl="0" eaLnBrk="1" latinLnBrk="0" hangingPunct="1">
        <a:lnSpc>
          <a:spcPct val="120000"/>
        </a:lnSpc>
        <a:spcBef>
          <a:spcPts val="1000"/>
        </a:spcBef>
        <a:buSzPct val="75000"/>
        <a:buFont typeface="Arial" panose="020B0604020202020204" pitchFamily="34" charset="0"/>
        <a:buChar char="•"/>
        <a:defRPr sz="2800" kern="1200">
          <a:solidFill>
            <a:schemeClr val="tx1">
              <a:lumMod val="85000"/>
              <a:lumOff val="15000"/>
            </a:schemeClr>
          </a:solidFill>
          <a:latin typeface="Microsoft YaHei" panose="020B0503020204020204" charset="-122"/>
          <a:ea typeface="Microsoft YaHei" panose="020B0503020204020204" charset="-122"/>
          <a:cs typeface="+mn-cs"/>
        </a:defRPr>
      </a:lvl1pPr>
      <a:lvl2pPr marL="575945" indent="-228600" algn="l" defTabSz="914400" rtl="0" eaLnBrk="1" fontAlgn="auto" latinLnBrk="0" hangingPunct="1">
        <a:lnSpc>
          <a:spcPct val="120000"/>
        </a:lnSpc>
        <a:spcBef>
          <a:spcPts val="500"/>
        </a:spcBef>
        <a:buSzPct val="75000"/>
        <a:buFont typeface="Arial" panose="020B0604020202020204" pitchFamily="34" charset="0"/>
        <a:buChar char="•"/>
        <a:defRPr sz="2200" kern="1200">
          <a:solidFill>
            <a:schemeClr val="tx1">
              <a:lumMod val="75000"/>
              <a:lumOff val="25000"/>
            </a:schemeClr>
          </a:solidFill>
          <a:latin typeface="Microsoft YaHei" panose="020B0503020204020204" charset="-122"/>
          <a:ea typeface="Microsoft YaHei" panose="020B0503020204020204" charset="-122"/>
          <a:cs typeface="+mn-cs"/>
        </a:defRPr>
      </a:lvl2pPr>
      <a:lvl3pPr marL="1007745" indent="-228600" algn="l" defTabSz="914400" rtl="0" eaLnBrk="1" fontAlgn="auto" latinLnBrk="0" hangingPunct="1">
        <a:lnSpc>
          <a:spcPct val="120000"/>
        </a:lnSpc>
        <a:spcBef>
          <a:spcPts val="500"/>
        </a:spcBef>
        <a:buSzPct val="75000"/>
        <a:buFont typeface="Arial" panose="020B0604020202020204" pitchFamily="34" charset="0"/>
        <a:buChar char="‒"/>
        <a:defRPr sz="2000" kern="1200">
          <a:solidFill>
            <a:schemeClr val="tx1">
              <a:lumMod val="65000"/>
              <a:lumOff val="35000"/>
            </a:schemeClr>
          </a:solidFill>
          <a:latin typeface="Microsoft YaHei" panose="020B0503020204020204" charset="-122"/>
          <a:ea typeface="Microsoft YaHei" panose="020B0503020204020204" charset="-122"/>
          <a:cs typeface="+mn-cs"/>
        </a:defRPr>
      </a:lvl3pPr>
      <a:lvl4pPr marL="1511935" indent="-228600" algn="l" defTabSz="914400" rtl="0" eaLnBrk="1" fontAlgn="auto" latinLnBrk="0" hangingPunct="1">
        <a:lnSpc>
          <a:spcPct val="100000"/>
        </a:lnSpc>
        <a:spcBef>
          <a:spcPts val="500"/>
        </a:spcBef>
        <a:buSzPct val="75000"/>
        <a:buFont typeface="Arial" panose="020B0604020202020204" pitchFamily="34" charset="0"/>
        <a:buChar char="˃"/>
        <a:defRPr sz="1800" kern="1200">
          <a:solidFill>
            <a:schemeClr val="tx1">
              <a:lumMod val="50000"/>
              <a:lumOff val="50000"/>
            </a:schemeClr>
          </a:solidFill>
          <a:latin typeface="Microsoft YaHei" panose="020B0503020204020204" charset="-122"/>
          <a:ea typeface="Microsoft YaHei" panose="020B0503020204020204" charset="-122"/>
          <a:cs typeface="+mn-cs"/>
        </a:defRPr>
      </a:lvl4pPr>
      <a:lvl5pPr marL="1943735" indent="-228600" algn="l" defTabSz="914400" rtl="0" eaLnBrk="1" fontAlgn="auto" latinLnBrk="0" hangingPunct="1">
        <a:lnSpc>
          <a:spcPct val="90000"/>
        </a:lnSpc>
        <a:spcBef>
          <a:spcPts val="500"/>
        </a:spcBef>
        <a:buSzPct val="75000"/>
        <a:buFont typeface="Arial" panose="020B0604020202020204" pitchFamily="34" charset="0"/>
        <a:buChar char="˃"/>
        <a:defRPr sz="1800" kern="1200">
          <a:solidFill>
            <a:schemeClr val="tx1">
              <a:lumMod val="50000"/>
              <a:lumOff val="50000"/>
            </a:schemeClr>
          </a:solidFill>
          <a:latin typeface="Microsoft YaHei" panose="020B0503020204020204" charset="-122"/>
          <a:ea typeface="Microsoft YaHei"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jpeg"/></Relationships>
</file>

<file path=ppt/slides/_rels/slide2.xml.rels><?xml version="1.0" encoding="UTF-8" standalone="yes"?>
<Relationships xmlns="http://schemas.openxmlformats.org/package/2006/relationships"><Relationship Id="rId9" Type="http://schemas.openxmlformats.org/officeDocument/2006/relationships/image" Target="../media/image14.png"/><Relationship Id="rId8" Type="http://schemas.microsoft.com/office/2007/relationships/media" Target="../media/media1.mp3"/><Relationship Id="rId7" Type="http://schemas.openxmlformats.org/officeDocument/2006/relationships/audio" Target="../media/media1.mp3"/><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svg"/><Relationship Id="rId3" Type="http://schemas.openxmlformats.org/officeDocument/2006/relationships/image" Target="../media/image10.png"/><Relationship Id="rId2" Type="http://schemas.openxmlformats.org/officeDocument/2006/relationships/image" Target="../media/image9.svg"/><Relationship Id="rId10" Type="http://schemas.openxmlformats.org/officeDocument/2006/relationships/slideLayout" Target="../slideLayouts/slideLayout13.xml"/><Relationship Id="rId1" Type="http://schemas.openxmlformats.org/officeDocument/2006/relationships/image" Target="../media/image8.png"/></Relationships>
</file>

<file path=ppt/slides/_rels/slide3.xml.rels><?xml version="1.0" encoding="UTF-8" standalone="yes"?>
<Relationships xmlns="http://schemas.openxmlformats.org/package/2006/relationships"><Relationship Id="rId9" Type="http://schemas.openxmlformats.org/officeDocument/2006/relationships/image" Target="../media/image14.png"/><Relationship Id="rId8" Type="http://schemas.microsoft.com/office/2007/relationships/media" Target="../media/media1.mp3"/><Relationship Id="rId7" Type="http://schemas.openxmlformats.org/officeDocument/2006/relationships/audio" Target="../media/media1.mp3"/><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svg"/><Relationship Id="rId3" Type="http://schemas.openxmlformats.org/officeDocument/2006/relationships/image" Target="../media/image10.png"/><Relationship Id="rId2" Type="http://schemas.openxmlformats.org/officeDocument/2006/relationships/image" Target="../media/image9.svg"/><Relationship Id="rId14" Type="http://schemas.openxmlformats.org/officeDocument/2006/relationships/slideLayout" Target="../slideLayouts/slideLayout10.xml"/><Relationship Id="rId13" Type="http://schemas.openxmlformats.org/officeDocument/2006/relationships/image" Target="../media/image15.png"/><Relationship Id="rId12" Type="http://schemas.openxmlformats.org/officeDocument/2006/relationships/tags" Target="../tags/tag4.xml"/><Relationship Id="rId11" Type="http://schemas.microsoft.com/office/2007/relationships/media" Target="../media/media2.mp4"/><Relationship Id="rId10" Type="http://schemas.openxmlformats.org/officeDocument/2006/relationships/video" Target="../media/media2.mp4"/><Relationship Id="rId1" Type="http://schemas.openxmlformats.org/officeDocument/2006/relationships/image" Target="../media/image8.png"/></Relationships>
</file>

<file path=ppt/slides/_rels/slide4.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4.xml"/><Relationship Id="rId5" Type="http://schemas.openxmlformats.org/officeDocument/2006/relationships/image" Target="../media/image20.png"/><Relationship Id="rId4" Type="http://schemas.openxmlformats.org/officeDocument/2006/relationships/image" Target="../media/image19.svg"/><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image" Target="../media/image16.png"/></Relationships>
</file>

<file path=ppt/slides/_rels/slide5.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17.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26.png"/></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1.xml"/><Relationship Id="rId4" Type="http://schemas.openxmlformats.org/officeDocument/2006/relationships/image" Target="../media/image28.svg"/><Relationship Id="rId3"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image" Target="../media/image17.jpeg"/></Relationships>
</file>

<file path=ppt/slides/_rels/slide8.xml.rels><?xml version="1.0" encoding="UTF-8" standalone="yes"?>
<Relationships xmlns="http://schemas.openxmlformats.org/package/2006/relationships"><Relationship Id="rId7" Type="http://schemas.openxmlformats.org/officeDocument/2006/relationships/slideLayout" Target="../slideLayouts/slideLayout13.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12.png"/><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image" Target="../media/image5.jpe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xml"/><Relationship Id="rId3" Type="http://schemas.openxmlformats.org/officeDocument/2006/relationships/image" Target="../media/image29.png"/><Relationship Id="rId2" Type="http://schemas.openxmlformats.org/officeDocument/2006/relationships/image" Target="../media/image22.png"/><Relationship Id="rId1"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2.png"/><Relationship Id="rId1" Type="http://schemas.openxmlformats.org/officeDocument/2006/relationships/image" Target="../media/image17.jpeg"/></Relationships>
</file>

<file path=ppt/slides/_rels/slide1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31.svg"/><Relationship Id="rId4" Type="http://schemas.openxmlformats.org/officeDocument/2006/relationships/image" Target="../media/image30.png"/><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17.jpeg"/></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13.xml"/><Relationship Id="rId4" Type="http://schemas.openxmlformats.org/officeDocument/2006/relationships/image" Target="../media/image10.png"/><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image" Target="../media/image5.jpeg"/></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0.png"/><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17.jpe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3.svg"/><Relationship Id="rId3" Type="http://schemas.openxmlformats.org/officeDocument/2006/relationships/image" Target="../media/image32.png"/><Relationship Id="rId2" Type="http://schemas.openxmlformats.org/officeDocument/2006/relationships/image" Target="../media/image22.png"/><Relationship Id="rId1" Type="http://schemas.openxmlformats.org/officeDocument/2006/relationships/image" Target="../media/image17.jpeg"/></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3.svg"/><Relationship Id="rId3" Type="http://schemas.openxmlformats.org/officeDocument/2006/relationships/image" Target="../media/image32.png"/><Relationship Id="rId2" Type="http://schemas.openxmlformats.org/officeDocument/2006/relationships/image" Target="../media/image22.png"/><Relationship Id="rId1" Type="http://schemas.openxmlformats.org/officeDocument/2006/relationships/image" Target="../media/image17.jpeg"/></Relationships>
</file>

<file path=ppt/slides/_rels/slide16.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1.xml"/><Relationship Id="rId5" Type="http://schemas.openxmlformats.org/officeDocument/2006/relationships/image" Target="../media/image35.jpeg"/><Relationship Id="rId4" Type="http://schemas.openxmlformats.org/officeDocument/2006/relationships/image" Target="../media/image34.png"/><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17.jpeg"/></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3.svg"/><Relationship Id="rId3" Type="http://schemas.openxmlformats.org/officeDocument/2006/relationships/image" Target="../media/image32.png"/><Relationship Id="rId2" Type="http://schemas.openxmlformats.org/officeDocument/2006/relationships/image" Target="../media/image22.png"/><Relationship Id="rId1" Type="http://schemas.openxmlformats.org/officeDocument/2006/relationships/image" Target="../media/image17.jpeg"/></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3.svg"/><Relationship Id="rId3" Type="http://schemas.openxmlformats.org/officeDocument/2006/relationships/image" Target="../media/image32.png"/><Relationship Id="rId2" Type="http://schemas.openxmlformats.org/officeDocument/2006/relationships/image" Target="../media/image22.png"/><Relationship Id="rId1" Type="http://schemas.openxmlformats.org/officeDocument/2006/relationships/image" Target="../media/image17.jpeg"/></Relationships>
</file>

<file path=ppt/slides/_rels/slide19.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1.xml"/><Relationship Id="rId5" Type="http://schemas.openxmlformats.org/officeDocument/2006/relationships/image" Target="../media/image38.png"/><Relationship Id="rId4" Type="http://schemas.openxmlformats.org/officeDocument/2006/relationships/image" Target="../media/image37.png"/><Relationship Id="rId3" Type="http://schemas.openxmlformats.org/officeDocument/2006/relationships/image" Target="../media/image22.png"/><Relationship Id="rId2" Type="http://schemas.openxmlformats.org/officeDocument/2006/relationships/image" Target="../media/image36.png"/><Relationship Id="rId1" Type="http://schemas.openxmlformats.org/officeDocument/2006/relationships/image" Target="../media/image21.png"/></Relationships>
</file>

<file path=ppt/slides/_rels/slide20.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1.xml"/><Relationship Id="rId5" Type="http://schemas.openxmlformats.org/officeDocument/2006/relationships/image" Target="../media/image39.jpeg"/><Relationship Id="rId4" Type="http://schemas.openxmlformats.org/officeDocument/2006/relationships/image" Target="../media/image22.png"/><Relationship Id="rId3" Type="http://schemas.openxmlformats.org/officeDocument/2006/relationships/image" Target="../media/image36.png"/><Relationship Id="rId2" Type="http://schemas.openxmlformats.org/officeDocument/2006/relationships/image" Target="../media/image21.png"/><Relationship Id="rId1" Type="http://schemas.openxmlformats.org/officeDocument/2006/relationships/image" Target="../media/image17.jpeg"/></Relationships>
</file>

<file path=ppt/slides/_rels/slide2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3.svg"/><Relationship Id="rId3" Type="http://schemas.openxmlformats.org/officeDocument/2006/relationships/image" Target="../media/image32.png"/><Relationship Id="rId2" Type="http://schemas.openxmlformats.org/officeDocument/2006/relationships/image" Target="../media/image22.png"/><Relationship Id="rId1" Type="http://schemas.openxmlformats.org/officeDocument/2006/relationships/image" Target="../media/image17.jpeg"/></Relationships>
</file>

<file path=ppt/slides/_rels/slide2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3.svg"/><Relationship Id="rId3" Type="http://schemas.openxmlformats.org/officeDocument/2006/relationships/image" Target="../media/image32.png"/><Relationship Id="rId2" Type="http://schemas.openxmlformats.org/officeDocument/2006/relationships/image" Target="../media/image22.png"/><Relationship Id="rId1" Type="http://schemas.openxmlformats.org/officeDocument/2006/relationships/image" Target="../media/image17.jpeg"/></Relationships>
</file>

<file path=ppt/slides/_rels/slide23.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3.svg"/><Relationship Id="rId3" Type="http://schemas.openxmlformats.org/officeDocument/2006/relationships/image" Target="../media/image32.png"/><Relationship Id="rId2" Type="http://schemas.openxmlformats.org/officeDocument/2006/relationships/image" Target="../media/image22.png"/><Relationship Id="rId1" Type="http://schemas.openxmlformats.org/officeDocument/2006/relationships/image" Target="../media/image17.jpeg"/></Relationships>
</file>

<file path=ppt/slides/_rels/slide24.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41.svg"/><Relationship Id="rId3" Type="http://schemas.openxmlformats.org/officeDocument/2006/relationships/image" Target="../media/image40.png"/><Relationship Id="rId2" Type="http://schemas.openxmlformats.org/officeDocument/2006/relationships/image" Target="../media/image22.png"/><Relationship Id="rId1" Type="http://schemas.openxmlformats.org/officeDocument/2006/relationships/image" Target="../media/image17.jpeg"/></Relationships>
</file>

<file path=ppt/slides/_rels/slide25.xml.rels><?xml version="1.0" encoding="UTF-8" standalone="yes"?>
<Relationships xmlns="http://schemas.openxmlformats.org/package/2006/relationships"><Relationship Id="rId5" Type="http://schemas.openxmlformats.org/officeDocument/2006/relationships/slideLayout" Target="../slideLayouts/slideLayout13.xml"/><Relationship Id="rId4" Type="http://schemas.openxmlformats.org/officeDocument/2006/relationships/image" Target="../media/image10.png"/><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image" Target="../media/image5.jpe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2.png"/><Relationship Id="rId1" Type="http://schemas.openxmlformats.org/officeDocument/2006/relationships/image" Target="../media/image17.jpeg"/></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4.png"/><Relationship Id="rId2" Type="http://schemas.microsoft.com/office/2007/relationships/media" Target="../media/media3.mp4"/><Relationship Id="rId1" Type="http://schemas.openxmlformats.org/officeDocument/2006/relationships/video" Target="../media/media3.mp4"/></Relationships>
</file>

<file path=ppt/slides/_rels/slide28.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4.xml"/><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image" Target="../media/image16.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Picture 3" descr="tai-hinh-nnen-powerpoint-thien-nhien-4"/>
          <p:cNvPicPr>
            <a:picLocks noChangeAspect="1"/>
          </p:cNvPicPr>
          <p:nvPr/>
        </p:nvPicPr>
        <p:blipFill>
          <a:blip r:embed="rId1"/>
          <a:stretch>
            <a:fillRect/>
          </a:stretch>
        </p:blipFill>
        <p:spPr>
          <a:xfrm>
            <a:off x="0" y="635"/>
            <a:ext cx="12191365" cy="6874510"/>
          </a:xfrm>
          <a:prstGeom prst="rect">
            <a:avLst/>
          </a:prstGeom>
        </p:spPr>
      </p:pic>
      <p:sp>
        <p:nvSpPr>
          <p:cNvPr id="2" name="Title 1"/>
          <p:cNvSpPr>
            <a:spLocks noGrp="1"/>
          </p:cNvSpPr>
          <p:nvPr>
            <p:ph type="ctrTitle"/>
          </p:nvPr>
        </p:nvSpPr>
        <p:spPr>
          <a:xfrm>
            <a:off x="260985" y="1668145"/>
            <a:ext cx="11668760" cy="2143125"/>
          </a:xfrm>
        </p:spPr>
        <p:txBody>
          <a:bodyPr>
            <a:prstTxWarp prst="textWave1">
              <a:avLst/>
            </a:prstTxWarp>
            <a:normAutofit fontScale="90000"/>
            <a:scene3d>
              <a:camera prst="obliqueTopRight"/>
              <a:lightRig rig="threePt" dir="t"/>
            </a:scene3d>
          </a:bodyPr>
          <a:p>
            <a:r>
              <a:rPr lang="vi-VN" altLang="en-US" b="1">
                <a:ln w="12700" cmpd="sng">
                  <a:solidFill>
                    <a:schemeClr val="accent4"/>
                  </a:solidFill>
                  <a:prstDash val="solid"/>
                </a:ln>
                <a:solidFill>
                  <a:srgbClr val="FFFF00"/>
                </a:solidFill>
                <a:effectLst>
                  <a:reflection blurRad="6350" stA="55000" endA="300" endPos="45500" dir="5400000" sy="-100000" algn="bl" rotWithShape="0"/>
                </a:effectLst>
              </a:rPr>
              <a:t>CHÀO MỪNG QUÝ THẦY, CÔ GIÁO VỀ DỰ GIỜ, THĂM LỚP 5B</a:t>
            </a:r>
            <a:endParaRPr lang="vi-VN" altLang="en-US" b="1">
              <a:ln w="12700" cmpd="sng">
                <a:solidFill>
                  <a:schemeClr val="accent4"/>
                </a:solidFill>
                <a:prstDash val="solid"/>
              </a:ln>
              <a:solidFill>
                <a:srgbClr val="FFFF00"/>
              </a:solidFill>
              <a:effectLst>
                <a:reflection blurRad="6350" stA="55000" endA="300" endPos="45500" dir="5400000" sy="-100000" algn="bl" rotWithShape="0"/>
              </a:effectLst>
            </a:endParaRPr>
          </a:p>
        </p:txBody>
      </p:sp>
      <p:sp>
        <p:nvSpPr>
          <p:cNvPr id="3" name="Subtitle 2"/>
          <p:cNvSpPr>
            <a:spLocks noGrp="1"/>
          </p:cNvSpPr>
          <p:nvPr>
            <p:ph type="subTitle" idx="1"/>
          </p:nvPr>
        </p:nvSpPr>
        <p:spPr>
          <a:xfrm>
            <a:off x="1524000" y="4184650"/>
            <a:ext cx="8249285" cy="1304290"/>
          </a:xfrm>
        </p:spPr>
        <p:txBody>
          <a:bodyPr>
            <a:noAutofit/>
          </a:bodyPr>
          <a:p>
            <a:r>
              <a:rPr lang="vi-VN" altLang="en-US" sz="4500" b="1" i="1">
                <a:latin typeface="HP001 4 hàng" panose="020B0603050302020204" charset="0"/>
                <a:cs typeface="HP001 4 hàng" panose="020B0603050302020204" charset="0"/>
              </a:rPr>
              <a:t>Giáo viên: Phạm Thị Hùa</a:t>
            </a:r>
            <a:endParaRPr lang="vi-VN" altLang="en-US" sz="4500" b="1" i="1">
              <a:latin typeface="HP001 4 hàng" panose="020B0603050302020204" charset="0"/>
              <a:cs typeface="HP001 4 hàng" panose="020B0603050302020204" charset="0"/>
            </a:endParaRPr>
          </a:p>
        </p:txBody>
      </p:sp>
      <p:sp>
        <p:nvSpPr>
          <p:cNvPr id="5" name="Text Box 4"/>
          <p:cNvSpPr txBox="1"/>
          <p:nvPr/>
        </p:nvSpPr>
        <p:spPr>
          <a:xfrm>
            <a:off x="3048000" y="454660"/>
            <a:ext cx="6297930" cy="1076325"/>
          </a:xfrm>
          <a:prstGeom prst="rect">
            <a:avLst/>
          </a:prstGeom>
          <a:noFill/>
        </p:spPr>
        <p:txBody>
          <a:bodyPr wrap="square" rtlCol="0">
            <a:spAutoFit/>
          </a:bodyPr>
          <a:p>
            <a:r>
              <a:rPr lang="vi-VN" altLang="en-US" sz="3200" b="1">
                <a:solidFill>
                  <a:srgbClr val="FF0000"/>
                </a:solidFill>
                <a:latin typeface="Times New Roman" panose="02020603050405020304" pitchFamily="18" charset="0"/>
                <a:cs typeface="Times New Roman" panose="02020603050405020304" pitchFamily="18" charset="0"/>
              </a:rPr>
              <a:t>TRƯỜNG TIỂU HỌC XÃ BA TÔ</a:t>
            </a:r>
            <a:endParaRPr lang="vi-VN" altLang="en-US" sz="3200" b="1">
              <a:solidFill>
                <a:srgbClr val="FF0000"/>
              </a:solidFill>
              <a:latin typeface="Times New Roman" panose="02020603050405020304" pitchFamily="18" charset="0"/>
              <a:cs typeface="Times New Roman" panose="02020603050405020304" pitchFamily="18" charset="0"/>
            </a:endParaRPr>
          </a:p>
          <a:p>
            <a:pPr algn="ctr"/>
            <a:r>
              <a:rPr lang="vi-VN" altLang="en-US" sz="3200" b="1" u="sng">
                <a:solidFill>
                  <a:srgbClr val="FF0000"/>
                </a:solidFill>
                <a:latin typeface="Times New Roman" panose="02020603050405020304" pitchFamily="18" charset="0"/>
                <a:cs typeface="Times New Roman" panose="02020603050405020304" pitchFamily="18" charset="0"/>
              </a:rPr>
              <a:t>TỔ 5</a:t>
            </a:r>
            <a:endParaRPr lang="vi-VN" altLang="en-US" sz="3200" b="1" u="sng">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4"/>
          <p:cNvPicPr>
            <a:picLocks noChangeAspect="1"/>
          </p:cNvPicPr>
          <p:nvPr/>
        </p:nvPicPr>
        <p:blipFill>
          <a:blip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2959018" y="2667025"/>
            <a:ext cx="4175206" cy="761975"/>
          </a:xfrm>
          <a:prstGeom prst="rect">
            <a:avLst/>
          </a:prstGeom>
        </p:spPr>
      </p:pic>
      <p:pic>
        <p:nvPicPr>
          <p:cNvPr id="7" name="Picture 24"/>
          <p:cNvPicPr>
            <a:picLocks noChangeAspect="1"/>
          </p:cNvPicPr>
          <p:nvPr/>
        </p:nvPicPr>
        <p:blipFill>
          <a:blip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6375728" y="2667025"/>
            <a:ext cx="3141898" cy="761975"/>
          </a:xfrm>
          <a:prstGeom prst="rect">
            <a:avLst/>
          </a:prstGeom>
        </p:spPr>
      </p:pic>
      <p:pic>
        <p:nvPicPr>
          <p:cNvPr id="11" name="Picture 16"/>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12090236" y="3163733"/>
            <a:ext cx="5148864" cy="3913135"/>
          </a:xfrm>
          <a:prstGeom prst="rect">
            <a:avLst/>
          </a:prstGeom>
        </p:spPr>
      </p:pic>
      <p:pic>
        <p:nvPicPr>
          <p:cNvPr id="9" name="Picture 20"/>
          <p:cNvPicPr>
            <a:picLocks noChangeAspect="1"/>
          </p:cNvPicPr>
          <p:nvPr/>
        </p:nvPicPr>
        <p:blipFill>
          <a:blip r:embed="rId5"/>
          <a:srcRect/>
          <a:stretch>
            <a:fillRect/>
          </a:stretch>
        </p:blipFill>
        <p:spPr>
          <a:xfrm flipH="1">
            <a:off x="8594726" y="2158940"/>
            <a:ext cx="1956208" cy="2372360"/>
          </a:xfrm>
          <a:prstGeom prst="rect">
            <a:avLst/>
          </a:prstGeom>
        </p:spPr>
      </p:pic>
      <p:pic>
        <p:nvPicPr>
          <p:cNvPr id="2" name="Picture 1"/>
          <p:cNvPicPr>
            <a:picLocks noChangeAspect="1"/>
          </p:cNvPicPr>
          <p:nvPr/>
        </p:nvPicPr>
        <p:blipFill>
          <a:blip r:embed="rId6"/>
          <a:stretch>
            <a:fillRect/>
          </a:stretch>
        </p:blipFill>
        <p:spPr>
          <a:xfrm>
            <a:off x="3150180" y="1093724"/>
            <a:ext cx="6047756" cy="1414395"/>
          </a:xfrm>
          <a:prstGeom prst="rect">
            <a:avLst/>
          </a:prstGeom>
        </p:spPr>
      </p:pic>
      <p:pic>
        <p:nvPicPr>
          <p:cNvPr id="3" name="Mai-Truong-Noi-Hoc-Bao-Dieu-Hay-Phuong-Anh">
            <a:hlinkClick r:id="" action="ppaction://media"/>
          </p:cNvPr>
          <p:cNvPicPr>
            <a:picLocks noChangeAspect="1"/>
          </p:cNvPicPr>
          <p:nvPr>
            <a:audioFile r:link="rId7"/>
            <p:extLst>
              <p:ext uri="{DAA4B4D4-6D71-4841-9C94-3DE7FCFB9230}">
                <p14:media xmlns:p14="http://schemas.microsoft.com/office/powerpoint/2010/main" r:embed="rId8"/>
              </p:ext>
            </p:extLst>
          </p:nvPr>
        </p:nvPicPr>
        <p:blipFill>
          <a:blip r:embed="rId9"/>
          <a:stretch>
            <a:fillRect/>
          </a:stretch>
        </p:blipFill>
        <p:spPr>
          <a:xfrm>
            <a:off x="1195705" y="5419725"/>
            <a:ext cx="619125" cy="6191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4.375E-6 2.22222E-6 L -0.99375 -0.01181 " pathEditMode="relative" rAng="0" ptsTypes="AA">
                                      <p:cBhvr>
                                        <p:cTn id="6" dur="2000" fill="hold"/>
                                        <p:tgtEl>
                                          <p:spTgt spid="11"/>
                                        </p:tgtEl>
                                        <p:attrNameLst>
                                          <p:attrName>ppt_x</p:attrName>
                                          <p:attrName>ppt_y</p:attrName>
                                        </p:attrNameLst>
                                      </p:cBhvr>
                                      <p:rCtr x="-49687" y="-602"/>
                                    </p:animMotion>
                                  </p:childTnLst>
                                </p:cTn>
                              </p:par>
                              <p:par>
                                <p:cTn id="7" presetID="53" presetClass="entr" presetSubtype="16"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 calcmode="lin" valueType="num">
                                      <p:cBhvr>
                                        <p:cTn id="9" dur="500" fill="hold"/>
                                        <p:tgtEl>
                                          <p:spTgt spid="9"/>
                                        </p:tgtEl>
                                        <p:attrNameLst>
                                          <p:attrName>ppt_w</p:attrName>
                                        </p:attrNameLst>
                                      </p:cBhvr>
                                      <p:tavLst>
                                        <p:tav tm="0">
                                          <p:val>
                                            <p:fltVal val="0"/>
                                          </p:val>
                                        </p:tav>
                                        <p:tav tm="100000">
                                          <p:val>
                                            <p:strVal val="#ppt_w"/>
                                          </p:val>
                                        </p:tav>
                                      </p:tavLst>
                                    </p:anim>
                                    <p:anim calcmode="lin" valueType="num">
                                      <p:cBhvr>
                                        <p:cTn id="10" dur="500" fill="hold"/>
                                        <p:tgtEl>
                                          <p:spTgt spid="9"/>
                                        </p:tgtEl>
                                        <p:attrNameLst>
                                          <p:attrName>ppt_h</p:attrName>
                                        </p:attrNameLst>
                                      </p:cBhvr>
                                      <p:tavLst>
                                        <p:tav tm="0">
                                          <p:val>
                                            <p:fltVal val="0"/>
                                          </p:val>
                                        </p:tav>
                                        <p:tav tm="100000">
                                          <p:val>
                                            <p:strVal val="#ppt_h"/>
                                          </p:val>
                                        </p:tav>
                                      </p:tavLst>
                                    </p:anim>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12" fill="hold" display="1">
                  <p:stCondLst>
                    <p:cond delay="indefinite"/>
                  </p:stCondLst>
                  <p:endCondLst>
                    <p:cond evt="onStopAudio">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4"/>
          <p:cNvPicPr>
            <a:picLocks noChangeAspect="1"/>
          </p:cNvPicPr>
          <p:nvPr/>
        </p:nvPicPr>
        <p:blipFill>
          <a:blip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2959018" y="2667025"/>
            <a:ext cx="4175206" cy="761975"/>
          </a:xfrm>
          <a:prstGeom prst="rect">
            <a:avLst/>
          </a:prstGeom>
        </p:spPr>
      </p:pic>
      <p:pic>
        <p:nvPicPr>
          <p:cNvPr id="7" name="Picture 24"/>
          <p:cNvPicPr>
            <a:picLocks noChangeAspect="1"/>
          </p:cNvPicPr>
          <p:nvPr/>
        </p:nvPicPr>
        <p:blipFill>
          <a:blip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6375728" y="2667025"/>
            <a:ext cx="3141898" cy="761975"/>
          </a:xfrm>
          <a:prstGeom prst="rect">
            <a:avLst/>
          </a:prstGeom>
        </p:spPr>
      </p:pic>
      <p:pic>
        <p:nvPicPr>
          <p:cNvPr id="11" name="Picture 16"/>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12090236" y="3163733"/>
            <a:ext cx="5148864" cy="3913135"/>
          </a:xfrm>
          <a:prstGeom prst="rect">
            <a:avLst/>
          </a:prstGeom>
        </p:spPr>
      </p:pic>
      <p:pic>
        <p:nvPicPr>
          <p:cNvPr id="9" name="Picture 20"/>
          <p:cNvPicPr>
            <a:picLocks noChangeAspect="1"/>
          </p:cNvPicPr>
          <p:nvPr/>
        </p:nvPicPr>
        <p:blipFill>
          <a:blip r:embed="rId5"/>
          <a:srcRect/>
          <a:stretch>
            <a:fillRect/>
          </a:stretch>
        </p:blipFill>
        <p:spPr>
          <a:xfrm flipH="1">
            <a:off x="8594726" y="2158940"/>
            <a:ext cx="1956208" cy="2372360"/>
          </a:xfrm>
          <a:prstGeom prst="rect">
            <a:avLst/>
          </a:prstGeom>
        </p:spPr>
      </p:pic>
      <p:pic>
        <p:nvPicPr>
          <p:cNvPr id="2" name="Picture 1"/>
          <p:cNvPicPr>
            <a:picLocks noChangeAspect="1"/>
          </p:cNvPicPr>
          <p:nvPr/>
        </p:nvPicPr>
        <p:blipFill>
          <a:blip r:embed="rId6"/>
          <a:stretch>
            <a:fillRect/>
          </a:stretch>
        </p:blipFill>
        <p:spPr>
          <a:xfrm>
            <a:off x="3150180" y="1093724"/>
            <a:ext cx="6047756" cy="1414395"/>
          </a:xfrm>
          <a:prstGeom prst="rect">
            <a:avLst/>
          </a:prstGeom>
        </p:spPr>
      </p:pic>
      <p:pic>
        <p:nvPicPr>
          <p:cNvPr id="3" name="Mai-Truong-Noi-Hoc-Bao-Dieu-Hay-Phuong-Anh">
            <a:hlinkClick r:id="" action="ppaction://media"/>
          </p:cNvPr>
          <p:cNvPicPr>
            <a:picLocks noChangeAspect="1"/>
          </p:cNvPicPr>
          <p:nvPr>
            <a:audioFile r:link="rId7"/>
            <p:extLst>
              <p:ext uri="{DAA4B4D4-6D71-4841-9C94-3DE7FCFB9230}">
                <p14:media xmlns:p14="http://schemas.microsoft.com/office/powerpoint/2010/main" r:embed="rId8"/>
              </p:ext>
            </p:extLst>
          </p:nvPr>
        </p:nvPicPr>
        <p:blipFill>
          <a:blip r:embed="rId9"/>
          <a:stretch>
            <a:fillRect/>
          </a:stretch>
        </p:blipFill>
        <p:spPr>
          <a:xfrm>
            <a:off x="1195705" y="5419725"/>
            <a:ext cx="619125" cy="619125"/>
          </a:xfrm>
          <a:prstGeom prst="rect">
            <a:avLst/>
          </a:prstGeom>
        </p:spPr>
      </p:pic>
      <p:pic>
        <p:nvPicPr>
          <p:cNvPr id="4" name="Khám Phá Thế Giới Tuyệt Vời ♫ Bé Trang Thư ♫ Nhạc Thiếu Nhi Vui Nhộn Hay Nhất (online-video-cutter.com)">
            <a:hlinkClick r:id="" action="ppaction://media"/>
          </p:cNvPr>
          <p:cNvPicPr>
            <a:picLocks noChangeAspect="1"/>
          </p:cNvPicPr>
          <p:nvPr>
            <p:ph idx="1"/>
            <a:videoFile r:link="rId10"/>
            <p:extLst>
              <p:ext uri="{DAA4B4D4-6D71-4841-9C94-3DE7FCFB9230}">
                <p14:media xmlns:p14="http://schemas.microsoft.com/office/powerpoint/2010/main" r:embed="rId11"/>
              </p:ext>
            </p:extLst>
            <p:custDataLst>
              <p:tags r:id="rId12"/>
            </p:custDataLst>
          </p:nvPr>
        </p:nvPicPr>
        <p:blipFill>
          <a:blip r:embed="rId13"/>
          <a:stretch>
            <a:fillRect/>
          </a:stretch>
        </p:blipFill>
        <p:spPr>
          <a:xfrm>
            <a:off x="635" y="92075"/>
            <a:ext cx="12301220" cy="676529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4.375E-6 2.22222E-6 L -0.99375 -0.01181 " pathEditMode="relative" rAng="0" ptsTypes="AA">
                                      <p:cBhvr>
                                        <p:cTn id="6" dur="2000" fill="hold"/>
                                        <p:tgtEl>
                                          <p:spTgt spid="11"/>
                                        </p:tgtEl>
                                        <p:attrNameLst>
                                          <p:attrName>ppt_x</p:attrName>
                                          <p:attrName>ppt_y</p:attrName>
                                        </p:attrNameLst>
                                      </p:cBhvr>
                                      <p:rCtr x="-49687" y="-602"/>
                                    </p:animMotion>
                                  </p:childTnLst>
                                </p:cTn>
                              </p:par>
                              <p:par>
                                <p:cTn id="7" presetID="53" presetClass="entr" presetSubtype="16"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 calcmode="lin" valueType="num">
                                      <p:cBhvr>
                                        <p:cTn id="9" dur="500" fill="hold"/>
                                        <p:tgtEl>
                                          <p:spTgt spid="9"/>
                                        </p:tgtEl>
                                        <p:attrNameLst>
                                          <p:attrName>ppt_w</p:attrName>
                                        </p:attrNameLst>
                                      </p:cBhvr>
                                      <p:tavLst>
                                        <p:tav tm="0">
                                          <p:val>
                                            <p:fltVal val="0"/>
                                          </p:val>
                                        </p:tav>
                                        <p:tav tm="100000">
                                          <p:val>
                                            <p:strVal val="#ppt_w"/>
                                          </p:val>
                                        </p:tav>
                                      </p:tavLst>
                                    </p:anim>
                                    <p:anim calcmode="lin" valueType="num">
                                      <p:cBhvr>
                                        <p:cTn id="10" dur="500" fill="hold"/>
                                        <p:tgtEl>
                                          <p:spTgt spid="9"/>
                                        </p:tgtEl>
                                        <p:attrNameLst>
                                          <p:attrName>ppt_h</p:attrName>
                                        </p:attrNameLst>
                                      </p:cBhvr>
                                      <p:tavLst>
                                        <p:tav tm="0">
                                          <p:val>
                                            <p:fltVal val="0"/>
                                          </p:val>
                                        </p:tav>
                                        <p:tav tm="100000">
                                          <p:val>
                                            <p:strVal val="#ppt_h"/>
                                          </p:val>
                                        </p:tav>
                                      </p:tavLst>
                                    </p:anim>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12" fill="hold" display="1">
                  <p:stCondLst>
                    <p:cond delay="indefinite"/>
                  </p:stCondLst>
                  <p:endCondLst>
                    <p:cond evt="onStopAudio">
                      <p:tgtEl>
                        <p:sldTgt/>
                      </p:tgtEl>
                    </p:cond>
                  </p:endCondLst>
                </p:cTn>
                <p:tgtEl>
                  <p:spTgt spid="3"/>
                </p:tgtEl>
              </p:cMediaNode>
            </p:audio>
            <p:video fullScrn="0">
              <p:cMediaNode>
                <p:cTn id="13" fill="hold" display="1">
                  <p:stCondLst>
                    <p:cond delay="indefinite"/>
                  </p:stCondLst>
                </p:cTn>
                <p:tgtEl>
                  <p:spTgt spid="4"/>
                </p:tgtEl>
              </p:cMediaNode>
            </p:video>
            <p:seq concurrent="1" nextAc="seek">
              <p:cTn id="14" restart="whenNotActive" fill="hold" evtFilter="cancelBubble" nodeType="interactiveSeq">
                <p:stCondLst>
                  <p:cond evt="onClick" delay="0">
                    <p:tgtEl>
                      <p:spTgt spid="4"/>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additive="base">
                                        <p:cTn id="18"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p>
            <a:endParaRPr lang="en-US"/>
          </a:p>
        </p:txBody>
      </p:sp>
      <p:pic>
        <p:nvPicPr>
          <p:cNvPr id="5" name="Content Placeholder 4"/>
          <p:cNvPicPr>
            <a:picLocks noGrp="1" noChangeAspect="1"/>
          </p:cNvPicPr>
          <p:nvPr>
            <p:ph sz="half" idx="1"/>
          </p:nvPr>
        </p:nvPicPr>
        <p:blipFill>
          <a:blip r:embed="rId1">
            <a:extLst>
              <a:ext uri="{28A0092B-C50C-407E-A947-70E740481C1C}">
                <a14:useLocalDpi xmlns:a14="http://schemas.microsoft.com/office/drawing/2010/main" val="0"/>
              </a:ext>
            </a:extLst>
          </a:blip>
          <a:stretch>
            <a:fillRect/>
          </a:stretch>
        </p:blipFill>
        <p:spPr>
          <a:xfrm>
            <a:off x="855980" y="3375660"/>
            <a:ext cx="5144770" cy="1250950"/>
          </a:xfrm>
        </p:spPr>
      </p:pic>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t="10007"/>
          <a:stretch>
            <a:fillRect/>
          </a:stretch>
        </p:blipFill>
        <p:spPr>
          <a:xfrm>
            <a:off x="0" y="0"/>
            <a:ext cx="12192000" cy="6858000"/>
          </a:xfrm>
          <a:prstGeom prst="rect">
            <a:avLst/>
          </a:prstGeom>
        </p:spPr>
      </p:pic>
      <p:sp>
        <p:nvSpPr>
          <p:cNvPr id="26" name="Rectangle: Rounded Corners 25"/>
          <p:cNvSpPr/>
          <p:nvPr/>
        </p:nvSpPr>
        <p:spPr>
          <a:xfrm>
            <a:off x="734024" y="342441"/>
            <a:ext cx="11160291" cy="6047059"/>
          </a:xfrm>
          <a:prstGeom prst="roundRect">
            <a:avLst/>
          </a:prstGeom>
          <a:noFill/>
          <a:ln w="28575">
            <a:solidFill>
              <a:schemeClr val="accent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Rounded Corners 26"/>
          <p:cNvSpPr/>
          <p:nvPr/>
        </p:nvSpPr>
        <p:spPr>
          <a:xfrm>
            <a:off x="422751" y="618971"/>
            <a:ext cx="11160291" cy="5770531"/>
          </a:xfrm>
          <a:prstGeom prst="roundRect">
            <a:avLst/>
          </a:prstGeom>
          <a:solidFill>
            <a:schemeClr val="bg1"/>
          </a:solidFill>
          <a:ln w="28575">
            <a:solidFill>
              <a:schemeClr val="accent1">
                <a:lumMod val="50000"/>
              </a:schemeClr>
            </a:solidFill>
            <a:prstDash val="dash"/>
          </a:ln>
          <a:effectLst>
            <a:outerShdw blurRad="50800" dist="50800" sx="30000" sy="30000" algn="ctr" rotWithShape="0">
              <a:schemeClr val="accent4">
                <a:lumMod val="40000"/>
                <a:lumOff val="60000"/>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outerShdw blurRad="50800" dist="38100" dir="18900000" algn="bl" rotWithShape="0">
                  <a:prstClr val="black">
                    <a:alpha val="40000"/>
                  </a:prstClr>
                </a:outerShdw>
              </a:effectLst>
              <a:uLnTx/>
              <a:uFillTx/>
              <a:latin typeface="Calibri" panose="020F0502020204030204"/>
              <a:ea typeface="+mn-ea"/>
              <a:cs typeface="+mn-cs"/>
            </a:endParaRPr>
          </a:p>
        </p:txBody>
      </p:sp>
      <p:pic>
        <p:nvPicPr>
          <p:cNvPr id="31" name="Picture 32"/>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553179" y="5418764"/>
            <a:ext cx="1638821" cy="1351585"/>
          </a:xfrm>
          <a:prstGeom prst="rect">
            <a:avLst/>
          </a:prstGeom>
        </p:spPr>
      </p:pic>
      <p:sp>
        <p:nvSpPr>
          <p:cNvPr id="34" name="TextBox 33"/>
          <p:cNvSpPr txBox="1"/>
          <p:nvPr/>
        </p:nvSpPr>
        <p:spPr>
          <a:xfrm>
            <a:off x="877707" y="698890"/>
            <a:ext cx="10250379" cy="1077219"/>
          </a:xfrm>
          <a:prstGeom prst="rect">
            <a:avLst/>
          </a:prstGeom>
          <a:noFill/>
        </p:spPr>
        <p:txBody>
          <a:bodyPr wrap="square" rtlCol="0">
            <a:spAutoFit/>
          </a:bodyPr>
          <a:lstStyle/>
          <a:p>
            <a:pPr lvl="0" algn="just">
              <a:defRPr/>
            </a:pPr>
            <a:r>
              <a:rPr lang="vi-VN" sz="3200" b="1" dirty="0">
                <a:latin typeface="Calibri" panose="020F0502020204030204"/>
              </a:rPr>
              <a:t>Kể về một hoạt động trải nghiệm em đã được tham gia ở trường. Sau trải nghiệm đó, em học thêm được điều gì?</a:t>
            </a:r>
            <a:endParaRPr kumimoji="0" lang="en-US" sz="3200" b="1" i="0" u="none" strike="noStrike" kern="1200" cap="none" spc="0" normalizeH="0" baseline="0" noProof="0" dirty="0">
              <a:ln>
                <a:noFill/>
              </a:ln>
              <a:effectLst/>
              <a:uLnTx/>
              <a:uFillTx/>
              <a:latin typeface="Calibri" panose="020F0502020204030204"/>
              <a:ea typeface="+mn-ea"/>
              <a:cs typeface="+mn-cs"/>
            </a:endParaRPr>
          </a:p>
        </p:txBody>
      </p:sp>
      <p:pic>
        <p:nvPicPr>
          <p:cNvPr id="3" name="Picture 2"/>
          <p:cNvPicPr>
            <a:picLocks noChangeAspect="1"/>
          </p:cNvPicPr>
          <p:nvPr/>
        </p:nvPicPr>
        <p:blipFill>
          <a:blip r:embed="rId5"/>
          <a:stretch>
            <a:fillRect/>
          </a:stretch>
        </p:blipFill>
        <p:spPr>
          <a:xfrm>
            <a:off x="4518441" y="2074430"/>
            <a:ext cx="2560542" cy="39505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down)">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p:tgtEl>
                                          <p:spTgt spid="3"/>
                                        </p:tgtEl>
                                        <p:attrNameLst>
                                          <p:attrName>ppt_y</p:attrName>
                                        </p:attrNameLst>
                                      </p:cBhvr>
                                      <p:tavLst>
                                        <p:tav tm="0">
                                          <p:val>
                                            <p:strVal val="#ppt_y+#ppt_h*1.125000"/>
                                          </p:val>
                                        </p:tav>
                                        <p:tav tm="100000">
                                          <p:val>
                                            <p:strVal val="#ppt_y"/>
                                          </p:val>
                                        </p:tav>
                                      </p:tavLst>
                                    </p:anim>
                                    <p:animEffect transition="in" filter="wipe(up)">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1">
            <a:extLst>
              <a:ext uri="{28A0092B-C50C-407E-A947-70E740481C1C}">
                <a14:useLocalDpi xmlns:a14="http://schemas.microsoft.com/office/drawing/2010/main" val="0"/>
              </a:ext>
            </a:extLst>
          </a:blip>
          <a:srcRect t="10007"/>
          <a:stretch>
            <a:fillRect/>
          </a:stretch>
        </p:blipFill>
        <p:spPr>
          <a:xfrm>
            <a:off x="0" y="0"/>
            <a:ext cx="12192000" cy="6858000"/>
          </a:xfrm>
          <a:prstGeom prst="rect">
            <a:avLst/>
          </a:prstGeom>
        </p:spPr>
      </p:pic>
      <p:pic>
        <p:nvPicPr>
          <p:cNvPr id="18" name="Picture 18"/>
          <p:cNvPicPr>
            <a:picLocks noChangeAspect="1"/>
          </p:cNvPicPr>
          <p:nvPr/>
        </p:nvPicPr>
        <p:blipFill>
          <a:blip r:embed="rId2"/>
          <a:srcRect/>
          <a:stretch>
            <a:fillRect/>
          </a:stretch>
        </p:blipFill>
        <p:spPr>
          <a:xfrm>
            <a:off x="5257646" y="5156701"/>
            <a:ext cx="3472768" cy="1727702"/>
          </a:xfrm>
          <a:prstGeom prst="rect">
            <a:avLst/>
          </a:prstGeom>
        </p:spPr>
      </p:pic>
      <p:pic>
        <p:nvPicPr>
          <p:cNvPr id="10" name="Picture 16"/>
          <p:cNvPicPr>
            <a:picLocks noChangeAspect="1"/>
          </p:cNvPicPr>
          <p:nvPr/>
        </p:nvPicPr>
        <p:blipFill>
          <a:blip r:embed="rId3"/>
          <a:srcRect/>
          <a:stretch>
            <a:fillRect/>
          </a:stretch>
        </p:blipFill>
        <p:spPr>
          <a:xfrm>
            <a:off x="10085915" y="4327407"/>
            <a:ext cx="1075679" cy="1096233"/>
          </a:xfrm>
          <a:prstGeom prst="rect">
            <a:avLst/>
          </a:prstGeom>
        </p:spPr>
      </p:pic>
      <p:pic>
        <p:nvPicPr>
          <p:cNvPr id="19" name="Picture 18"/>
          <p:cNvPicPr>
            <a:picLocks noChangeAspect="1"/>
          </p:cNvPicPr>
          <p:nvPr/>
        </p:nvPicPr>
        <p:blipFill>
          <a:blip r:embed="rId2"/>
          <a:srcRect/>
          <a:stretch>
            <a:fillRect/>
          </a:stretch>
        </p:blipFill>
        <p:spPr>
          <a:xfrm>
            <a:off x="1796059" y="5130298"/>
            <a:ext cx="3472768" cy="1727702"/>
          </a:xfrm>
          <a:prstGeom prst="rect">
            <a:avLst/>
          </a:prstGeom>
        </p:spPr>
      </p:pic>
      <p:sp>
        <p:nvSpPr>
          <p:cNvPr id="28" name="Rectangle: Diagonal Corners Rounded 27"/>
          <p:cNvSpPr/>
          <p:nvPr/>
        </p:nvSpPr>
        <p:spPr>
          <a:xfrm>
            <a:off x="447367" y="469230"/>
            <a:ext cx="11297265" cy="5551322"/>
          </a:xfrm>
          <a:prstGeom prst="round2DiagRect">
            <a:avLst>
              <a:gd name="adj1" fmla="val 16667"/>
              <a:gd name="adj2" fmla="val 14991"/>
            </a:avLst>
          </a:prstGeom>
          <a:solidFill>
            <a:sysClr val="window" lastClr="FFFFFF">
              <a:alpha val="77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7" name="Picture 18"/>
          <p:cNvPicPr>
            <a:picLocks noChangeAspect="1"/>
          </p:cNvPicPr>
          <p:nvPr/>
        </p:nvPicPr>
        <p:blipFill>
          <a:blip r:embed="rId2"/>
          <a:srcRect/>
          <a:stretch>
            <a:fillRect/>
          </a:stretch>
        </p:blipFill>
        <p:spPr>
          <a:xfrm>
            <a:off x="8719232" y="5130298"/>
            <a:ext cx="3472768" cy="1727702"/>
          </a:xfrm>
          <a:prstGeom prst="rect">
            <a:avLst/>
          </a:prstGeom>
        </p:spPr>
      </p:pic>
      <p:pic>
        <p:nvPicPr>
          <p:cNvPr id="20" name="Picture 18"/>
          <p:cNvPicPr>
            <a:picLocks noChangeAspect="1"/>
          </p:cNvPicPr>
          <p:nvPr/>
        </p:nvPicPr>
        <p:blipFill>
          <a:blip r:embed="rId2"/>
          <a:srcRect/>
          <a:stretch>
            <a:fillRect/>
          </a:stretch>
        </p:blipFill>
        <p:spPr>
          <a:xfrm>
            <a:off x="-194721" y="5130298"/>
            <a:ext cx="3472768" cy="1727702"/>
          </a:xfrm>
          <a:prstGeom prst="rect">
            <a:avLst/>
          </a:prstGeom>
        </p:spPr>
      </p:pic>
      <p:grpSp>
        <p:nvGrpSpPr>
          <p:cNvPr id="2" name="Group 1"/>
          <p:cNvGrpSpPr/>
          <p:nvPr/>
        </p:nvGrpSpPr>
        <p:grpSpPr>
          <a:xfrm>
            <a:off x="6144388" y="910565"/>
            <a:ext cx="4392211" cy="4399768"/>
            <a:chOff x="3070763" y="3817300"/>
            <a:chExt cx="2592194" cy="2822422"/>
          </a:xfrm>
        </p:grpSpPr>
        <p:pic>
          <p:nvPicPr>
            <p:cNvPr id="33" name="Picture 7"/>
            <p:cNvPicPr>
              <a:picLocks noChangeAspect="1"/>
            </p:cNvPicPr>
            <p:nvPr/>
          </p:nvPicPr>
          <p:blipFill>
            <a:blip r:embed="rId4"/>
            <a:srcRect/>
            <a:stretch>
              <a:fillRect/>
            </a:stretch>
          </p:blipFill>
          <p:spPr>
            <a:xfrm>
              <a:off x="3070763" y="3906100"/>
              <a:ext cx="1098008" cy="2672638"/>
            </a:xfrm>
            <a:prstGeom prst="rect">
              <a:avLst/>
            </a:prstGeom>
            <a:effectLst>
              <a:glow rad="25400">
                <a:schemeClr val="accent4">
                  <a:lumMod val="40000"/>
                  <a:lumOff val="60000"/>
                </a:schemeClr>
              </a:glow>
            </a:effectLst>
          </p:spPr>
        </p:pic>
        <p:pic>
          <p:nvPicPr>
            <p:cNvPr id="34" name="Picture 28"/>
            <p:cNvPicPr>
              <a:picLocks noChangeAspect="1"/>
            </p:cNvPicPr>
            <p:nvPr/>
          </p:nvPicPr>
          <p:blipFill>
            <a:blip r:embed="rId5"/>
            <a:srcRect/>
            <a:stretch>
              <a:fillRect/>
            </a:stretch>
          </p:blipFill>
          <p:spPr>
            <a:xfrm>
              <a:off x="4267035" y="3817300"/>
              <a:ext cx="1395922" cy="2822422"/>
            </a:xfrm>
            <a:prstGeom prst="rect">
              <a:avLst/>
            </a:prstGeom>
            <a:effectLst>
              <a:glow rad="25400">
                <a:schemeClr val="accent4">
                  <a:lumMod val="40000"/>
                  <a:lumOff val="60000"/>
                </a:schemeClr>
              </a:glow>
            </a:effectLst>
          </p:spPr>
        </p:pic>
      </p:grpSp>
      <p:pic>
        <p:nvPicPr>
          <p:cNvPr id="3" name="Picture 2"/>
          <p:cNvPicPr>
            <a:picLocks noChangeAspect="1"/>
          </p:cNvPicPr>
          <p:nvPr/>
        </p:nvPicPr>
        <p:blipFill>
          <a:blip r:embed="rId6"/>
          <a:stretch>
            <a:fillRect/>
          </a:stretch>
        </p:blipFill>
        <p:spPr>
          <a:xfrm>
            <a:off x="1202190" y="1045952"/>
            <a:ext cx="4791871" cy="416392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descr="Ảnh chụp màn hình (28)"/>
          <p:cNvPicPr>
            <a:picLocks noChangeAspect="1"/>
          </p:cNvPicPr>
          <p:nvPr>
            <p:ph idx="1"/>
          </p:nvPr>
        </p:nvPicPr>
        <p:blipFill>
          <a:blip r:embed="rId1"/>
          <a:srcRect l="32251" t="23195" r="10923" b="22197"/>
          <a:stretch>
            <a:fillRect/>
          </a:stretch>
        </p:blipFill>
        <p:spPr>
          <a:xfrm>
            <a:off x="-635" y="0"/>
            <a:ext cx="12192000" cy="685736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Grp="1" noRot="1" noChangeAspect="1" noMove="1" noResize="1" noEditPoints="1" noAdjustHandles="1" noChangeArrowheads="1" noChangeShapeType="1" noCrop="1"/>
          </p:cNvPicPr>
          <p:nvPr/>
        </p:nvPicPr>
        <p:blipFill rotWithShape="1">
          <a:blip r:embed="rId1">
            <a:extLst>
              <a:ext uri="{28A0092B-C50C-407E-A947-70E740481C1C}">
                <a14:useLocalDpi xmlns:a14="http://schemas.microsoft.com/office/drawing/2010/main" val="0"/>
              </a:ext>
            </a:extLst>
          </a:blip>
          <a:srcRect t="10007"/>
          <a:stretch>
            <a:fillRect/>
          </a:stretch>
        </p:blipFill>
        <p:spPr>
          <a:xfrm>
            <a:off x="0" y="0"/>
            <a:ext cx="12192000" cy="6858000"/>
          </a:xfrm>
          <a:prstGeom prst="rect">
            <a:avLst/>
          </a:prstGeom>
        </p:spPr>
      </p:pic>
      <p:pic>
        <p:nvPicPr>
          <p:cNvPr id="10" name="Picture 16"/>
          <p:cNvPicPr>
            <a:picLocks noChangeAspect="1"/>
          </p:cNvPicPr>
          <p:nvPr/>
        </p:nvPicPr>
        <p:blipFill>
          <a:blip r:embed="rId2"/>
          <a:srcRect/>
          <a:stretch>
            <a:fillRect/>
          </a:stretch>
        </p:blipFill>
        <p:spPr>
          <a:xfrm>
            <a:off x="10085915" y="4327407"/>
            <a:ext cx="1075679" cy="1096233"/>
          </a:xfrm>
          <a:prstGeom prst="rect">
            <a:avLst/>
          </a:prstGeom>
        </p:spPr>
      </p:pic>
      <p:pic>
        <p:nvPicPr>
          <p:cNvPr id="14" name="Picture 24"/>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12458356" y="4063401"/>
            <a:ext cx="3699579" cy="2794599"/>
          </a:xfrm>
          <a:prstGeom prst="rect">
            <a:avLst/>
          </a:prstGeom>
        </p:spPr>
      </p:pic>
      <p:sp>
        <p:nvSpPr>
          <p:cNvPr id="6" name="Text Box 5"/>
          <p:cNvSpPr txBox="1"/>
          <p:nvPr/>
        </p:nvSpPr>
        <p:spPr>
          <a:xfrm>
            <a:off x="3322955" y="158115"/>
            <a:ext cx="7393305" cy="805180"/>
          </a:xfrm>
          <a:prstGeom prst="rect">
            <a:avLst/>
          </a:prstGeom>
          <a:noFill/>
        </p:spPr>
        <p:txBody>
          <a:bodyPr wrap="square" rtlCol="0">
            <a:noAutofit/>
          </a:bodyPr>
          <a:p>
            <a:pPr algn="ctr"/>
            <a:r>
              <a:rPr lang="vi-VN" altLang="en-US" sz="3200" b="1">
                <a:solidFill>
                  <a:srgbClr val="7030A0"/>
                </a:solidFill>
                <a:latin typeface="HP001 5 hàng" panose="020B0603050302020204" charset="0"/>
                <a:cs typeface="HP001 5 hàng" panose="020B0603050302020204" charset="0"/>
              </a:rPr>
              <a:t>Thứ 6 ngày 15 tháng 11 năm 2024</a:t>
            </a:r>
            <a:endParaRPr lang="vi-VN" altLang="en-US" sz="3200" b="1">
              <a:solidFill>
                <a:srgbClr val="7030A0"/>
              </a:solidFill>
              <a:latin typeface="HP001 5 hàng" panose="020B0603050302020204" charset="0"/>
              <a:cs typeface="HP001 5 hàng" panose="020B0603050302020204" charset="0"/>
            </a:endParaRPr>
          </a:p>
        </p:txBody>
      </p:sp>
      <p:sp>
        <p:nvSpPr>
          <p:cNvPr id="7" name="Text Box 6"/>
          <p:cNvSpPr txBox="1"/>
          <p:nvPr/>
        </p:nvSpPr>
        <p:spPr>
          <a:xfrm>
            <a:off x="4728210" y="1052195"/>
            <a:ext cx="3048000" cy="583565"/>
          </a:xfrm>
          <a:prstGeom prst="rect">
            <a:avLst/>
          </a:prstGeom>
          <a:noFill/>
        </p:spPr>
        <p:txBody>
          <a:bodyPr wrap="square" rtlCol="0">
            <a:spAutoFit/>
          </a:bodyPr>
          <a:p>
            <a:pPr algn="ctr"/>
            <a:r>
              <a:rPr lang="vi-VN" altLang="en-US" sz="3200" b="1" u="sng">
                <a:latin typeface="Times New Roman" panose="02020603050405020304" pitchFamily="18" charset="0"/>
                <a:cs typeface="Times New Roman" panose="02020603050405020304" pitchFamily="18" charset="0"/>
              </a:rPr>
              <a:t>Tiếng </a:t>
            </a:r>
            <a:r>
              <a:rPr lang="vi-VN" altLang="en-US" sz="3200" b="1" u="sng">
                <a:latin typeface="Times New Roman" panose="02020603050405020304" pitchFamily="18" charset="0"/>
                <a:cs typeface="Times New Roman" panose="02020603050405020304" pitchFamily="18" charset="0"/>
              </a:rPr>
              <a:t>Việt</a:t>
            </a:r>
            <a:endParaRPr lang="vi-VN" altLang="en-US" sz="3200" b="1" u="sng">
              <a:latin typeface="Times New Roman" panose="02020603050405020304" pitchFamily="18" charset="0"/>
              <a:cs typeface="Times New Roman" panose="02020603050405020304" pitchFamily="18" charset="0"/>
            </a:endParaRPr>
          </a:p>
        </p:txBody>
      </p:sp>
      <p:sp>
        <p:nvSpPr>
          <p:cNvPr id="3" name="Text Box 2"/>
          <p:cNvSpPr txBox="1"/>
          <p:nvPr/>
        </p:nvSpPr>
        <p:spPr>
          <a:xfrm>
            <a:off x="1848485" y="1635760"/>
            <a:ext cx="8867775" cy="1076325"/>
          </a:xfrm>
          <a:prstGeom prst="rect">
            <a:avLst/>
          </a:prstGeom>
          <a:noFill/>
        </p:spPr>
        <p:txBody>
          <a:bodyPr wrap="square" rtlCol="0">
            <a:spAutoFit/>
            <a:scene3d>
              <a:camera prst="orthographicFront"/>
              <a:lightRig rig="threePt" dir="t"/>
            </a:scene3d>
          </a:bodyPr>
          <a:p>
            <a:pPr algn="ctr"/>
            <a:r>
              <a:rPr lang="vi-VN" altLang="en-US" sz="3200" b="1" u="sng">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Bài 19</a:t>
            </a:r>
            <a:r>
              <a:rPr lang="vi-VN" altLang="en-US" sz="3200" b="1">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Trải nghiệm để sáng tạo (3 </a:t>
            </a:r>
            <a:r>
              <a:rPr lang="vi-VN" altLang="en-US" sz="3200" b="1">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tiết)</a:t>
            </a:r>
            <a:endParaRPr lang="vi-VN" altLang="en-US" sz="3200" b="1">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a:p>
            <a:pPr algn="ctr"/>
            <a:r>
              <a:rPr lang="vi-VN" altLang="en-US" sz="3200" b="1" u="sng">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Tiết 1</a:t>
            </a:r>
            <a:r>
              <a:rPr lang="vi-VN" altLang="en-US" sz="3200" b="1">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vi-VN" altLang="en-US" sz="3200" b="1">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Đọc</a:t>
            </a:r>
            <a:endParaRPr lang="vi-VN" altLang="en-US" sz="3200" b="1">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67578 3.7037E-6 L -0.68438 3.7037E-6 " pathEditMode="relative" rAng="0" ptsTypes="AA">
                                      <p:cBhvr>
                                        <p:cTn id="6" dur="100" fill="hold"/>
                                        <p:tgtEl>
                                          <p:spTgt spid="14"/>
                                        </p:tgtEl>
                                        <p:attrNameLst>
                                          <p:attrName>ppt_x</p:attrName>
                                          <p:attrName>ppt_y</p:attrName>
                                        </p:attrNameLst>
                                      </p:cBhvr>
                                      <p:rCtr x="-68008" y="0"/>
                                    </p:animMotion>
                                  </p:childTnLst>
                                </p:cTn>
                              </p:par>
                              <p:par>
                                <p:cTn id="7" presetID="32" presetClass="emph" presetSubtype="0" fill="hold" nodeType="withEffect">
                                  <p:stCondLst>
                                    <p:cond delay="0"/>
                                  </p:stCondLst>
                                  <p:childTnLst>
                                    <p:animRot by="120000">
                                      <p:cBhvr>
                                        <p:cTn id="8" dur="100" fill="hold">
                                          <p:stCondLst>
                                            <p:cond delay="0"/>
                                          </p:stCondLst>
                                        </p:cTn>
                                        <p:tgtEl>
                                          <p:spTgt spid="14"/>
                                        </p:tgtEl>
                                        <p:attrNameLst>
                                          <p:attrName>r</p:attrName>
                                        </p:attrNameLst>
                                      </p:cBhvr>
                                    </p:animRot>
                                    <p:animRot by="-240000">
                                      <p:cBhvr>
                                        <p:cTn id="9" dur="200" fill="hold">
                                          <p:stCondLst>
                                            <p:cond delay="200"/>
                                          </p:stCondLst>
                                        </p:cTn>
                                        <p:tgtEl>
                                          <p:spTgt spid="14"/>
                                        </p:tgtEl>
                                        <p:attrNameLst>
                                          <p:attrName>r</p:attrName>
                                        </p:attrNameLst>
                                      </p:cBhvr>
                                    </p:animRot>
                                    <p:animRot by="240000">
                                      <p:cBhvr>
                                        <p:cTn id="10" dur="200" fill="hold">
                                          <p:stCondLst>
                                            <p:cond delay="400"/>
                                          </p:stCondLst>
                                        </p:cTn>
                                        <p:tgtEl>
                                          <p:spTgt spid="14"/>
                                        </p:tgtEl>
                                        <p:attrNameLst>
                                          <p:attrName>r</p:attrName>
                                        </p:attrNameLst>
                                      </p:cBhvr>
                                    </p:animRot>
                                    <p:animRot by="-240000">
                                      <p:cBhvr>
                                        <p:cTn id="11" dur="200" fill="hold">
                                          <p:stCondLst>
                                            <p:cond delay="600"/>
                                          </p:stCondLst>
                                        </p:cTn>
                                        <p:tgtEl>
                                          <p:spTgt spid="14"/>
                                        </p:tgtEl>
                                        <p:attrNameLst>
                                          <p:attrName>r</p:attrName>
                                        </p:attrNameLst>
                                      </p:cBhvr>
                                    </p:animRot>
                                    <p:animRot by="120000">
                                      <p:cBhvr>
                                        <p:cTn id="12" dur="200" fill="hold">
                                          <p:stCondLst>
                                            <p:cond delay="80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10;&#10;Description automatically generated"/>
          <p:cNvPicPr>
            <a:picLocks noChangeAspect="1"/>
          </p:cNvPicPr>
          <p:nvPr/>
        </p:nvPicPr>
        <p:blipFill rotWithShape="1">
          <a:blip r:embed="rId1" cstate="print">
            <a:extLst>
              <a:ext uri="{28A0092B-C50C-407E-A947-70E740481C1C}">
                <a14:useLocalDpi xmlns:a14="http://schemas.microsoft.com/office/drawing/2010/main" val="0"/>
              </a:ext>
            </a:extLst>
          </a:blip>
          <a:srcRect l="17686" t="1364" r="8143" b="23942"/>
          <a:stretch>
            <a:fillRect/>
          </a:stretch>
        </p:blipFill>
        <p:spPr>
          <a:xfrm>
            <a:off x="0" y="-164124"/>
            <a:ext cx="12192000" cy="7455877"/>
          </a:xfrm>
          <a:prstGeom prst="rect">
            <a:avLst/>
          </a:prstGeom>
        </p:spPr>
      </p:pic>
      <p:pic>
        <p:nvPicPr>
          <p:cNvPr id="6" name="Picture 24"/>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934422" y="3196032"/>
            <a:ext cx="7184334" cy="1311141"/>
          </a:xfrm>
          <a:prstGeom prst="rect">
            <a:avLst/>
          </a:prstGeom>
        </p:spPr>
      </p:pic>
      <p:pic>
        <p:nvPicPr>
          <p:cNvPr id="7" name="Picture 24"/>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4351131" y="3196032"/>
            <a:ext cx="5406307" cy="1311141"/>
          </a:xfrm>
          <a:prstGeom prst="rect">
            <a:avLst/>
          </a:prstGeom>
        </p:spPr>
      </p:pic>
      <p:pic>
        <p:nvPicPr>
          <p:cNvPr id="9" name="Picture 20"/>
          <p:cNvPicPr>
            <a:picLocks noChangeAspect="1"/>
          </p:cNvPicPr>
          <p:nvPr/>
        </p:nvPicPr>
        <p:blipFill>
          <a:blip r:embed="rId4"/>
          <a:srcRect/>
          <a:stretch>
            <a:fillRect/>
          </a:stretch>
        </p:blipFill>
        <p:spPr>
          <a:xfrm flipH="1">
            <a:off x="10725277" y="1050877"/>
            <a:ext cx="1466723" cy="1778745"/>
          </a:xfrm>
          <a:prstGeom prst="rect">
            <a:avLst/>
          </a:prstGeom>
        </p:spPr>
      </p:pic>
      <p:grpSp>
        <p:nvGrpSpPr>
          <p:cNvPr id="3" name="Group 2"/>
          <p:cNvGrpSpPr/>
          <p:nvPr/>
        </p:nvGrpSpPr>
        <p:grpSpPr>
          <a:xfrm>
            <a:off x="12192000" y="4507173"/>
            <a:ext cx="5148864" cy="3913135"/>
            <a:chOff x="12090236" y="3514332"/>
            <a:chExt cx="5148864" cy="3913135"/>
          </a:xfrm>
        </p:grpSpPr>
        <p:pic>
          <p:nvPicPr>
            <p:cNvPr id="11" name="Picture 16"/>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12090236" y="3514332"/>
              <a:ext cx="5148864" cy="3913135"/>
            </a:xfrm>
            <a:prstGeom prst="rect">
              <a:avLst/>
            </a:prstGeom>
          </p:spPr>
        </p:pic>
        <p:sp>
          <p:nvSpPr>
            <p:cNvPr id="2" name="Rounded Rectangle 1"/>
            <p:cNvSpPr/>
            <p:nvPr/>
          </p:nvSpPr>
          <p:spPr>
            <a:xfrm>
              <a:off x="14273784" y="5495544"/>
              <a:ext cx="2221992" cy="566928"/>
            </a:xfrm>
            <a:prstGeom prst="roundRect">
              <a:avLst/>
            </a:prstGeom>
            <a:solidFill>
              <a:srgbClr val="FBC11D"/>
            </a:solidFill>
            <a:ln>
              <a:solidFill>
                <a:srgbClr val="FBC1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8" name="Text Box 7"/>
          <p:cNvSpPr txBox="1"/>
          <p:nvPr/>
        </p:nvSpPr>
        <p:spPr>
          <a:xfrm>
            <a:off x="2030095" y="1593850"/>
            <a:ext cx="6443345" cy="1106805"/>
          </a:xfrm>
          <a:prstGeom prst="rect">
            <a:avLst/>
          </a:prstGeom>
          <a:noFill/>
        </p:spPr>
        <p:txBody>
          <a:bodyPr wrap="square" rtlCol="0">
            <a:spAutoFit/>
          </a:bodyPr>
          <a:p>
            <a:pPr algn="ctr"/>
            <a:r>
              <a:rPr lang="vi-VN" altLang="en-US" sz="6600" b="1">
                <a:latin typeface="Times New Roman" panose="02020603050405020304" pitchFamily="18" charset="0"/>
                <a:cs typeface="Times New Roman" panose="02020603050405020304" pitchFamily="18" charset="0"/>
              </a:rPr>
              <a:t>Luyện đọc</a:t>
            </a:r>
            <a:endParaRPr lang="vi-VN" altLang="en-US" sz="6600" b="1">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2.29167E-6 -1.11111E-6 L -0.99779 -0.02662 " pathEditMode="relative" rAng="0" ptsTypes="AA">
                                      <p:cBhvr>
                                        <p:cTn id="6" dur="2000" fill="hold"/>
                                        <p:tgtEl>
                                          <p:spTgt spid="3"/>
                                        </p:tgtEl>
                                        <p:attrNameLst>
                                          <p:attrName>ppt_x</p:attrName>
                                          <p:attrName>ppt_y</p:attrName>
                                        </p:attrNameLst>
                                      </p:cBhvr>
                                      <p:rCtr x="-49896" y="-1343"/>
                                    </p:animMotion>
                                  </p:childTnLst>
                                </p:cTn>
                              </p:par>
                              <p:par>
                                <p:cTn id="7" presetID="53" presetClass="entr" presetSubtype="16"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 calcmode="lin" valueType="num">
                                      <p:cBhvr>
                                        <p:cTn id="9" dur="500" fill="hold"/>
                                        <p:tgtEl>
                                          <p:spTgt spid="9"/>
                                        </p:tgtEl>
                                        <p:attrNameLst>
                                          <p:attrName>ppt_w</p:attrName>
                                        </p:attrNameLst>
                                      </p:cBhvr>
                                      <p:tavLst>
                                        <p:tav tm="0">
                                          <p:val>
                                            <p:fltVal val="0"/>
                                          </p:val>
                                        </p:tav>
                                        <p:tav tm="100000">
                                          <p:val>
                                            <p:strVal val="#ppt_w"/>
                                          </p:val>
                                        </p:tav>
                                      </p:tavLst>
                                    </p:anim>
                                    <p:anim calcmode="lin" valueType="num">
                                      <p:cBhvr>
                                        <p:cTn id="10" dur="500" fill="hold"/>
                                        <p:tgtEl>
                                          <p:spTgt spid="9"/>
                                        </p:tgtEl>
                                        <p:attrNameLst>
                                          <p:attrName>ppt_h</p:attrName>
                                        </p:attrNameLst>
                                      </p:cBhvr>
                                      <p:tavLst>
                                        <p:tav tm="0">
                                          <p:val>
                                            <p:fltVal val="0"/>
                                          </p:val>
                                        </p:tav>
                                        <p:tav tm="100000">
                                          <p:val>
                                            <p:strVal val="#ppt_h"/>
                                          </p:val>
                                        </p:tav>
                                      </p:tavLst>
                                    </p:anim>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1">
            <a:extLst>
              <a:ext uri="{28A0092B-C50C-407E-A947-70E740481C1C}">
                <a14:useLocalDpi xmlns:a14="http://schemas.microsoft.com/office/drawing/2010/main" val="0"/>
              </a:ext>
            </a:extLst>
          </a:blip>
          <a:srcRect t="10007"/>
          <a:stretch>
            <a:fillRect/>
          </a:stretch>
        </p:blipFill>
        <p:spPr>
          <a:xfrm>
            <a:off x="0" y="0"/>
            <a:ext cx="12192000" cy="6858000"/>
          </a:xfrm>
          <a:prstGeom prst="rect">
            <a:avLst/>
          </a:prstGeom>
        </p:spPr>
      </p:pic>
      <p:pic>
        <p:nvPicPr>
          <p:cNvPr id="10" name="Picture 16"/>
          <p:cNvPicPr>
            <a:picLocks noChangeAspect="1"/>
          </p:cNvPicPr>
          <p:nvPr/>
        </p:nvPicPr>
        <p:blipFill>
          <a:blip r:embed="rId2"/>
          <a:srcRect/>
          <a:stretch>
            <a:fillRect/>
          </a:stretch>
        </p:blipFill>
        <p:spPr>
          <a:xfrm>
            <a:off x="10085915" y="4327407"/>
            <a:ext cx="1075679" cy="1096233"/>
          </a:xfrm>
          <a:prstGeom prst="rect">
            <a:avLst/>
          </a:prstGeom>
        </p:spPr>
      </p:pic>
      <p:sp>
        <p:nvSpPr>
          <p:cNvPr id="28" name="Rectangle: Diagonal Corners Rounded 27"/>
          <p:cNvSpPr/>
          <p:nvPr/>
        </p:nvSpPr>
        <p:spPr>
          <a:xfrm>
            <a:off x="447367" y="256854"/>
            <a:ext cx="11367914" cy="6321884"/>
          </a:xfrm>
          <a:prstGeom prst="round2DiagRect">
            <a:avLst>
              <a:gd name="adj1" fmla="val 7986"/>
              <a:gd name="adj2" fmla="val 7698"/>
            </a:avLst>
          </a:prstGeom>
          <a:solidFill>
            <a:sysClr val="window" lastClr="FFFFFF">
              <a:alpha val="91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 name="TextBox 5"/>
          <p:cNvSpPr txBox="1"/>
          <p:nvPr/>
        </p:nvSpPr>
        <p:spPr>
          <a:xfrm>
            <a:off x="531495" y="781685"/>
            <a:ext cx="11099165" cy="5997575"/>
          </a:xfrm>
          <a:prstGeom prst="rect">
            <a:avLst/>
          </a:prstGeom>
          <a:noFill/>
        </p:spPr>
        <p:txBody>
          <a:bodyPr wrap="square" rtlCol="0">
            <a:noAutofit/>
          </a:bodyPr>
          <a:lstStyle/>
          <a:p>
            <a:pPr algn="just"/>
            <a:r>
              <a:rPr lang="en-US" sz="1900" dirty="0">
                <a:latin typeface="Cambria" panose="02040503050406030204" pitchFamily="18" charset="0"/>
                <a:ea typeface="Cambria" panose="02040503050406030204" pitchFamily="18" charset="0"/>
              </a:rPr>
              <a:t>   </a:t>
            </a:r>
            <a:r>
              <a:rPr lang="vi-VN" sz="1900" dirty="0">
                <a:latin typeface="Cambria" panose="02040503050406030204" pitchFamily="18" charset="0"/>
                <a:ea typeface="Cambria" panose="02040503050406030204" pitchFamily="18" charset="0"/>
              </a:rPr>
              <a:t>An-đéc-xen sinh ra trong một gia đình thợ giày ở Đan Mạch. Khi An-đéc-xen còn nhỏ, cha thường đưa cậu tới đồng cỏ chơi. Cha làm cho cậu chiếc kính có thể nhìn ra xa. Thế là cậu thấy được chim chóc trên trời, thiên nga trong hồ nước, dãy núi cuối làng,... Quan sát mỗi sự vật, cậu lại liên tưởng đến một câu chuyện kì diệu, rồi kể cho cha nghe.</a:t>
            </a:r>
            <a:endParaRPr lang="vi-VN" sz="1900" dirty="0">
              <a:latin typeface="Cambria" panose="02040503050406030204" pitchFamily="18" charset="0"/>
              <a:ea typeface="Cambria" panose="02040503050406030204" pitchFamily="18" charset="0"/>
            </a:endParaRPr>
          </a:p>
          <a:p>
            <a:pPr algn="just"/>
            <a:r>
              <a:rPr lang="en-US" sz="1900" dirty="0">
                <a:latin typeface="Cambria" panose="02040503050406030204" pitchFamily="18" charset="0"/>
                <a:ea typeface="Cambria" panose="02040503050406030204" pitchFamily="18" charset="0"/>
              </a:rPr>
              <a:t>   </a:t>
            </a:r>
            <a:r>
              <a:rPr lang="vi-VN" sz="1900" dirty="0">
                <a:latin typeface="Cambria" panose="02040503050406030204" pitchFamily="18" charset="0"/>
                <a:ea typeface="Cambria" panose="02040503050406030204" pitchFamily="18" charset="0"/>
              </a:rPr>
              <a:t>Lên năm tuổi, An-đéc-xen được cha làm cho mấy con rối gỗ. An-đéc-xen vui sướng cho chúng di chuyển, lắc lư cái đầu và trò chuyện cùng nhau. Cha An-đéc-xen thấy vậy liền dựng một cái sân khấu ngoài sân. Cậu bé may quần áo cho rối gỗ, đưa rối lên biểu diễn. Tối nọ, An-đéc-xen đứng trên sân khấu, ca hát và đọc thơ. Đột nhiên, có ngôi sao chổi vụt qua bầu trời. Xúc động bởi hiện tượng độc đáo ấy, cậu viết câu chuyện </a:t>
            </a:r>
            <a:r>
              <a:rPr lang="vi-VN" sz="1900" i="1" dirty="0">
                <a:latin typeface="Cambria" panose="02040503050406030204" pitchFamily="18" charset="0"/>
                <a:ea typeface="Cambria" panose="02040503050406030204" pitchFamily="18" charset="0"/>
              </a:rPr>
              <a:t>Sao chổi</a:t>
            </a:r>
            <a:r>
              <a:rPr lang="vi-VN" sz="1900" dirty="0">
                <a:latin typeface="Cambria" panose="02040503050406030204" pitchFamily="18" charset="0"/>
                <a:ea typeface="Cambria" panose="02040503050406030204" pitchFamily="18" charset="0"/>
              </a:rPr>
              <a:t>.</a:t>
            </a:r>
            <a:endParaRPr lang="vi-VN" sz="1900" dirty="0">
              <a:latin typeface="Cambria" panose="02040503050406030204" pitchFamily="18" charset="0"/>
              <a:ea typeface="Cambria" panose="02040503050406030204" pitchFamily="18" charset="0"/>
            </a:endParaRPr>
          </a:p>
          <a:p>
            <a:pPr algn="just"/>
            <a:r>
              <a:rPr lang="en-US" sz="1900" dirty="0">
                <a:latin typeface="Cambria" panose="02040503050406030204" pitchFamily="18" charset="0"/>
                <a:ea typeface="Cambria" panose="02040503050406030204" pitchFamily="18" charset="0"/>
              </a:rPr>
              <a:t>   </a:t>
            </a:r>
            <a:r>
              <a:rPr lang="vi-VN" sz="1900" dirty="0">
                <a:latin typeface="Cambria" panose="02040503050406030204" pitchFamily="18" charset="0"/>
                <a:ea typeface="Cambria" panose="02040503050406030204" pitchFamily="18" charset="0"/>
              </a:rPr>
              <a:t>Những ngày lên Cô-pen-ha-ghen kiếm việc làm, An-đéc-xen luôn say mê sáng tác. Cuốn sách đầu tiên của ông đã được xuất bản. Đọc cuốn sách, Quốc vương Đan Mạch rất thích thú, cho gọi An-đéc-xen đến và hỏi ông có tâm nguyện gì. Ông nói rằng mình muốn đến nhiều nơi để trải nghiệm cuộc sống. Quốc vương bèn tặng ông một số tiền để giúp ông thoả nguyện.</a:t>
            </a:r>
            <a:endParaRPr lang="vi-VN" sz="1900" dirty="0">
              <a:latin typeface="Cambria" panose="02040503050406030204" pitchFamily="18" charset="0"/>
              <a:ea typeface="Cambria" panose="02040503050406030204" pitchFamily="18" charset="0"/>
            </a:endParaRPr>
          </a:p>
          <a:p>
            <a:pPr algn="just"/>
            <a:r>
              <a:rPr lang="en-US" sz="1900" dirty="0">
                <a:latin typeface="Cambria" panose="02040503050406030204" pitchFamily="18" charset="0"/>
                <a:ea typeface="Cambria" panose="02040503050406030204" pitchFamily="18" charset="0"/>
              </a:rPr>
              <a:t>   </a:t>
            </a:r>
            <a:r>
              <a:rPr lang="vi-VN" sz="1900" dirty="0">
                <a:latin typeface="Cambria" panose="02040503050406030204" pitchFamily="18" charset="0"/>
                <a:ea typeface="Cambria" panose="02040503050406030204" pitchFamily="18" charset="0"/>
              </a:rPr>
              <a:t>Trong những ngày chu du khắp các nước, An-đéc-xen quen biết nhiều người thuộc các tầng lớp khác nhau. Ông bất bình trước những kẻ coi thường dân nghèo. Ông thương cảm với bao thân phận bé nhỏ, thiếu may mắn. Ông trân trọng những tâm hồn trong sáng, cao thượng. Bằng những trải nghiệm phong phú và một trái tim nhân hậu, ông đã cho ra đời một loạt tác phẩm: </a:t>
            </a:r>
            <a:r>
              <a:rPr lang="vi-VN" sz="1900" i="1" dirty="0">
                <a:latin typeface="Cambria" panose="02040503050406030204" pitchFamily="18" charset="0"/>
                <a:ea typeface="Cambria" panose="02040503050406030204" pitchFamily="18" charset="0"/>
              </a:rPr>
              <a:t>Vịt con xấu xí, Cô bé bán diêm, Nàng tiên cá, Chú lính chì dũng cảm</a:t>
            </a:r>
            <a:r>
              <a:rPr lang="vi-VN" sz="1900" dirty="0">
                <a:latin typeface="Cambria" panose="02040503050406030204" pitchFamily="18" charset="0"/>
                <a:ea typeface="Cambria" panose="02040503050406030204" pitchFamily="18" charset="0"/>
              </a:rPr>
              <a:t>,... Đây là những câu chuyện đã làm xúc động hàng triệu trẻ em trên thế giới.</a:t>
            </a:r>
            <a:endParaRPr lang="vi-VN" sz="1900" dirty="0">
              <a:latin typeface="Cambria" panose="02040503050406030204" pitchFamily="18" charset="0"/>
              <a:ea typeface="Cambria" panose="02040503050406030204" pitchFamily="18" charset="0"/>
            </a:endParaRPr>
          </a:p>
          <a:p>
            <a:pPr algn="r"/>
            <a:r>
              <a:rPr lang="vi-VN" sz="1900" dirty="0">
                <a:latin typeface="Cambria" panose="02040503050406030204" pitchFamily="18" charset="0"/>
                <a:ea typeface="Cambria" panose="02040503050406030204" pitchFamily="18" charset="0"/>
              </a:rPr>
              <a:t>(Phan Thế Quân </a:t>
            </a:r>
            <a:r>
              <a:rPr lang="vi-VN" sz="1900" i="1" dirty="0">
                <a:latin typeface="Cambria" panose="02040503050406030204" pitchFamily="18" charset="0"/>
                <a:ea typeface="Cambria" panose="02040503050406030204" pitchFamily="18" charset="0"/>
              </a:rPr>
              <a:t>tổng hợp</a:t>
            </a:r>
            <a:r>
              <a:rPr lang="vi-VN" sz="1900" dirty="0">
                <a:latin typeface="Cambria" panose="02040503050406030204" pitchFamily="18" charset="0"/>
                <a:ea typeface="Cambria" panose="02040503050406030204" pitchFamily="18" charset="0"/>
              </a:rPr>
              <a:t>)</a:t>
            </a:r>
            <a:endParaRPr lang="vi-VN" sz="1900" dirty="0">
              <a:latin typeface="Cambria" panose="02040503050406030204" pitchFamily="18" charset="0"/>
              <a:ea typeface="Cambria" panose="02040503050406030204" pitchFamily="18" charset="0"/>
            </a:endParaRPr>
          </a:p>
        </p:txBody>
      </p:sp>
      <p:pic>
        <p:nvPicPr>
          <p:cNvPr id="2" name="Picture 1"/>
          <p:cNvPicPr>
            <a:picLocks noChangeAspect="1"/>
          </p:cNvPicPr>
          <p:nvPr/>
        </p:nvPicPr>
        <p:blipFill>
          <a:blip r:embed="rId3"/>
          <a:stretch>
            <a:fillRect/>
          </a:stretch>
        </p:blipFill>
        <p:spPr>
          <a:xfrm>
            <a:off x="1842243" y="105116"/>
            <a:ext cx="8864352" cy="835224"/>
          </a:xfrm>
          <a:prstGeom prst="rect">
            <a:avLst/>
          </a:prstGeom>
        </p:spPr>
      </p:pic>
      <p:sp>
        <p:nvSpPr>
          <p:cNvPr id="3" name="Oval 2"/>
          <p:cNvSpPr/>
          <p:nvPr/>
        </p:nvSpPr>
        <p:spPr>
          <a:xfrm>
            <a:off x="157480" y="636270"/>
            <a:ext cx="491490" cy="503555"/>
          </a:xfrm>
          <a:prstGeom prst="ellipse">
            <a:avLst/>
          </a:prstGeom>
          <a:solidFill>
            <a:srgbClr val="FFC000"/>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vi-VN" altLang="en-US" sz="3200" b="1">
                <a:solidFill>
                  <a:srgbClr val="FF0000"/>
                </a:solidFill>
                <a:latin typeface="Arial" panose="020B0604020202020204" pitchFamily="34" charset="0"/>
                <a:cs typeface="Arial" panose="020B0604020202020204" pitchFamily="34" charset="0"/>
              </a:rPr>
              <a:t>1</a:t>
            </a:r>
            <a:endParaRPr lang="vi-VN" altLang="en-US" sz="3200" b="1">
              <a:solidFill>
                <a:srgbClr val="FF0000"/>
              </a:solidFill>
              <a:latin typeface="Arial" panose="020B0604020202020204" pitchFamily="34" charset="0"/>
              <a:cs typeface="Arial" panose="020B0604020202020204" pitchFamily="34" charset="0"/>
            </a:endParaRPr>
          </a:p>
        </p:txBody>
      </p:sp>
      <p:sp>
        <p:nvSpPr>
          <p:cNvPr id="4" name="Oval 3"/>
          <p:cNvSpPr/>
          <p:nvPr/>
        </p:nvSpPr>
        <p:spPr>
          <a:xfrm>
            <a:off x="157480" y="1867535"/>
            <a:ext cx="491490" cy="503555"/>
          </a:xfrm>
          <a:prstGeom prst="ellipse">
            <a:avLst/>
          </a:prstGeom>
          <a:solidFill>
            <a:srgbClr val="FFC000"/>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vi-VN" altLang="en-US" sz="3200" b="1">
                <a:solidFill>
                  <a:srgbClr val="FF0000"/>
                </a:solidFill>
                <a:latin typeface="Arial" panose="020B0604020202020204" pitchFamily="34" charset="0"/>
                <a:cs typeface="Arial" panose="020B0604020202020204" pitchFamily="34" charset="0"/>
              </a:rPr>
              <a:t>2</a:t>
            </a:r>
            <a:endParaRPr lang="vi-VN" altLang="en-US" sz="3200" b="1">
              <a:solidFill>
                <a:srgbClr val="FF0000"/>
              </a:solidFill>
              <a:latin typeface="Arial" panose="020B0604020202020204" pitchFamily="34" charset="0"/>
              <a:cs typeface="Arial" panose="020B0604020202020204" pitchFamily="34" charset="0"/>
            </a:endParaRPr>
          </a:p>
        </p:txBody>
      </p:sp>
      <p:sp>
        <p:nvSpPr>
          <p:cNvPr id="7" name="Oval 6"/>
          <p:cNvSpPr/>
          <p:nvPr/>
        </p:nvSpPr>
        <p:spPr>
          <a:xfrm>
            <a:off x="157480" y="3288030"/>
            <a:ext cx="491490" cy="503555"/>
          </a:xfrm>
          <a:prstGeom prst="ellipse">
            <a:avLst/>
          </a:prstGeom>
          <a:solidFill>
            <a:srgbClr val="FFC000"/>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vi-VN" altLang="en-US" sz="3200" b="1">
                <a:solidFill>
                  <a:srgbClr val="FF0000"/>
                </a:solidFill>
                <a:latin typeface="Arial" panose="020B0604020202020204" pitchFamily="34" charset="0"/>
                <a:cs typeface="Arial" panose="020B0604020202020204" pitchFamily="34" charset="0"/>
              </a:rPr>
              <a:t>3</a:t>
            </a:r>
            <a:endParaRPr lang="vi-VN" altLang="en-US" sz="3200" b="1">
              <a:solidFill>
                <a:srgbClr val="FF0000"/>
              </a:solidFill>
              <a:latin typeface="Arial" panose="020B0604020202020204" pitchFamily="34" charset="0"/>
              <a:cs typeface="Arial" panose="020B0604020202020204" pitchFamily="34" charset="0"/>
            </a:endParaRPr>
          </a:p>
        </p:txBody>
      </p:sp>
      <p:sp>
        <p:nvSpPr>
          <p:cNvPr id="8" name="Oval 7"/>
          <p:cNvSpPr/>
          <p:nvPr/>
        </p:nvSpPr>
        <p:spPr>
          <a:xfrm>
            <a:off x="157480" y="4509135"/>
            <a:ext cx="491490" cy="503555"/>
          </a:xfrm>
          <a:prstGeom prst="ellipse">
            <a:avLst/>
          </a:prstGeom>
          <a:solidFill>
            <a:srgbClr val="FFC000"/>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vi-VN" altLang="en-US" sz="3200" b="1">
                <a:solidFill>
                  <a:srgbClr val="FF0000"/>
                </a:solidFill>
                <a:latin typeface="Arial" panose="020B0604020202020204" pitchFamily="34" charset="0"/>
                <a:cs typeface="Arial" panose="020B0604020202020204" pitchFamily="34" charset="0"/>
              </a:rPr>
              <a:t>4</a:t>
            </a:r>
            <a:endParaRPr lang="vi-VN" altLang="en-US" sz="3200" b="1">
              <a:solidFill>
                <a:srgbClr val="FF0000"/>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4"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ox(in)">
                                      <p:cBhvr>
                                        <p:cTn id="15" dur="2000"/>
                                        <p:tgtEl>
                                          <p:spTgt spid="3"/>
                                        </p:tgtEl>
                                      </p:cBhvr>
                                    </p:animEffect>
                                  </p:childTnLst>
                                </p:cTn>
                              </p:par>
                              <p:par>
                                <p:cTn id="16" presetID="4" presetClass="entr" presetSubtype="16"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ox(in)">
                                      <p:cBhvr>
                                        <p:cTn id="18" dur="2000"/>
                                        <p:tgtEl>
                                          <p:spTgt spid="4"/>
                                        </p:tgtEl>
                                      </p:cBhvr>
                                    </p:animEffect>
                                  </p:childTnLst>
                                </p:cTn>
                              </p:par>
                              <p:par>
                                <p:cTn id="19" presetID="4" presetClass="entr" presetSubtype="16"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ox(in)">
                                      <p:cBhvr>
                                        <p:cTn id="21" dur="2000"/>
                                        <p:tgtEl>
                                          <p:spTgt spid="7"/>
                                        </p:tgtEl>
                                      </p:cBhvr>
                                    </p:animEffect>
                                  </p:childTnLst>
                                </p:cTn>
                              </p:par>
                              <p:par>
                                <p:cTn id="22" presetID="4" presetClass="entr" presetSubtype="16"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ox(in)">
                                      <p:cBhvr>
                                        <p:cTn id="24"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7" grpId="0" animBg="1"/>
      <p:bldP spid="8" grpId="0" animBg="1"/>
      <p:bldP spid="3" grpId="1" animBg="1"/>
      <p:bldP spid="4" grpId="1" animBg="1"/>
      <p:bldP spid="7" grpId="1" animBg="1"/>
      <p:bldP spid="8"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1">
            <a:extLst>
              <a:ext uri="{28A0092B-C50C-407E-A947-70E740481C1C}">
                <a14:useLocalDpi xmlns:a14="http://schemas.microsoft.com/office/drawing/2010/main" val="0"/>
              </a:ext>
            </a:extLst>
          </a:blip>
          <a:srcRect t="10007"/>
          <a:stretch>
            <a:fillRect/>
          </a:stretch>
        </p:blipFill>
        <p:spPr>
          <a:xfrm>
            <a:off x="0" y="0"/>
            <a:ext cx="12192000" cy="6858000"/>
          </a:xfrm>
          <a:prstGeom prst="rect">
            <a:avLst/>
          </a:prstGeom>
        </p:spPr>
      </p:pic>
      <p:pic>
        <p:nvPicPr>
          <p:cNvPr id="10" name="Picture 16"/>
          <p:cNvPicPr>
            <a:picLocks noChangeAspect="1"/>
          </p:cNvPicPr>
          <p:nvPr/>
        </p:nvPicPr>
        <p:blipFill>
          <a:blip r:embed="rId2"/>
          <a:srcRect/>
          <a:stretch>
            <a:fillRect/>
          </a:stretch>
        </p:blipFill>
        <p:spPr>
          <a:xfrm>
            <a:off x="10085915" y="4327407"/>
            <a:ext cx="1075679" cy="1096233"/>
          </a:xfrm>
          <a:prstGeom prst="rect">
            <a:avLst/>
          </a:prstGeom>
        </p:spPr>
      </p:pic>
      <p:sp>
        <p:nvSpPr>
          <p:cNvPr id="28" name="Rectangle: Diagonal Corners Rounded 27"/>
          <p:cNvSpPr/>
          <p:nvPr/>
        </p:nvSpPr>
        <p:spPr>
          <a:xfrm>
            <a:off x="447367" y="254388"/>
            <a:ext cx="11297265" cy="6390486"/>
          </a:xfrm>
          <a:prstGeom prst="round2DiagRect">
            <a:avLst/>
          </a:prstGeom>
          <a:solidFill>
            <a:sysClr val="window" lastClr="FFFFFF">
              <a:alpha val="91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 name="TextBox 5"/>
          <p:cNvSpPr txBox="1"/>
          <p:nvPr/>
        </p:nvSpPr>
        <p:spPr>
          <a:xfrm>
            <a:off x="763595" y="2055132"/>
            <a:ext cx="10881466" cy="2122805"/>
          </a:xfrm>
          <a:prstGeom prst="rect">
            <a:avLst/>
          </a:prstGeom>
          <a:noFill/>
        </p:spPr>
        <p:txBody>
          <a:bodyPr wrap="square" rtlCol="0">
            <a:spAutoFit/>
          </a:bodyPr>
          <a:lstStyle/>
          <a:p>
            <a:pPr lvl="0" algn="just">
              <a:defRPr/>
            </a:pPr>
            <a:r>
              <a:rPr lang="vi-VN" sz="4400" dirty="0">
                <a:solidFill>
                  <a:srgbClr val="002060"/>
                </a:solidFill>
                <a:latin typeface="Calibri" panose="020F0502020204030204"/>
              </a:rPr>
              <a:t>Đọc cuốn sách, Quốc vương Đan Mạch rất thích thú, cho gọi An-đéc-xen đến và hỏi ông có t</a:t>
            </a:r>
            <a:r>
              <a:rPr lang="vi-VN" sz="4400" dirty="0">
                <a:solidFill>
                  <a:srgbClr val="002060"/>
                </a:solidFill>
                <a:latin typeface="Calibri" panose="020F0502020204030204"/>
              </a:rPr>
              <a:t>âm nguyện gì.</a:t>
            </a:r>
            <a:endParaRPr lang="vi-VN" sz="4400" dirty="0">
              <a:solidFill>
                <a:srgbClr val="FF0000"/>
              </a:solidFill>
              <a:latin typeface="Calibri" panose="020F0502020204030204"/>
            </a:endParaRPr>
          </a:p>
        </p:txBody>
      </p:sp>
      <p:sp>
        <p:nvSpPr>
          <p:cNvPr id="8" name="TextBox 7"/>
          <p:cNvSpPr txBox="1"/>
          <p:nvPr/>
        </p:nvSpPr>
        <p:spPr>
          <a:xfrm>
            <a:off x="2755900" y="657860"/>
            <a:ext cx="7267575" cy="1014730"/>
          </a:xfrm>
          <a:prstGeom prst="rect">
            <a:avLst/>
          </a:prstGeom>
          <a:noFill/>
        </p:spPr>
        <p:txBody>
          <a:bodyPr wrap="square" rtlCol="0">
            <a:spAutoFit/>
          </a:bodyPr>
          <a:p>
            <a:r>
              <a:rPr lang="vi-VN" altLang="en-US" sz="6000" b="1" dirty="0" err="1">
                <a:ln>
                  <a:solidFill>
                    <a:schemeClr val="accent2">
                      <a:lumMod val="50000"/>
                    </a:schemeClr>
                  </a:solidFill>
                </a:ln>
                <a:solidFill>
                  <a:srgbClr val="0070C0"/>
                </a:solidFill>
                <a:latin typeface="Cambria" panose="02040503050406030204" pitchFamily="18" charset="0"/>
                <a:ea typeface="Cambria" panose="02040503050406030204" pitchFamily="18" charset="0"/>
                <a:cs typeface="LNTH-LuoLuoNotangYuanTi 1" pitchFamily="2" charset="-128"/>
              </a:rPr>
              <a:t>LUYỆN ĐỌC CÂU </a:t>
            </a:r>
            <a:r>
              <a:rPr lang="vi-VN" altLang="en-US" sz="6000" b="1" dirty="0" err="1">
                <a:ln>
                  <a:solidFill>
                    <a:schemeClr val="accent2">
                      <a:lumMod val="50000"/>
                    </a:schemeClr>
                  </a:solidFill>
                </a:ln>
                <a:solidFill>
                  <a:srgbClr val="0070C0"/>
                </a:solidFill>
                <a:latin typeface="Cambria" panose="02040503050406030204" pitchFamily="18" charset="0"/>
                <a:ea typeface="Cambria" panose="02040503050406030204" pitchFamily="18" charset="0"/>
                <a:cs typeface="LNTH-LuoLuoNotangYuanTi 1" pitchFamily="2" charset="-128"/>
              </a:rPr>
              <a:t>DÀI</a:t>
            </a:r>
            <a:endParaRPr lang="vi-VN" altLang="en-US" sz="6000" b="1" dirty="0" err="1">
              <a:ln>
                <a:solidFill>
                  <a:schemeClr val="accent2">
                    <a:lumMod val="50000"/>
                  </a:schemeClr>
                </a:solidFill>
              </a:ln>
              <a:solidFill>
                <a:srgbClr val="0070C0"/>
              </a:solidFill>
              <a:latin typeface="Cambria" panose="02040503050406030204" pitchFamily="18" charset="0"/>
              <a:ea typeface="Cambria" panose="02040503050406030204" pitchFamily="18" charset="0"/>
              <a:cs typeface="LNTH-LuoLuoNotangYuanTi 1" pitchFamily="2" charset="-128"/>
            </a:endParaRPr>
          </a:p>
        </p:txBody>
      </p:sp>
      <p:sp>
        <p:nvSpPr>
          <p:cNvPr id="3" name="Text Box 2"/>
          <p:cNvSpPr txBox="1"/>
          <p:nvPr/>
        </p:nvSpPr>
        <p:spPr>
          <a:xfrm>
            <a:off x="4959985" y="3347720"/>
            <a:ext cx="414655" cy="829945"/>
          </a:xfrm>
          <a:prstGeom prst="rect">
            <a:avLst/>
          </a:prstGeom>
          <a:noFill/>
        </p:spPr>
        <p:txBody>
          <a:bodyPr wrap="square" rtlCol="0">
            <a:spAutoFit/>
          </a:bodyPr>
          <a:p>
            <a:r>
              <a:rPr lang="vi-VN" altLang="en-US" sz="4800" b="1">
                <a:solidFill>
                  <a:srgbClr val="FF0000"/>
                </a:solidFill>
                <a:latin typeface="Arial" panose="020B0604020202020204" pitchFamily="34" charset="0"/>
                <a:cs typeface="Arial" panose="020B0604020202020204" pitchFamily="34" charset="0"/>
              </a:rPr>
              <a:t>/</a:t>
            </a:r>
            <a:endParaRPr lang="vi-VN" altLang="en-US" sz="4800" b="1">
              <a:solidFill>
                <a:srgbClr val="FF0000"/>
              </a:solidFill>
              <a:latin typeface="Arial" panose="020B0604020202020204" pitchFamily="34" charset="0"/>
              <a:cs typeface="Arial" panose="020B0604020202020204" pitchFamily="34" charset="0"/>
            </a:endParaRPr>
          </a:p>
        </p:txBody>
      </p:sp>
      <p:sp>
        <p:nvSpPr>
          <p:cNvPr id="4" name="Text Box 3"/>
          <p:cNvSpPr txBox="1"/>
          <p:nvPr/>
        </p:nvSpPr>
        <p:spPr>
          <a:xfrm>
            <a:off x="4545330" y="2054860"/>
            <a:ext cx="414655" cy="829945"/>
          </a:xfrm>
          <a:prstGeom prst="rect">
            <a:avLst/>
          </a:prstGeom>
          <a:noFill/>
        </p:spPr>
        <p:txBody>
          <a:bodyPr wrap="square" rtlCol="0">
            <a:spAutoFit/>
          </a:bodyPr>
          <a:p>
            <a:r>
              <a:rPr lang="vi-VN" altLang="en-US" sz="4800" b="1">
                <a:solidFill>
                  <a:srgbClr val="FF0000"/>
                </a:solidFill>
                <a:latin typeface="Arial" panose="020B0604020202020204" pitchFamily="34" charset="0"/>
                <a:cs typeface="Arial" panose="020B0604020202020204" pitchFamily="34" charset="0"/>
              </a:rPr>
              <a:t>/</a:t>
            </a:r>
            <a:endParaRPr lang="vi-VN" altLang="en-US" sz="4800" b="1">
              <a:solidFill>
                <a:srgbClr val="FF0000"/>
              </a:solidFill>
              <a:latin typeface="Arial" panose="020B0604020202020204" pitchFamily="34" charset="0"/>
              <a:cs typeface="Arial" panose="020B0604020202020204" pitchFamily="34" charset="0"/>
            </a:endParaRPr>
          </a:p>
        </p:txBody>
      </p:sp>
      <p:sp>
        <p:nvSpPr>
          <p:cNvPr id="7" name="Text Box 6"/>
          <p:cNvSpPr txBox="1"/>
          <p:nvPr/>
        </p:nvSpPr>
        <p:spPr>
          <a:xfrm>
            <a:off x="3042285" y="2774950"/>
            <a:ext cx="414655" cy="829945"/>
          </a:xfrm>
          <a:prstGeom prst="rect">
            <a:avLst/>
          </a:prstGeom>
          <a:noFill/>
        </p:spPr>
        <p:txBody>
          <a:bodyPr wrap="square" rtlCol="0">
            <a:spAutoFit/>
          </a:bodyPr>
          <a:p>
            <a:r>
              <a:rPr lang="vi-VN" altLang="en-US" sz="4800" b="1">
                <a:solidFill>
                  <a:srgbClr val="FF0000"/>
                </a:solidFill>
                <a:latin typeface="Arial" panose="020B0604020202020204" pitchFamily="34" charset="0"/>
                <a:cs typeface="Arial" panose="020B0604020202020204" pitchFamily="34" charset="0"/>
              </a:rPr>
              <a:t>/</a:t>
            </a:r>
            <a:endParaRPr lang="vi-VN" altLang="en-US" sz="4800" b="1">
              <a:solidFill>
                <a:srgbClr val="FF0000"/>
              </a:solidFill>
              <a:latin typeface="Arial" panose="020B0604020202020204" pitchFamily="34" charset="0"/>
              <a:cs typeface="Arial" panose="020B0604020202020204" pitchFamily="34" charset="0"/>
            </a:endParaRPr>
          </a:p>
        </p:txBody>
      </p:sp>
      <p:sp>
        <p:nvSpPr>
          <p:cNvPr id="9" name="Text Box 8"/>
          <p:cNvSpPr txBox="1"/>
          <p:nvPr/>
        </p:nvSpPr>
        <p:spPr>
          <a:xfrm>
            <a:off x="8844915" y="2701290"/>
            <a:ext cx="414655" cy="829945"/>
          </a:xfrm>
          <a:prstGeom prst="rect">
            <a:avLst/>
          </a:prstGeom>
          <a:noFill/>
        </p:spPr>
        <p:txBody>
          <a:bodyPr wrap="square" rtlCol="0">
            <a:spAutoFit/>
          </a:bodyPr>
          <a:p>
            <a:r>
              <a:rPr lang="vi-VN" altLang="en-US" sz="4800" b="1">
                <a:solidFill>
                  <a:srgbClr val="FF0000"/>
                </a:solidFill>
                <a:latin typeface="Arial" panose="020B0604020202020204" pitchFamily="34" charset="0"/>
                <a:cs typeface="Arial" panose="020B0604020202020204" pitchFamily="34" charset="0"/>
              </a:rPr>
              <a:t>/</a:t>
            </a:r>
            <a:endParaRPr lang="vi-VN" altLang="en-US" sz="4800" b="1">
              <a:solidFill>
                <a:srgbClr val="FF0000"/>
              </a:solidFill>
              <a:latin typeface="Arial" panose="020B0604020202020204" pitchFamily="34" charset="0"/>
              <a:cs typeface="Arial" panose="020B0604020202020204" pitchFamily="34" charset="0"/>
            </a:endParaRPr>
          </a:p>
        </p:txBody>
      </p:sp>
      <p:sp>
        <p:nvSpPr>
          <p:cNvPr id="11" name="Text Box 10"/>
          <p:cNvSpPr txBox="1"/>
          <p:nvPr/>
        </p:nvSpPr>
        <p:spPr>
          <a:xfrm>
            <a:off x="4819015" y="3347720"/>
            <a:ext cx="414655" cy="829945"/>
          </a:xfrm>
          <a:prstGeom prst="rect">
            <a:avLst/>
          </a:prstGeom>
          <a:noFill/>
        </p:spPr>
        <p:txBody>
          <a:bodyPr wrap="square" rtlCol="0">
            <a:spAutoFit/>
          </a:bodyPr>
          <a:p>
            <a:r>
              <a:rPr lang="vi-VN" altLang="en-US" sz="4800" b="1">
                <a:solidFill>
                  <a:srgbClr val="FF0000"/>
                </a:solidFill>
                <a:latin typeface="Arial" panose="020B0604020202020204" pitchFamily="34" charset="0"/>
                <a:cs typeface="Arial" panose="020B0604020202020204" pitchFamily="34" charset="0"/>
              </a:rPr>
              <a:t>/</a:t>
            </a:r>
            <a:endParaRPr lang="vi-VN" altLang="en-US" sz="4800" b="1">
              <a:solidFill>
                <a:srgbClr val="FF0000"/>
              </a:solidFill>
              <a:latin typeface="Arial" panose="020B0604020202020204" pitchFamily="34" charset="0"/>
              <a:cs typeface="Arial" panose="020B0604020202020204" pitchFamily="34" charset="0"/>
            </a:endParaRPr>
          </a:p>
        </p:txBody>
      </p:sp>
      <p:sp>
        <p:nvSpPr>
          <p:cNvPr id="12" name="Text Box 11"/>
          <p:cNvSpPr txBox="1"/>
          <p:nvPr/>
        </p:nvSpPr>
        <p:spPr>
          <a:xfrm>
            <a:off x="11425555" y="2701290"/>
            <a:ext cx="414655" cy="829945"/>
          </a:xfrm>
          <a:prstGeom prst="rect">
            <a:avLst/>
          </a:prstGeom>
          <a:noFill/>
        </p:spPr>
        <p:txBody>
          <a:bodyPr wrap="square" rtlCol="0">
            <a:spAutoFit/>
          </a:bodyPr>
          <a:p>
            <a:r>
              <a:rPr lang="vi-VN" altLang="en-US" sz="4800" b="1">
                <a:solidFill>
                  <a:srgbClr val="FF0000"/>
                </a:solidFill>
                <a:latin typeface="Arial" panose="020B0604020202020204" pitchFamily="34" charset="0"/>
                <a:cs typeface="Arial" panose="020B0604020202020204" pitchFamily="34" charset="0"/>
              </a:rPr>
              <a:t>/</a:t>
            </a:r>
            <a:endParaRPr lang="vi-VN" altLang="en-US" sz="4800" b="1">
              <a:solidFill>
                <a:srgbClr val="FF0000"/>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ox(in)">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linds(horizontal)">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linds(horizontal)">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blinds(horizontal)">
                                      <p:cBhvr>
                                        <p:cTn id="3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7" grpId="0"/>
      <p:bldP spid="7" grpId="1"/>
      <p:bldP spid="9" grpId="0"/>
      <p:bldP spid="9" grpId="1"/>
      <p:bldP spid="11" grpId="0"/>
      <p:bldP spid="11" grpId="1"/>
      <p:bldP spid="3" grpId="0"/>
      <p:bldP spid="3" grpId="1"/>
      <p:bldP spid="12" grpId="0"/>
      <p:bldP spid="12"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1">
            <a:extLst>
              <a:ext uri="{28A0092B-C50C-407E-A947-70E740481C1C}">
                <a14:useLocalDpi xmlns:a14="http://schemas.microsoft.com/office/drawing/2010/main" val="0"/>
              </a:ext>
            </a:extLst>
          </a:blip>
          <a:srcRect t="10007"/>
          <a:stretch>
            <a:fillRect/>
          </a:stretch>
        </p:blipFill>
        <p:spPr>
          <a:xfrm>
            <a:off x="0" y="0"/>
            <a:ext cx="12192000" cy="6858000"/>
          </a:xfrm>
          <a:prstGeom prst="rect">
            <a:avLst/>
          </a:prstGeom>
        </p:spPr>
      </p:pic>
      <p:pic>
        <p:nvPicPr>
          <p:cNvPr id="18" name="Picture 18"/>
          <p:cNvPicPr>
            <a:picLocks noChangeAspect="1"/>
          </p:cNvPicPr>
          <p:nvPr/>
        </p:nvPicPr>
        <p:blipFill>
          <a:blip r:embed="rId2"/>
          <a:srcRect/>
          <a:stretch>
            <a:fillRect/>
          </a:stretch>
        </p:blipFill>
        <p:spPr>
          <a:xfrm>
            <a:off x="5257646" y="5156701"/>
            <a:ext cx="3472768" cy="1727702"/>
          </a:xfrm>
          <a:prstGeom prst="rect">
            <a:avLst/>
          </a:prstGeom>
        </p:spPr>
      </p:pic>
      <p:pic>
        <p:nvPicPr>
          <p:cNvPr id="10" name="Picture 16"/>
          <p:cNvPicPr>
            <a:picLocks noChangeAspect="1"/>
          </p:cNvPicPr>
          <p:nvPr/>
        </p:nvPicPr>
        <p:blipFill>
          <a:blip r:embed="rId3"/>
          <a:srcRect/>
          <a:stretch>
            <a:fillRect/>
          </a:stretch>
        </p:blipFill>
        <p:spPr>
          <a:xfrm>
            <a:off x="10085915" y="4327407"/>
            <a:ext cx="1075679" cy="1096233"/>
          </a:xfrm>
          <a:prstGeom prst="rect">
            <a:avLst/>
          </a:prstGeom>
        </p:spPr>
      </p:pic>
      <p:pic>
        <p:nvPicPr>
          <p:cNvPr id="19" name="Picture 18"/>
          <p:cNvPicPr>
            <a:picLocks noChangeAspect="1"/>
          </p:cNvPicPr>
          <p:nvPr/>
        </p:nvPicPr>
        <p:blipFill>
          <a:blip r:embed="rId2"/>
          <a:srcRect/>
          <a:stretch>
            <a:fillRect/>
          </a:stretch>
        </p:blipFill>
        <p:spPr>
          <a:xfrm>
            <a:off x="1796059" y="5130298"/>
            <a:ext cx="3472768" cy="1727702"/>
          </a:xfrm>
          <a:prstGeom prst="rect">
            <a:avLst/>
          </a:prstGeom>
        </p:spPr>
      </p:pic>
      <p:sp>
        <p:nvSpPr>
          <p:cNvPr id="28" name="Rectangle: Diagonal Corners Rounded 27"/>
          <p:cNvSpPr/>
          <p:nvPr/>
        </p:nvSpPr>
        <p:spPr>
          <a:xfrm>
            <a:off x="447367" y="305758"/>
            <a:ext cx="11297265" cy="6272980"/>
          </a:xfrm>
          <a:prstGeom prst="round2DiagRect">
            <a:avLst/>
          </a:prstGeom>
          <a:solidFill>
            <a:sysClr val="window" lastClr="FFFFFF">
              <a:alpha val="77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600" b="0" i="0" u="none" strike="noStrike" kern="0" cap="none" spc="0" normalizeH="0" baseline="0" noProof="0">
              <a:ln>
                <a:noFill/>
              </a:ln>
              <a:solidFill>
                <a:prstClr val="white"/>
              </a:solidFill>
              <a:effectLst/>
              <a:uLnTx/>
              <a:uFillTx/>
              <a:ea typeface="Cambria" panose="02040503050406030204" pitchFamily="18" charset="0"/>
            </a:endParaRPr>
          </a:p>
        </p:txBody>
      </p:sp>
      <p:pic>
        <p:nvPicPr>
          <p:cNvPr id="17" name="Picture 18"/>
          <p:cNvPicPr>
            <a:picLocks noChangeAspect="1"/>
          </p:cNvPicPr>
          <p:nvPr/>
        </p:nvPicPr>
        <p:blipFill>
          <a:blip r:embed="rId2"/>
          <a:srcRect/>
          <a:stretch>
            <a:fillRect/>
          </a:stretch>
        </p:blipFill>
        <p:spPr>
          <a:xfrm>
            <a:off x="8719232" y="5130298"/>
            <a:ext cx="3472768" cy="1727702"/>
          </a:xfrm>
          <a:prstGeom prst="rect">
            <a:avLst/>
          </a:prstGeom>
        </p:spPr>
      </p:pic>
      <p:pic>
        <p:nvPicPr>
          <p:cNvPr id="20" name="Picture 18"/>
          <p:cNvPicPr>
            <a:picLocks noChangeAspect="1"/>
          </p:cNvPicPr>
          <p:nvPr/>
        </p:nvPicPr>
        <p:blipFill>
          <a:blip r:embed="rId2"/>
          <a:srcRect/>
          <a:stretch>
            <a:fillRect/>
          </a:stretch>
        </p:blipFill>
        <p:spPr>
          <a:xfrm>
            <a:off x="-194721" y="5130298"/>
            <a:ext cx="3472768" cy="1727702"/>
          </a:xfrm>
          <a:prstGeom prst="rect">
            <a:avLst/>
          </a:prstGeom>
        </p:spPr>
      </p:pic>
      <p:pic>
        <p:nvPicPr>
          <p:cNvPr id="40" name="Graphic 39"/>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08800" y="1310428"/>
            <a:ext cx="2318352" cy="2412158"/>
          </a:xfrm>
          <a:prstGeom prst="rect">
            <a:avLst/>
          </a:prstGeom>
        </p:spPr>
      </p:pic>
      <p:sp>
        <p:nvSpPr>
          <p:cNvPr id="2" name="TextBox 7"/>
          <p:cNvSpPr txBox="1"/>
          <p:nvPr/>
        </p:nvSpPr>
        <p:spPr>
          <a:xfrm>
            <a:off x="1903095" y="1934845"/>
            <a:ext cx="5753735" cy="1014730"/>
          </a:xfrm>
          <a:prstGeom prst="rect">
            <a:avLst/>
          </a:prstGeom>
          <a:noFill/>
        </p:spPr>
        <p:txBody>
          <a:bodyPr wrap="square" rtlCol="0">
            <a:spAutoFit/>
          </a:bodyPr>
          <a:p>
            <a:r>
              <a:rPr lang="vi-VN" altLang="en-US" sz="6000" b="1" dirty="0" err="1">
                <a:ln>
                  <a:solidFill>
                    <a:schemeClr val="accent2">
                      <a:lumMod val="50000"/>
                    </a:schemeClr>
                  </a:solidFill>
                </a:ln>
                <a:solidFill>
                  <a:srgbClr val="0070C0"/>
                </a:solidFill>
                <a:latin typeface="Cambria" panose="02040503050406030204" pitchFamily="18" charset="0"/>
                <a:ea typeface="Cambria" panose="02040503050406030204" pitchFamily="18" charset="0"/>
                <a:cs typeface="LNTH-LuoLuoNotangYuanTi 1" pitchFamily="2" charset="-128"/>
              </a:rPr>
              <a:t>ĐỌC NHÓM </a:t>
            </a:r>
            <a:r>
              <a:rPr lang="vi-VN" altLang="en-US" sz="6000" b="1" dirty="0" err="1">
                <a:ln>
                  <a:solidFill>
                    <a:schemeClr val="accent2">
                      <a:lumMod val="50000"/>
                    </a:schemeClr>
                  </a:solidFill>
                </a:ln>
                <a:solidFill>
                  <a:srgbClr val="0070C0"/>
                </a:solidFill>
                <a:latin typeface="Cambria" panose="02040503050406030204" pitchFamily="18" charset="0"/>
                <a:ea typeface="Cambria" panose="02040503050406030204" pitchFamily="18" charset="0"/>
                <a:cs typeface="LNTH-LuoLuoNotangYuanTi 1" pitchFamily="2" charset="-128"/>
              </a:rPr>
              <a:t>4</a:t>
            </a:r>
            <a:endParaRPr lang="vi-VN" altLang="en-US" sz="6000" b="1" dirty="0" err="1">
              <a:ln>
                <a:solidFill>
                  <a:schemeClr val="accent2">
                    <a:lumMod val="50000"/>
                  </a:schemeClr>
                </a:solidFill>
              </a:ln>
              <a:solidFill>
                <a:srgbClr val="0070C0"/>
              </a:solidFill>
              <a:latin typeface="Cambria" panose="02040503050406030204" pitchFamily="18" charset="0"/>
              <a:ea typeface="Cambria" panose="02040503050406030204" pitchFamily="18" charset="0"/>
              <a:cs typeface="LNTH-LuoLuoNotangYuanTi 1" pitchFamily="2" charset="-128"/>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40"/>
                                        </p:tgtEl>
                                        <p:attrNameLst>
                                          <p:attrName>r</p:attrName>
                                        </p:attrNameLst>
                                      </p:cBhvr>
                                    </p:animRot>
                                    <p:animRot by="-240000">
                                      <p:cBhvr>
                                        <p:cTn id="7" dur="200" fill="hold">
                                          <p:stCondLst>
                                            <p:cond delay="200"/>
                                          </p:stCondLst>
                                        </p:cTn>
                                        <p:tgtEl>
                                          <p:spTgt spid="40"/>
                                        </p:tgtEl>
                                        <p:attrNameLst>
                                          <p:attrName>r</p:attrName>
                                        </p:attrNameLst>
                                      </p:cBhvr>
                                    </p:animRot>
                                    <p:animRot by="240000">
                                      <p:cBhvr>
                                        <p:cTn id="8" dur="200" fill="hold">
                                          <p:stCondLst>
                                            <p:cond delay="400"/>
                                          </p:stCondLst>
                                        </p:cTn>
                                        <p:tgtEl>
                                          <p:spTgt spid="40"/>
                                        </p:tgtEl>
                                        <p:attrNameLst>
                                          <p:attrName>r</p:attrName>
                                        </p:attrNameLst>
                                      </p:cBhvr>
                                    </p:animRot>
                                    <p:animRot by="-240000">
                                      <p:cBhvr>
                                        <p:cTn id="9" dur="200" fill="hold">
                                          <p:stCondLst>
                                            <p:cond delay="600"/>
                                          </p:stCondLst>
                                        </p:cTn>
                                        <p:tgtEl>
                                          <p:spTgt spid="40"/>
                                        </p:tgtEl>
                                        <p:attrNameLst>
                                          <p:attrName>r</p:attrName>
                                        </p:attrNameLst>
                                      </p:cBhvr>
                                    </p:animRot>
                                    <p:animRot by="120000">
                                      <p:cBhvr>
                                        <p:cTn id="10" dur="200" fill="hold">
                                          <p:stCondLst>
                                            <p:cond delay="800"/>
                                          </p:stCondLst>
                                        </p:cTn>
                                        <p:tgtEl>
                                          <p:spTgt spid="4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10;&#10;Description automatically generated"/>
          <p:cNvPicPr>
            <a:picLocks noChangeAspect="1"/>
          </p:cNvPicPr>
          <p:nvPr/>
        </p:nvPicPr>
        <p:blipFill rotWithShape="1">
          <a:blip r:embed="rId1" cstate="print">
            <a:extLst>
              <a:ext uri="{28A0092B-C50C-407E-A947-70E740481C1C}">
                <a14:useLocalDpi xmlns:a14="http://schemas.microsoft.com/office/drawing/2010/main" val="0"/>
              </a:ext>
            </a:extLst>
          </a:blip>
          <a:srcRect l="17686" t="1364" r="8143" b="23942"/>
          <a:stretch>
            <a:fillRect/>
          </a:stretch>
        </p:blipFill>
        <p:spPr>
          <a:xfrm>
            <a:off x="0" y="-164124"/>
            <a:ext cx="12192000" cy="7455877"/>
          </a:xfrm>
          <a:prstGeom prst="rect">
            <a:avLst/>
          </a:prstGeom>
        </p:spPr>
      </p:pic>
      <p:pic>
        <p:nvPicPr>
          <p:cNvPr id="6" name="Picture 2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934422" y="3196032"/>
            <a:ext cx="7184334" cy="1311141"/>
          </a:xfrm>
          <a:prstGeom prst="rect">
            <a:avLst/>
          </a:prstGeom>
        </p:spPr>
      </p:pic>
      <p:pic>
        <p:nvPicPr>
          <p:cNvPr id="7" name="Picture 2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4351131" y="3196032"/>
            <a:ext cx="5406307" cy="1311141"/>
          </a:xfrm>
          <a:prstGeom prst="rect">
            <a:avLst/>
          </a:prstGeom>
        </p:spPr>
      </p:pic>
      <p:pic>
        <p:nvPicPr>
          <p:cNvPr id="9" name="Picture 20"/>
          <p:cNvPicPr>
            <a:picLocks noChangeAspect="1"/>
          </p:cNvPicPr>
          <p:nvPr/>
        </p:nvPicPr>
        <p:blipFill>
          <a:blip r:embed="rId3"/>
          <a:srcRect/>
          <a:stretch>
            <a:fillRect/>
          </a:stretch>
        </p:blipFill>
        <p:spPr>
          <a:xfrm flipH="1">
            <a:off x="10725277" y="1050877"/>
            <a:ext cx="1466723" cy="1778745"/>
          </a:xfrm>
          <a:prstGeom prst="rect">
            <a:avLst/>
          </a:prstGeom>
        </p:spPr>
      </p:pic>
      <p:grpSp>
        <p:nvGrpSpPr>
          <p:cNvPr id="3" name="Group 2"/>
          <p:cNvGrpSpPr/>
          <p:nvPr/>
        </p:nvGrpSpPr>
        <p:grpSpPr>
          <a:xfrm>
            <a:off x="12192000" y="4507173"/>
            <a:ext cx="5148864" cy="3913135"/>
            <a:chOff x="12090236" y="3514332"/>
            <a:chExt cx="5148864" cy="3913135"/>
          </a:xfrm>
        </p:grpSpPr>
        <p:pic>
          <p:nvPicPr>
            <p:cNvPr id="11" name="Picture 1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flipH="1">
              <a:off x="12090236" y="3514332"/>
              <a:ext cx="5148864" cy="3913135"/>
            </a:xfrm>
            <a:prstGeom prst="rect">
              <a:avLst/>
            </a:prstGeom>
          </p:spPr>
        </p:pic>
        <p:sp>
          <p:nvSpPr>
            <p:cNvPr id="2" name="Rounded Rectangle 1"/>
            <p:cNvSpPr/>
            <p:nvPr/>
          </p:nvSpPr>
          <p:spPr>
            <a:xfrm>
              <a:off x="14273784" y="5495544"/>
              <a:ext cx="2221992" cy="566928"/>
            </a:xfrm>
            <a:prstGeom prst="roundRect">
              <a:avLst/>
            </a:prstGeom>
            <a:solidFill>
              <a:srgbClr val="FBC11D"/>
            </a:solidFill>
            <a:ln>
              <a:solidFill>
                <a:srgbClr val="FBC1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8" name="Text Box 7"/>
          <p:cNvSpPr txBox="1"/>
          <p:nvPr/>
        </p:nvSpPr>
        <p:spPr>
          <a:xfrm>
            <a:off x="2030095" y="1593850"/>
            <a:ext cx="6443345" cy="1106805"/>
          </a:xfrm>
          <a:prstGeom prst="rect">
            <a:avLst/>
          </a:prstGeom>
          <a:noFill/>
        </p:spPr>
        <p:txBody>
          <a:bodyPr wrap="square" rtlCol="0">
            <a:spAutoFit/>
          </a:bodyPr>
          <a:p>
            <a:pPr algn="ctr"/>
            <a:r>
              <a:rPr lang="vi-VN" altLang="en-US" sz="6600" b="1">
                <a:latin typeface="Times New Roman" panose="02020603050405020304" pitchFamily="18" charset="0"/>
                <a:cs typeface="Times New Roman" panose="02020603050405020304" pitchFamily="18" charset="0"/>
              </a:rPr>
              <a:t>Tìm hiểu </a:t>
            </a:r>
            <a:r>
              <a:rPr lang="vi-VN" altLang="en-US" sz="6600" b="1">
                <a:latin typeface="Times New Roman" panose="02020603050405020304" pitchFamily="18" charset="0"/>
                <a:cs typeface="Times New Roman" panose="02020603050405020304" pitchFamily="18" charset="0"/>
              </a:rPr>
              <a:t>bài</a:t>
            </a:r>
            <a:endParaRPr lang="vi-VN" altLang="en-US" sz="6600" b="1">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2.29167E-6 -1.11111E-6 L -0.99779 -0.02662 " pathEditMode="relative" rAng="0" ptsTypes="AA">
                                      <p:cBhvr>
                                        <p:cTn id="6" dur="2000" fill="hold"/>
                                        <p:tgtEl>
                                          <p:spTgt spid="3"/>
                                        </p:tgtEl>
                                        <p:attrNameLst>
                                          <p:attrName>ppt_x</p:attrName>
                                          <p:attrName>ppt_y</p:attrName>
                                        </p:attrNameLst>
                                      </p:cBhvr>
                                      <p:rCtr x="-49896" y="-1343"/>
                                    </p:animMotion>
                                  </p:childTnLst>
                                </p:cTn>
                              </p:par>
                              <p:par>
                                <p:cTn id="7" presetID="53" presetClass="entr" presetSubtype="16"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 calcmode="lin" valueType="num">
                                      <p:cBhvr>
                                        <p:cTn id="9" dur="500" fill="hold"/>
                                        <p:tgtEl>
                                          <p:spTgt spid="9"/>
                                        </p:tgtEl>
                                        <p:attrNameLst>
                                          <p:attrName>ppt_w</p:attrName>
                                        </p:attrNameLst>
                                      </p:cBhvr>
                                      <p:tavLst>
                                        <p:tav tm="0">
                                          <p:val>
                                            <p:fltVal val="0"/>
                                          </p:val>
                                        </p:tav>
                                        <p:tav tm="100000">
                                          <p:val>
                                            <p:strVal val="#ppt_w"/>
                                          </p:val>
                                        </p:tav>
                                      </p:tavLst>
                                    </p:anim>
                                    <p:anim calcmode="lin" valueType="num">
                                      <p:cBhvr>
                                        <p:cTn id="10" dur="500" fill="hold"/>
                                        <p:tgtEl>
                                          <p:spTgt spid="9"/>
                                        </p:tgtEl>
                                        <p:attrNameLst>
                                          <p:attrName>ppt_h</p:attrName>
                                        </p:attrNameLst>
                                      </p:cBhvr>
                                      <p:tavLst>
                                        <p:tav tm="0">
                                          <p:val>
                                            <p:fltVal val="0"/>
                                          </p:val>
                                        </p:tav>
                                        <p:tav tm="100000">
                                          <p:val>
                                            <p:strVal val="#ppt_h"/>
                                          </p:val>
                                        </p:tav>
                                      </p:tavLst>
                                    </p:anim>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1">
            <a:extLst>
              <a:ext uri="{28A0092B-C50C-407E-A947-70E740481C1C}">
                <a14:useLocalDpi xmlns:a14="http://schemas.microsoft.com/office/drawing/2010/main" val="0"/>
              </a:ext>
            </a:extLst>
          </a:blip>
          <a:srcRect t="10007"/>
          <a:stretch>
            <a:fillRect/>
          </a:stretch>
        </p:blipFill>
        <p:spPr>
          <a:xfrm>
            <a:off x="0" y="0"/>
            <a:ext cx="12192000" cy="6858000"/>
          </a:xfrm>
          <a:prstGeom prst="rect">
            <a:avLst/>
          </a:prstGeom>
        </p:spPr>
      </p:pic>
      <p:pic>
        <p:nvPicPr>
          <p:cNvPr id="18" name="Picture 18"/>
          <p:cNvPicPr>
            <a:picLocks noChangeAspect="1"/>
          </p:cNvPicPr>
          <p:nvPr/>
        </p:nvPicPr>
        <p:blipFill>
          <a:blip r:embed="rId2"/>
          <a:srcRect/>
          <a:stretch>
            <a:fillRect/>
          </a:stretch>
        </p:blipFill>
        <p:spPr>
          <a:xfrm>
            <a:off x="5257646" y="5156701"/>
            <a:ext cx="3472768" cy="1727702"/>
          </a:xfrm>
          <a:prstGeom prst="rect">
            <a:avLst/>
          </a:prstGeom>
        </p:spPr>
      </p:pic>
      <p:pic>
        <p:nvPicPr>
          <p:cNvPr id="10" name="Picture 16"/>
          <p:cNvPicPr>
            <a:picLocks noChangeAspect="1"/>
          </p:cNvPicPr>
          <p:nvPr/>
        </p:nvPicPr>
        <p:blipFill>
          <a:blip r:embed="rId3"/>
          <a:srcRect/>
          <a:stretch>
            <a:fillRect/>
          </a:stretch>
        </p:blipFill>
        <p:spPr>
          <a:xfrm>
            <a:off x="10085915" y="4327407"/>
            <a:ext cx="1075679" cy="1096233"/>
          </a:xfrm>
          <a:prstGeom prst="rect">
            <a:avLst/>
          </a:prstGeom>
        </p:spPr>
      </p:pic>
      <p:pic>
        <p:nvPicPr>
          <p:cNvPr id="19" name="Picture 18"/>
          <p:cNvPicPr>
            <a:picLocks noChangeAspect="1"/>
          </p:cNvPicPr>
          <p:nvPr/>
        </p:nvPicPr>
        <p:blipFill>
          <a:blip r:embed="rId2"/>
          <a:srcRect/>
          <a:stretch>
            <a:fillRect/>
          </a:stretch>
        </p:blipFill>
        <p:spPr>
          <a:xfrm>
            <a:off x="1796059" y="5130298"/>
            <a:ext cx="3472768" cy="1727702"/>
          </a:xfrm>
          <a:prstGeom prst="rect">
            <a:avLst/>
          </a:prstGeom>
        </p:spPr>
      </p:pic>
      <p:sp>
        <p:nvSpPr>
          <p:cNvPr id="28" name="Rectangle: Diagonal Corners Rounded 27"/>
          <p:cNvSpPr/>
          <p:nvPr/>
        </p:nvSpPr>
        <p:spPr>
          <a:xfrm>
            <a:off x="447367" y="305758"/>
            <a:ext cx="11297265" cy="6272980"/>
          </a:xfrm>
          <a:prstGeom prst="round2DiagRect">
            <a:avLst/>
          </a:prstGeom>
          <a:solidFill>
            <a:sysClr val="window" lastClr="FFFFFF">
              <a:alpha val="77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7" name="Picture 18"/>
          <p:cNvPicPr>
            <a:picLocks noChangeAspect="1"/>
          </p:cNvPicPr>
          <p:nvPr/>
        </p:nvPicPr>
        <p:blipFill>
          <a:blip r:embed="rId2"/>
          <a:srcRect/>
          <a:stretch>
            <a:fillRect/>
          </a:stretch>
        </p:blipFill>
        <p:spPr>
          <a:xfrm>
            <a:off x="8719232" y="5130298"/>
            <a:ext cx="3472768" cy="1727702"/>
          </a:xfrm>
          <a:prstGeom prst="rect">
            <a:avLst/>
          </a:prstGeom>
        </p:spPr>
      </p:pic>
      <p:pic>
        <p:nvPicPr>
          <p:cNvPr id="20" name="Picture 18"/>
          <p:cNvPicPr>
            <a:picLocks noChangeAspect="1"/>
          </p:cNvPicPr>
          <p:nvPr/>
        </p:nvPicPr>
        <p:blipFill>
          <a:blip r:embed="rId2"/>
          <a:srcRect/>
          <a:stretch>
            <a:fillRect/>
          </a:stretch>
        </p:blipFill>
        <p:spPr>
          <a:xfrm>
            <a:off x="-194721" y="5130298"/>
            <a:ext cx="3472768" cy="1727702"/>
          </a:xfrm>
          <a:prstGeom prst="rect">
            <a:avLst/>
          </a:prstGeom>
        </p:spPr>
      </p:pic>
      <p:pic>
        <p:nvPicPr>
          <p:cNvPr id="40" name="Graphic 39"/>
          <p:cNvPicPr>
            <a:picLocks noChangeAspect="1"/>
          </p:cNvPicPr>
          <p:nvPr/>
        </p:nvPicPr>
        <p:blipFill>
          <a:blip r:embed="rId4"/>
          <a:stretch>
            <a:fillRect/>
          </a:stretch>
        </p:blipFill>
        <p:spPr>
          <a:xfrm>
            <a:off x="5474695" y="724731"/>
            <a:ext cx="5406483" cy="5625242"/>
          </a:xfrm>
          <a:prstGeom prst="rect">
            <a:avLst/>
          </a:prstGeom>
        </p:spPr>
      </p:pic>
      <p:sp>
        <p:nvSpPr>
          <p:cNvPr id="3" name="TextBox 7"/>
          <p:cNvSpPr txBox="1"/>
          <p:nvPr/>
        </p:nvSpPr>
        <p:spPr>
          <a:xfrm>
            <a:off x="879475" y="1751965"/>
            <a:ext cx="4596130" cy="3059430"/>
          </a:xfrm>
          <a:prstGeom prst="rect">
            <a:avLst/>
          </a:prstGeom>
          <a:noFill/>
        </p:spPr>
        <p:txBody>
          <a:bodyPr wrap="square" rtlCol="0">
            <a:noAutofit/>
          </a:bodyPr>
          <a:p>
            <a:pPr algn="ctr"/>
            <a:r>
              <a:rPr lang="vi-VN" altLang="en-US" sz="6000" b="1" dirty="0" err="1">
                <a:ln>
                  <a:solidFill>
                    <a:schemeClr val="accent2">
                      <a:lumMod val="50000"/>
                    </a:schemeClr>
                  </a:solidFill>
                </a:ln>
                <a:solidFill>
                  <a:srgbClr val="0070C0"/>
                </a:solidFill>
                <a:latin typeface="Cambria" panose="02040503050406030204" pitchFamily="18" charset="0"/>
                <a:ea typeface="Cambria" panose="02040503050406030204" pitchFamily="18" charset="0"/>
                <a:cs typeface="LNTH-LuoLuoNotangYuanTi 1" pitchFamily="2" charset="-128"/>
              </a:rPr>
              <a:t>THẢO LUẬN NHÓM </a:t>
            </a:r>
            <a:r>
              <a:rPr lang="vi-VN" altLang="en-US" sz="6000" b="1" dirty="0" err="1">
                <a:ln>
                  <a:solidFill>
                    <a:schemeClr val="accent2">
                      <a:lumMod val="50000"/>
                    </a:schemeClr>
                  </a:solidFill>
                </a:ln>
                <a:solidFill>
                  <a:srgbClr val="0070C0"/>
                </a:solidFill>
                <a:latin typeface="Cambria" panose="02040503050406030204" pitchFamily="18" charset="0"/>
                <a:ea typeface="Cambria" panose="02040503050406030204" pitchFamily="18" charset="0"/>
                <a:cs typeface="LNTH-LuoLuoNotangYuanTi 1" pitchFamily="2" charset="-128"/>
              </a:rPr>
              <a:t>ĐÔI</a:t>
            </a:r>
            <a:endParaRPr lang="vi-VN" altLang="en-US" sz="6000" b="1" dirty="0" err="1">
              <a:ln>
                <a:solidFill>
                  <a:schemeClr val="accent2">
                    <a:lumMod val="50000"/>
                  </a:schemeClr>
                </a:solidFill>
              </a:ln>
              <a:solidFill>
                <a:srgbClr val="0070C0"/>
              </a:solidFill>
              <a:latin typeface="Cambria" panose="02040503050406030204" pitchFamily="18" charset="0"/>
              <a:ea typeface="Cambria" panose="02040503050406030204" pitchFamily="18" charset="0"/>
              <a:cs typeface="LNTH-LuoLuoNotangYuanTi 1" pitchFamily="2" charset="-128"/>
            </a:endParaRPr>
          </a:p>
          <a:p>
            <a:pPr algn="ctr"/>
            <a:r>
              <a:rPr lang="vi-VN" altLang="en-US" sz="6000" b="1" dirty="0" err="1">
                <a:ln>
                  <a:solidFill>
                    <a:schemeClr val="accent2">
                      <a:lumMod val="50000"/>
                    </a:schemeClr>
                  </a:solidFill>
                </a:ln>
                <a:solidFill>
                  <a:srgbClr val="0070C0"/>
                </a:solidFill>
                <a:latin typeface="Cambria" panose="02040503050406030204" pitchFamily="18" charset="0"/>
                <a:ea typeface="Cambria" panose="02040503050406030204" pitchFamily="18" charset="0"/>
                <a:cs typeface="LNTH-LuoLuoNotangYuanTi 1" pitchFamily="2" charset="-128"/>
              </a:rPr>
              <a:t>(2 </a:t>
            </a:r>
            <a:r>
              <a:rPr lang="vi-VN" altLang="en-US" sz="6000" b="1" dirty="0" err="1">
                <a:ln>
                  <a:solidFill>
                    <a:schemeClr val="accent2">
                      <a:lumMod val="50000"/>
                    </a:schemeClr>
                  </a:solidFill>
                </a:ln>
                <a:solidFill>
                  <a:srgbClr val="0070C0"/>
                </a:solidFill>
                <a:latin typeface="Cambria" panose="02040503050406030204" pitchFamily="18" charset="0"/>
                <a:ea typeface="Cambria" panose="02040503050406030204" pitchFamily="18" charset="0"/>
                <a:cs typeface="LNTH-LuoLuoNotangYuanTi 1" pitchFamily="2" charset="-128"/>
              </a:rPr>
              <a:t>PHÚT)</a:t>
            </a:r>
            <a:endParaRPr lang="vi-VN" altLang="en-US" sz="6000" b="1" dirty="0" err="1">
              <a:ln>
                <a:solidFill>
                  <a:schemeClr val="accent2">
                    <a:lumMod val="50000"/>
                  </a:schemeClr>
                </a:solidFill>
              </a:ln>
              <a:solidFill>
                <a:srgbClr val="0070C0"/>
              </a:solidFill>
              <a:latin typeface="Cambria" panose="02040503050406030204" pitchFamily="18" charset="0"/>
              <a:ea typeface="Cambria" panose="02040503050406030204" pitchFamily="18" charset="0"/>
              <a:cs typeface="LNTH-LuoLuoNotangYuanTi 1" pitchFamily="2" charset="-128"/>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40"/>
                                        </p:tgtEl>
                                        <p:attrNameLst>
                                          <p:attrName>r</p:attrName>
                                        </p:attrNameLst>
                                      </p:cBhvr>
                                    </p:animRot>
                                    <p:animRot by="-240000">
                                      <p:cBhvr>
                                        <p:cTn id="7" dur="200" fill="hold">
                                          <p:stCondLst>
                                            <p:cond delay="200"/>
                                          </p:stCondLst>
                                        </p:cTn>
                                        <p:tgtEl>
                                          <p:spTgt spid="40"/>
                                        </p:tgtEl>
                                        <p:attrNameLst>
                                          <p:attrName>r</p:attrName>
                                        </p:attrNameLst>
                                      </p:cBhvr>
                                    </p:animRot>
                                    <p:animRot by="240000">
                                      <p:cBhvr>
                                        <p:cTn id="8" dur="200" fill="hold">
                                          <p:stCondLst>
                                            <p:cond delay="400"/>
                                          </p:stCondLst>
                                        </p:cTn>
                                        <p:tgtEl>
                                          <p:spTgt spid="40"/>
                                        </p:tgtEl>
                                        <p:attrNameLst>
                                          <p:attrName>r</p:attrName>
                                        </p:attrNameLst>
                                      </p:cBhvr>
                                    </p:animRot>
                                    <p:animRot by="-240000">
                                      <p:cBhvr>
                                        <p:cTn id="9" dur="200" fill="hold">
                                          <p:stCondLst>
                                            <p:cond delay="600"/>
                                          </p:stCondLst>
                                        </p:cTn>
                                        <p:tgtEl>
                                          <p:spTgt spid="40"/>
                                        </p:tgtEl>
                                        <p:attrNameLst>
                                          <p:attrName>r</p:attrName>
                                        </p:attrNameLst>
                                      </p:cBhvr>
                                    </p:animRot>
                                    <p:animRot by="120000">
                                      <p:cBhvr>
                                        <p:cTn id="10" dur="200" fill="hold">
                                          <p:stCondLst>
                                            <p:cond delay="800"/>
                                          </p:stCondLst>
                                        </p:cTn>
                                        <p:tgtEl>
                                          <p:spTgt spid="4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1">
            <a:extLst>
              <a:ext uri="{28A0092B-C50C-407E-A947-70E740481C1C}">
                <a14:useLocalDpi xmlns:a14="http://schemas.microsoft.com/office/drawing/2010/main" val="0"/>
              </a:ext>
            </a:extLst>
          </a:blip>
          <a:srcRect t="10007"/>
          <a:stretch>
            <a:fillRect/>
          </a:stretch>
        </p:blipFill>
        <p:spPr>
          <a:xfrm>
            <a:off x="0" y="0"/>
            <a:ext cx="12192000" cy="6858000"/>
          </a:xfrm>
          <a:prstGeom prst="rect">
            <a:avLst/>
          </a:prstGeom>
        </p:spPr>
      </p:pic>
      <p:pic>
        <p:nvPicPr>
          <p:cNvPr id="10" name="Picture 16"/>
          <p:cNvPicPr>
            <a:picLocks noChangeAspect="1"/>
          </p:cNvPicPr>
          <p:nvPr/>
        </p:nvPicPr>
        <p:blipFill>
          <a:blip r:embed="rId2"/>
          <a:srcRect/>
          <a:stretch>
            <a:fillRect/>
          </a:stretch>
        </p:blipFill>
        <p:spPr>
          <a:xfrm>
            <a:off x="10085915" y="4327407"/>
            <a:ext cx="1075679" cy="1096233"/>
          </a:xfrm>
          <a:prstGeom prst="rect">
            <a:avLst/>
          </a:prstGeom>
        </p:spPr>
      </p:pic>
      <p:sp>
        <p:nvSpPr>
          <p:cNvPr id="28" name="Rectangle: Diagonal Corners Rounded 27"/>
          <p:cNvSpPr/>
          <p:nvPr/>
        </p:nvSpPr>
        <p:spPr>
          <a:xfrm>
            <a:off x="355925" y="275964"/>
            <a:ext cx="11297265" cy="6135153"/>
          </a:xfrm>
          <a:prstGeom prst="round2DiagRec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8" name="Group 7"/>
          <p:cNvGrpSpPr/>
          <p:nvPr/>
        </p:nvGrpSpPr>
        <p:grpSpPr>
          <a:xfrm>
            <a:off x="1023697" y="2090296"/>
            <a:ext cx="10694019" cy="3746809"/>
            <a:chOff x="3304695" y="2353896"/>
            <a:chExt cx="7561779" cy="2624317"/>
          </a:xfrm>
        </p:grpSpPr>
        <p:sp>
          <p:nvSpPr>
            <p:cNvPr id="7" name="Rectangle: Rounded Corners 6"/>
            <p:cNvSpPr/>
            <p:nvPr/>
          </p:nvSpPr>
          <p:spPr>
            <a:xfrm>
              <a:off x="3304695" y="2353896"/>
              <a:ext cx="7561779" cy="2584614"/>
            </a:xfrm>
            <a:custGeom>
              <a:avLst/>
              <a:gdLst>
                <a:gd name="connsiteX0" fmla="*/ 0 w 7561779"/>
                <a:gd name="connsiteY0" fmla="*/ 430778 h 2584614"/>
                <a:gd name="connsiteX1" fmla="*/ 430778 w 7561779"/>
                <a:gd name="connsiteY1" fmla="*/ 0 h 2584614"/>
                <a:gd name="connsiteX2" fmla="*/ 7131001 w 7561779"/>
                <a:gd name="connsiteY2" fmla="*/ 0 h 2584614"/>
                <a:gd name="connsiteX3" fmla="*/ 7561779 w 7561779"/>
                <a:gd name="connsiteY3" fmla="*/ 430778 h 2584614"/>
                <a:gd name="connsiteX4" fmla="*/ 7561779 w 7561779"/>
                <a:gd name="connsiteY4" fmla="*/ 2153836 h 2584614"/>
                <a:gd name="connsiteX5" fmla="*/ 7131001 w 7561779"/>
                <a:gd name="connsiteY5" fmla="*/ 2584614 h 2584614"/>
                <a:gd name="connsiteX6" fmla="*/ 430778 w 7561779"/>
                <a:gd name="connsiteY6" fmla="*/ 2584614 h 2584614"/>
                <a:gd name="connsiteX7" fmla="*/ 0 w 7561779"/>
                <a:gd name="connsiteY7" fmla="*/ 2153836 h 2584614"/>
                <a:gd name="connsiteX8" fmla="*/ 0 w 7561779"/>
                <a:gd name="connsiteY8" fmla="*/ 430778 h 2584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61779" h="2584614" extrusionOk="0">
                  <a:moveTo>
                    <a:pt x="0" y="430778"/>
                  </a:moveTo>
                  <a:cubicBezTo>
                    <a:pt x="15497" y="227615"/>
                    <a:pt x="193306" y="-3292"/>
                    <a:pt x="430778" y="0"/>
                  </a:cubicBezTo>
                  <a:cubicBezTo>
                    <a:pt x="2413765" y="66358"/>
                    <a:pt x="4416635" y="132452"/>
                    <a:pt x="7131001" y="0"/>
                  </a:cubicBezTo>
                  <a:cubicBezTo>
                    <a:pt x="7395541" y="21158"/>
                    <a:pt x="7562155" y="235731"/>
                    <a:pt x="7561779" y="430778"/>
                  </a:cubicBezTo>
                  <a:cubicBezTo>
                    <a:pt x="7586488" y="1170373"/>
                    <a:pt x="7502912" y="1878081"/>
                    <a:pt x="7561779" y="2153836"/>
                  </a:cubicBezTo>
                  <a:cubicBezTo>
                    <a:pt x="7565585" y="2393669"/>
                    <a:pt x="7355749" y="2575432"/>
                    <a:pt x="7131001" y="2584614"/>
                  </a:cubicBezTo>
                  <a:cubicBezTo>
                    <a:pt x="4978387" y="2479144"/>
                    <a:pt x="2615740" y="2488916"/>
                    <a:pt x="430778" y="2584614"/>
                  </a:cubicBezTo>
                  <a:cubicBezTo>
                    <a:pt x="178545" y="2595845"/>
                    <a:pt x="-3672" y="2348308"/>
                    <a:pt x="0" y="2153836"/>
                  </a:cubicBezTo>
                  <a:cubicBezTo>
                    <a:pt x="-92403" y="1793237"/>
                    <a:pt x="-8485" y="755266"/>
                    <a:pt x="0" y="430778"/>
                  </a:cubicBezTo>
                  <a:close/>
                </a:path>
              </a:pathLst>
            </a:custGeom>
            <a:noFill/>
            <a:ln w="38100">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3551275" y="2394532"/>
              <a:ext cx="6922020" cy="2583681"/>
            </a:xfrm>
            <a:prstGeom prst="rect">
              <a:avLst/>
            </a:prstGeom>
            <a:noFill/>
          </p:spPr>
          <p:txBody>
            <a:bodyPr wrap="square" rtlCol="0">
              <a:spAutoFit/>
            </a:bodyPr>
            <a:lstStyle/>
            <a:p>
              <a:pPr lvl="0" algn="just"/>
              <a:r>
                <a:rPr lang="vi-VN" sz="3600" b="1" dirty="0">
                  <a:solidFill>
                    <a:srgbClr val="FF0000"/>
                  </a:solidFill>
                  <a:latin typeface="Calibri" panose="020F0502020204030204"/>
                </a:rPr>
                <a:t>Nhiều trải nghiệm tuổi thơ đã hun đúc nên tài năng của An-đéc-xen: </a:t>
              </a:r>
              <a:r>
                <a:rPr lang="vi-VN" sz="3600" dirty="0">
                  <a:solidFill>
                    <a:srgbClr val="FF0000"/>
                  </a:solidFill>
                  <a:latin typeface="Calibri" panose="020F0502020204030204"/>
                </a:rPr>
                <a:t>được cha đưa ra đồng cỏ chơi; được cha làm cho chiếc kính có thể nhìn ra xa, để thấy chim chóc trên trời, dãy núi phía cuối làng..., được chơi cùng rối gỗ, được cha làm cho cái sân khấu ngoài sân để biểu diễn cùng rối gỗ,... </a:t>
              </a:r>
              <a:endParaRPr kumimoji="0" lang="vi-VN" sz="3600" b="0" i="0" u="none" strike="noStrike" kern="1200" cap="none" spc="0" normalizeH="0" baseline="0" noProof="0" dirty="0">
                <a:ln>
                  <a:noFill/>
                </a:ln>
                <a:solidFill>
                  <a:srgbClr val="FF0000"/>
                </a:solidFill>
                <a:effectLst/>
                <a:uLnTx/>
                <a:uFillTx/>
                <a:latin typeface="Arial" panose="020B0604020202020204" pitchFamily="34" charset="0"/>
              </a:endParaRPr>
            </a:p>
          </p:txBody>
        </p:sp>
      </p:grpSp>
      <p:grpSp>
        <p:nvGrpSpPr>
          <p:cNvPr id="23" name="Group 22"/>
          <p:cNvGrpSpPr/>
          <p:nvPr/>
        </p:nvGrpSpPr>
        <p:grpSpPr>
          <a:xfrm>
            <a:off x="1258219" y="446883"/>
            <a:ext cx="9365535" cy="1289298"/>
            <a:chOff x="4572476" y="795209"/>
            <a:chExt cx="9738925" cy="1526531"/>
          </a:xfrm>
        </p:grpSpPr>
        <p:grpSp>
          <p:nvGrpSpPr>
            <p:cNvPr id="24" name="Group 23"/>
            <p:cNvGrpSpPr/>
            <p:nvPr/>
          </p:nvGrpSpPr>
          <p:grpSpPr>
            <a:xfrm>
              <a:off x="5369096" y="795209"/>
              <a:ext cx="8942305" cy="1526531"/>
              <a:chOff x="1509605" y="2064399"/>
              <a:chExt cx="8312289" cy="1009942"/>
            </a:xfrm>
          </p:grpSpPr>
          <p:sp>
            <p:nvSpPr>
              <p:cNvPr id="29" name="Rectangle: Rounded Corners 28"/>
              <p:cNvSpPr/>
              <p:nvPr/>
            </p:nvSpPr>
            <p:spPr>
              <a:xfrm>
                <a:off x="1542141" y="2064399"/>
                <a:ext cx="8279753" cy="1009942"/>
              </a:xfrm>
              <a:prstGeom prst="roundRect">
                <a:avLst/>
              </a:prstGeom>
              <a:noFill/>
              <a:ln w="28575">
                <a:solidFill>
                  <a:schemeClr val="accent6">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Rounded Corners 29"/>
              <p:cNvSpPr/>
              <p:nvPr/>
            </p:nvSpPr>
            <p:spPr>
              <a:xfrm>
                <a:off x="1509605" y="2206657"/>
                <a:ext cx="8127574" cy="867684"/>
              </a:xfrm>
              <a:prstGeom prst="roundRect">
                <a:avLst/>
              </a:prstGeom>
              <a:solidFill>
                <a:schemeClr val="bg1"/>
              </a:solidFill>
              <a:ln w="28575">
                <a:solidFill>
                  <a:schemeClr val="accent6">
                    <a:lumMod val="50000"/>
                  </a:schemeClr>
                </a:solidFill>
                <a:prstDash val="dash"/>
              </a:ln>
              <a:effectLst>
                <a:outerShdw blurRad="50800" dist="50800" sx="30000" sy="30000" algn="ctr" rotWithShape="0">
                  <a:schemeClr val="accent4">
                    <a:lumMod val="40000"/>
                    <a:lumOff val="60000"/>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outerShdw blurRad="50800" dist="38100" dir="18900000" algn="bl" rotWithShape="0">
                      <a:prstClr val="black">
                        <a:alpha val="40000"/>
                      </a:prstClr>
                    </a:outerShdw>
                  </a:effectLst>
                  <a:uLnTx/>
                  <a:uFillTx/>
                  <a:latin typeface="Calibri" panose="020F0502020204030204"/>
                  <a:ea typeface="+mn-ea"/>
                  <a:cs typeface="+mn-cs"/>
                </a:endParaRPr>
              </a:p>
            </p:txBody>
          </p:sp>
          <p:sp>
            <p:nvSpPr>
              <p:cNvPr id="31" name="TextBox 30"/>
              <p:cNvSpPr txBox="1"/>
              <p:nvPr/>
            </p:nvSpPr>
            <p:spPr>
              <a:xfrm>
                <a:off x="1596247" y="2228266"/>
                <a:ext cx="8080213" cy="84311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vi-VN" sz="3200" b="1" i="0" u="none" strike="noStrike" kern="1200" cap="none" spc="0" normalizeH="0" baseline="0" noProof="0" dirty="0">
                    <a:ln>
                      <a:noFill/>
                    </a:ln>
                    <a:solidFill>
                      <a:srgbClr val="0070C0"/>
                    </a:solidFill>
                    <a:effectLst/>
                    <a:uLnTx/>
                    <a:uFillTx/>
                    <a:latin typeface="Calibri" panose="020F0502020204030204"/>
                    <a:ea typeface="+mn-ea"/>
                    <a:cs typeface="+mn-cs"/>
                  </a:rPr>
                  <a:t>Câu 1: Những trải nghiệm nào ngày thơ ấu đã hun đúc nên tài năng của An-đéc-xen?</a:t>
                </a:r>
                <a:endParaRPr kumimoji="0" lang="vi-VN" sz="3200" b="1"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grpSp>
        <p:grpSp>
          <p:nvGrpSpPr>
            <p:cNvPr id="25" name="Group 24"/>
            <p:cNvGrpSpPr/>
            <p:nvPr/>
          </p:nvGrpSpPr>
          <p:grpSpPr>
            <a:xfrm>
              <a:off x="4572476" y="887822"/>
              <a:ext cx="881508" cy="893568"/>
              <a:chOff x="8017613" y="-187445"/>
              <a:chExt cx="3919872" cy="2921129"/>
            </a:xfrm>
          </p:grpSpPr>
          <p:pic>
            <p:nvPicPr>
              <p:cNvPr id="26" name="Picture 3"/>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017613" y="212715"/>
                <a:ext cx="3919872" cy="2520969"/>
              </a:xfrm>
              <a:prstGeom prst="rect">
                <a:avLst/>
              </a:prstGeom>
            </p:spPr>
          </p:pic>
          <p:sp>
            <p:nvSpPr>
              <p:cNvPr id="27" name="TextBox 26"/>
              <p:cNvSpPr txBox="1"/>
              <p:nvPr/>
            </p:nvSpPr>
            <p:spPr>
              <a:xfrm>
                <a:off x="8085796" y="-187445"/>
                <a:ext cx="3592856" cy="198760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800" b="0" i="0" u="none" strike="noStrike" kern="1200" cap="none" spc="0" normalizeH="0" baseline="0" noProof="0" dirty="0">
                    <a:ln w="28575">
                      <a:solidFill>
                        <a:sysClr val="windowText" lastClr="000000"/>
                      </a:solidFill>
                    </a:ln>
                    <a:solidFill>
                      <a:srgbClr val="FFC000">
                        <a:lumMod val="20000"/>
                        <a:lumOff val="80000"/>
                      </a:srgbClr>
                    </a:solidFill>
                    <a:effectLst/>
                    <a:uLnTx/>
                    <a:uFillTx/>
                    <a:latin typeface="UTM Cookies" panose="02040603050506020204" pitchFamily="18" charset="0"/>
                    <a:ea typeface="+mn-ea"/>
                    <a:cs typeface="+mn-cs"/>
                  </a:rPr>
                  <a:t>1</a:t>
                </a:r>
                <a:endParaRPr kumimoji="0" lang="en-US" sz="4800" b="0" i="0" u="none" strike="noStrike" kern="1200" cap="none" spc="0" normalizeH="0" baseline="0" noProof="0" dirty="0">
                  <a:ln w="28575">
                    <a:solidFill>
                      <a:sysClr val="windowText" lastClr="000000"/>
                    </a:solidFill>
                  </a:ln>
                  <a:solidFill>
                    <a:srgbClr val="FFC000">
                      <a:lumMod val="20000"/>
                      <a:lumOff val="80000"/>
                    </a:srgbClr>
                  </a:solidFill>
                  <a:effectLst/>
                  <a:uLnTx/>
                  <a:uFillTx/>
                  <a:latin typeface="UTM Cookies" panose="02040603050506020204" pitchFamily="18" charset="0"/>
                  <a:ea typeface="+mn-ea"/>
                  <a:cs typeface="+mn-cs"/>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1">
            <a:extLst>
              <a:ext uri="{28A0092B-C50C-407E-A947-70E740481C1C}">
                <a14:useLocalDpi xmlns:a14="http://schemas.microsoft.com/office/drawing/2010/main" val="0"/>
              </a:ext>
            </a:extLst>
          </a:blip>
          <a:srcRect t="10007"/>
          <a:stretch>
            <a:fillRect/>
          </a:stretch>
        </p:blipFill>
        <p:spPr>
          <a:xfrm>
            <a:off x="0" y="0"/>
            <a:ext cx="12192000" cy="6858000"/>
          </a:xfrm>
          <a:prstGeom prst="rect">
            <a:avLst/>
          </a:prstGeom>
        </p:spPr>
      </p:pic>
      <p:pic>
        <p:nvPicPr>
          <p:cNvPr id="10" name="Picture 16"/>
          <p:cNvPicPr>
            <a:picLocks noChangeAspect="1"/>
          </p:cNvPicPr>
          <p:nvPr/>
        </p:nvPicPr>
        <p:blipFill>
          <a:blip r:embed="rId2"/>
          <a:srcRect/>
          <a:stretch>
            <a:fillRect/>
          </a:stretch>
        </p:blipFill>
        <p:spPr>
          <a:xfrm>
            <a:off x="10085915" y="4327407"/>
            <a:ext cx="1075679" cy="1096233"/>
          </a:xfrm>
          <a:prstGeom prst="rect">
            <a:avLst/>
          </a:prstGeom>
        </p:spPr>
      </p:pic>
      <p:sp>
        <p:nvSpPr>
          <p:cNvPr id="28" name="Rectangle: Diagonal Corners Rounded 27"/>
          <p:cNvSpPr/>
          <p:nvPr/>
        </p:nvSpPr>
        <p:spPr>
          <a:xfrm>
            <a:off x="355925" y="275964"/>
            <a:ext cx="11297265" cy="6135153"/>
          </a:xfrm>
          <a:prstGeom prst="round2DiagRec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8" name="Group 7"/>
          <p:cNvGrpSpPr/>
          <p:nvPr/>
        </p:nvGrpSpPr>
        <p:grpSpPr>
          <a:xfrm>
            <a:off x="750564" y="2135421"/>
            <a:ext cx="11128830" cy="3666992"/>
            <a:chOff x="3304696" y="2383964"/>
            <a:chExt cx="8471872" cy="2914451"/>
          </a:xfrm>
        </p:grpSpPr>
        <p:sp>
          <p:nvSpPr>
            <p:cNvPr id="7" name="Rectangle: Rounded Corners 6"/>
            <p:cNvSpPr/>
            <p:nvPr/>
          </p:nvSpPr>
          <p:spPr>
            <a:xfrm>
              <a:off x="3304696" y="2383964"/>
              <a:ext cx="8471872" cy="2914451"/>
            </a:xfrm>
            <a:custGeom>
              <a:avLst/>
              <a:gdLst>
                <a:gd name="connsiteX0" fmla="*/ 0 w 8471872"/>
                <a:gd name="connsiteY0" fmla="*/ 485752 h 2914451"/>
                <a:gd name="connsiteX1" fmla="*/ 485752 w 8471872"/>
                <a:gd name="connsiteY1" fmla="*/ 0 h 2914451"/>
                <a:gd name="connsiteX2" fmla="*/ 7986120 w 8471872"/>
                <a:gd name="connsiteY2" fmla="*/ 0 h 2914451"/>
                <a:gd name="connsiteX3" fmla="*/ 8471872 w 8471872"/>
                <a:gd name="connsiteY3" fmla="*/ 485752 h 2914451"/>
                <a:gd name="connsiteX4" fmla="*/ 8471872 w 8471872"/>
                <a:gd name="connsiteY4" fmla="*/ 2428699 h 2914451"/>
                <a:gd name="connsiteX5" fmla="*/ 7986120 w 8471872"/>
                <a:gd name="connsiteY5" fmla="*/ 2914451 h 2914451"/>
                <a:gd name="connsiteX6" fmla="*/ 485752 w 8471872"/>
                <a:gd name="connsiteY6" fmla="*/ 2914451 h 2914451"/>
                <a:gd name="connsiteX7" fmla="*/ 0 w 8471872"/>
                <a:gd name="connsiteY7" fmla="*/ 2428699 h 2914451"/>
                <a:gd name="connsiteX8" fmla="*/ 0 w 8471872"/>
                <a:gd name="connsiteY8" fmla="*/ 485752 h 2914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71872" h="2914451" extrusionOk="0">
                  <a:moveTo>
                    <a:pt x="0" y="485752"/>
                  </a:moveTo>
                  <a:cubicBezTo>
                    <a:pt x="11008" y="242163"/>
                    <a:pt x="222563" y="-38039"/>
                    <a:pt x="485752" y="0"/>
                  </a:cubicBezTo>
                  <a:cubicBezTo>
                    <a:pt x="2792018" y="66358"/>
                    <a:pt x="6311208" y="132452"/>
                    <a:pt x="7986120" y="0"/>
                  </a:cubicBezTo>
                  <a:cubicBezTo>
                    <a:pt x="8272353" y="14270"/>
                    <a:pt x="8472185" y="253085"/>
                    <a:pt x="8471872" y="485752"/>
                  </a:cubicBezTo>
                  <a:cubicBezTo>
                    <a:pt x="8435769" y="1242033"/>
                    <a:pt x="8531478" y="2009460"/>
                    <a:pt x="8471872" y="2428699"/>
                  </a:cubicBezTo>
                  <a:cubicBezTo>
                    <a:pt x="8475264" y="2698684"/>
                    <a:pt x="8217659" y="2888830"/>
                    <a:pt x="7986120" y="2914451"/>
                  </a:cubicBezTo>
                  <a:cubicBezTo>
                    <a:pt x="4414605" y="2808981"/>
                    <a:pt x="3370162" y="2818753"/>
                    <a:pt x="485752" y="2914451"/>
                  </a:cubicBezTo>
                  <a:cubicBezTo>
                    <a:pt x="189354" y="2936508"/>
                    <a:pt x="-2536" y="2666974"/>
                    <a:pt x="0" y="2428699"/>
                  </a:cubicBezTo>
                  <a:cubicBezTo>
                    <a:pt x="145605" y="1807493"/>
                    <a:pt x="95325" y="1281806"/>
                    <a:pt x="0" y="485752"/>
                  </a:cubicBezTo>
                  <a:close/>
                </a:path>
              </a:pathLst>
            </a:custGeom>
            <a:noFill/>
            <a:ln w="38100">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extBox 14"/>
            <p:cNvSpPr txBox="1"/>
            <p:nvPr/>
          </p:nvSpPr>
          <p:spPr>
            <a:xfrm>
              <a:off x="3467796" y="2596312"/>
              <a:ext cx="8011079" cy="2420975"/>
            </a:xfrm>
            <a:prstGeom prst="rect">
              <a:avLst/>
            </a:prstGeom>
            <a:noFill/>
          </p:spPr>
          <p:txBody>
            <a:bodyPr wrap="square" rtlCol="0">
              <a:spAutoFit/>
            </a:bodyPr>
            <a:lstStyle/>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vi-VN" sz="3200" b="1" i="0" u="none" strike="noStrike" kern="1200" cap="none" spc="0" normalizeH="0" baseline="0" noProof="0" dirty="0">
                  <a:ln>
                    <a:noFill/>
                  </a:ln>
                  <a:solidFill>
                    <a:srgbClr val="FF0000"/>
                  </a:solidFill>
                  <a:effectLst/>
                  <a:uLnTx/>
                  <a:uFillTx/>
                  <a:latin typeface="Calibri" panose="020F0502020204030204"/>
                  <a:ea typeface="+mn-ea"/>
                  <a:cs typeface="+mn-cs"/>
                </a:rPr>
                <a:t>Khi còn bé tí: </a:t>
              </a:r>
              <a:r>
                <a:rPr kumimoji="0" lang="vi-VN" sz="3200" b="0" i="0" u="none" strike="noStrike" kern="1200" cap="none" spc="0" normalizeH="0" baseline="0" noProof="0" dirty="0">
                  <a:ln>
                    <a:noFill/>
                  </a:ln>
                  <a:solidFill>
                    <a:srgbClr val="FF0000"/>
                  </a:solidFill>
                  <a:effectLst/>
                  <a:uLnTx/>
                  <a:uFillTx/>
                  <a:latin typeface="Calibri" panose="020F0502020204030204"/>
                  <a:ea typeface="+mn-ea"/>
                  <a:cs typeface="+mn-cs"/>
                </a:rPr>
                <a:t>nhìn mỗi sự vật, lại liên tưởng đến một câu chuyện kì diệu, rồi kể cho cha nghe.</a:t>
              </a:r>
              <a:endParaRPr kumimoji="0" lang="en-US" sz="3200" b="0"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vi-VN" sz="3200" b="1" i="0" u="none" strike="noStrike" kern="1200" cap="none" spc="0" normalizeH="0" baseline="0" noProof="0" dirty="0">
                  <a:ln>
                    <a:noFill/>
                  </a:ln>
                  <a:solidFill>
                    <a:srgbClr val="FF0000"/>
                  </a:solidFill>
                  <a:effectLst/>
                  <a:uLnTx/>
                  <a:uFillTx/>
                  <a:latin typeface="Calibri" panose="020F0502020204030204"/>
                  <a:ea typeface="+mn-ea"/>
                  <a:cs typeface="+mn-cs"/>
                </a:rPr>
                <a:t>Lên năm tuổi: </a:t>
              </a:r>
              <a:r>
                <a:rPr kumimoji="0" lang="vi-VN" sz="3200" b="0" i="0" u="none" strike="noStrike" kern="1200" cap="none" spc="0" normalizeH="0" baseline="0" noProof="0" dirty="0">
                  <a:ln>
                    <a:noFill/>
                  </a:ln>
                  <a:solidFill>
                    <a:srgbClr val="FF0000"/>
                  </a:solidFill>
                  <a:effectLst/>
                  <a:uLnTx/>
                  <a:uFillTx/>
                  <a:latin typeface="Calibri" panose="020F0502020204030204"/>
                  <a:ea typeface="+mn-ea"/>
                  <a:cs typeface="+mn-cs"/>
                </a:rPr>
                <a:t>cho các con rối lắc lư cái đầu, tâm sự cùng nhau, đưa rối lên biểu diễn trên sân khấu; biết ca hát, đọc thơ; viết câu chuyện Sao chổi sau khi nhìn thấy ngôi sao chổi vụt qua bầu trời...</a:t>
              </a:r>
              <a:endParaRPr kumimoji="0" lang="vi-VN" sz="3200" b="0" i="0" u="none" strike="noStrike" kern="1200" cap="none" spc="0" normalizeH="0" baseline="0" noProof="0" dirty="0">
                <a:ln>
                  <a:noFill/>
                </a:ln>
                <a:solidFill>
                  <a:srgbClr val="FF0000"/>
                </a:solidFill>
                <a:effectLst/>
                <a:uLnTx/>
                <a:uFillTx/>
                <a:latin typeface="Arial" panose="020B0604020202020204" pitchFamily="34" charset="0"/>
                <a:ea typeface="+mn-ea"/>
                <a:cs typeface="+mn-cs"/>
              </a:endParaRPr>
            </a:p>
          </p:txBody>
        </p:sp>
      </p:grpSp>
      <p:grpSp>
        <p:nvGrpSpPr>
          <p:cNvPr id="33" name="Group 32"/>
          <p:cNvGrpSpPr/>
          <p:nvPr/>
        </p:nvGrpSpPr>
        <p:grpSpPr>
          <a:xfrm>
            <a:off x="2032755" y="227371"/>
            <a:ext cx="8951195" cy="1629576"/>
            <a:chOff x="129248" y="2416791"/>
            <a:chExt cx="5104304" cy="1645199"/>
          </a:xfrm>
        </p:grpSpPr>
        <p:grpSp>
          <p:nvGrpSpPr>
            <p:cNvPr id="34" name="Group 33"/>
            <p:cNvGrpSpPr/>
            <p:nvPr/>
          </p:nvGrpSpPr>
          <p:grpSpPr>
            <a:xfrm>
              <a:off x="475735" y="2692854"/>
              <a:ext cx="4757817" cy="1369136"/>
              <a:chOff x="2116043" y="4731219"/>
              <a:chExt cx="4757817" cy="872054"/>
            </a:xfrm>
          </p:grpSpPr>
          <p:sp>
            <p:nvSpPr>
              <p:cNvPr id="38" name="Rectangle: Rounded Corners 37"/>
              <p:cNvSpPr/>
              <p:nvPr/>
            </p:nvSpPr>
            <p:spPr>
              <a:xfrm>
                <a:off x="2241783" y="4731219"/>
                <a:ext cx="4632077" cy="872054"/>
              </a:xfrm>
              <a:prstGeom prst="roundRect">
                <a:avLst/>
              </a:prstGeom>
              <a:noFill/>
              <a:ln w="28575">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Rounded Corners 38"/>
              <p:cNvSpPr/>
              <p:nvPr/>
            </p:nvSpPr>
            <p:spPr>
              <a:xfrm>
                <a:off x="2116043" y="4842383"/>
                <a:ext cx="4557648" cy="760890"/>
              </a:xfrm>
              <a:prstGeom prst="roundRect">
                <a:avLst/>
              </a:prstGeom>
              <a:solidFill>
                <a:schemeClr val="bg1"/>
              </a:solidFill>
              <a:ln w="28575">
                <a:solidFill>
                  <a:srgbClr val="7030A0"/>
                </a:solidFill>
                <a:prstDash val="dash"/>
              </a:ln>
              <a:effectLst>
                <a:outerShdw blurRad="50800" dist="50800" sx="30000" sy="30000" algn="ctr" rotWithShape="0">
                  <a:schemeClr val="accent4">
                    <a:lumMod val="40000"/>
                    <a:lumOff val="60000"/>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outerShdw blurRad="50800" dist="38100" dir="18900000" algn="bl" rotWithShape="0">
                      <a:prstClr val="black">
                        <a:alpha val="40000"/>
                      </a:prstClr>
                    </a:outerShdw>
                  </a:effectLst>
                  <a:uLnTx/>
                  <a:uFillTx/>
                  <a:latin typeface="Calibri" panose="020F0502020204030204"/>
                  <a:ea typeface="+mn-ea"/>
                  <a:cs typeface="+mn-cs"/>
                </a:endParaRPr>
              </a:p>
            </p:txBody>
          </p:sp>
          <p:sp>
            <p:nvSpPr>
              <p:cNvPr id="40" name="TextBox 39"/>
              <p:cNvSpPr txBox="1"/>
              <p:nvPr/>
            </p:nvSpPr>
            <p:spPr>
              <a:xfrm>
                <a:off x="2255452" y="4868419"/>
                <a:ext cx="4564278" cy="734182"/>
              </a:xfrm>
              <a:prstGeom prst="rect">
                <a:avLst/>
              </a:prstGeom>
              <a:noFill/>
            </p:spPr>
            <p:txBody>
              <a:bodyPr wrap="square" rtlCol="0">
                <a:noAutofit/>
              </a:bodyPr>
              <a:lstStyle/>
              <a:p>
                <a:pPr marL="0" marR="0" algn="ctr">
                  <a:spcBef>
                    <a:spcPts val="0"/>
                  </a:spcBef>
                  <a:spcAft>
                    <a:spcPts val="0"/>
                  </a:spcAft>
                </a:pPr>
                <a:r>
                  <a:rPr lang="en-US" sz="2800" b="1" dirty="0" err="1">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Tìm</a:t>
                </a:r>
                <a:r>
                  <a:rPr lang="en-US"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err="1">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những</a:t>
                </a:r>
                <a:r>
                  <a:rPr lang="en-US"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chi </a:t>
                </a:r>
                <a:r>
                  <a:rPr lang="en-US" sz="2800" b="1" dirty="0" err="1">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tiết</a:t>
                </a:r>
                <a:r>
                  <a:rPr lang="en-US"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err="1">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cho</a:t>
                </a:r>
                <a:r>
                  <a:rPr lang="en-US"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err="1">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thấy</a:t>
                </a:r>
                <a:r>
                  <a:rPr lang="en-US"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An-</a:t>
                </a:r>
                <a:r>
                  <a:rPr lang="en-US" sz="2800" b="1" dirty="0" err="1">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đéc</a:t>
                </a:r>
                <a:r>
                  <a:rPr lang="en-US"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-xen </a:t>
                </a:r>
                <a:r>
                  <a:rPr lang="en-US" sz="2800" b="1" dirty="0" err="1">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bộc</a:t>
                </a:r>
                <a:r>
                  <a:rPr lang="en-US"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err="1">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lộ</a:t>
                </a:r>
                <a:r>
                  <a:rPr lang="en-US"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err="1">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năng</a:t>
                </a:r>
                <a:r>
                  <a:rPr lang="en-US"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err="1">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khiếu</a:t>
                </a:r>
                <a:r>
                  <a:rPr lang="en-US"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err="1">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sáng</a:t>
                </a:r>
                <a:r>
                  <a:rPr lang="en-US"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err="1">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tác</a:t>
                </a:r>
                <a:r>
                  <a:rPr lang="en-US"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err="1">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nghệ</a:t>
                </a:r>
                <a:r>
                  <a:rPr lang="en-US"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err="1">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thuật</a:t>
                </a:r>
                <a:r>
                  <a:rPr lang="en-US"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err="1">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ngay</a:t>
                </a:r>
                <a:r>
                  <a:rPr lang="en-US"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err="1">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từ</a:t>
                </a:r>
                <a:r>
                  <a:rPr lang="en-US"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err="1">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khi</a:t>
                </a:r>
                <a:r>
                  <a:rPr lang="en-US"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err="1">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còn</a:t>
                </a:r>
                <a:r>
                  <a:rPr lang="en-US"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nhỏ. </a:t>
                </a:r>
                <a:endParaRPr lang="en-US"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35" name="Group 34"/>
            <p:cNvGrpSpPr/>
            <p:nvPr/>
          </p:nvGrpSpPr>
          <p:grpSpPr>
            <a:xfrm>
              <a:off x="129248" y="2416791"/>
              <a:ext cx="671599" cy="838965"/>
              <a:chOff x="9176472" y="-1070108"/>
              <a:chExt cx="2986448" cy="2742626"/>
            </a:xfrm>
          </p:grpSpPr>
          <p:pic>
            <p:nvPicPr>
              <p:cNvPr id="36" name="Picture 3"/>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464407" y="-666063"/>
                <a:ext cx="2698513" cy="2324340"/>
              </a:xfrm>
              <a:prstGeom prst="rect">
                <a:avLst/>
              </a:prstGeom>
            </p:spPr>
          </p:pic>
          <p:sp>
            <p:nvSpPr>
              <p:cNvPr id="37" name="TextBox 36"/>
              <p:cNvSpPr txBox="1"/>
              <p:nvPr/>
            </p:nvSpPr>
            <p:spPr>
              <a:xfrm>
                <a:off x="9176472" y="-1070108"/>
                <a:ext cx="2816093" cy="27426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800" b="0" i="0" u="none" strike="noStrike" kern="1200" cap="none" spc="0" normalizeH="0" baseline="0" noProof="0" dirty="0">
                    <a:ln w="28575">
                      <a:solidFill>
                        <a:sysClr val="windowText" lastClr="000000"/>
                      </a:solidFill>
                    </a:ln>
                    <a:solidFill>
                      <a:srgbClr val="FFC000">
                        <a:lumMod val="20000"/>
                        <a:lumOff val="80000"/>
                      </a:srgbClr>
                    </a:solidFill>
                    <a:effectLst/>
                    <a:uLnTx/>
                    <a:uFillTx/>
                    <a:latin typeface="UTM Cookies" panose="02040603050506020204" pitchFamily="18" charset="0"/>
                    <a:ea typeface="+mn-ea"/>
                    <a:cs typeface="+mn-cs"/>
                  </a:rPr>
                  <a:t>2</a:t>
                </a:r>
                <a:endParaRPr kumimoji="0" lang="en-US" sz="4800" b="0" i="0" u="none" strike="noStrike" kern="1200" cap="none" spc="0" normalizeH="0" baseline="0" noProof="0" dirty="0">
                  <a:ln w="28575">
                    <a:solidFill>
                      <a:sysClr val="windowText" lastClr="000000"/>
                    </a:solidFill>
                  </a:ln>
                  <a:solidFill>
                    <a:srgbClr val="FFC000">
                      <a:lumMod val="20000"/>
                      <a:lumOff val="80000"/>
                    </a:srgbClr>
                  </a:solidFill>
                  <a:effectLst/>
                  <a:uLnTx/>
                  <a:uFillTx/>
                  <a:latin typeface="UTM Cookies" panose="02040603050506020204" pitchFamily="18" charset="0"/>
                  <a:ea typeface="+mn-ea"/>
                  <a:cs typeface="+mn-cs"/>
                </a:endParaRPr>
              </a:p>
            </p:txBody>
          </p:sp>
        </p:grpSp>
      </p:grpSp>
      <p:sp>
        <p:nvSpPr>
          <p:cNvPr id="2" name="Oval 1"/>
          <p:cNvSpPr/>
          <p:nvPr/>
        </p:nvSpPr>
        <p:spPr>
          <a:xfrm>
            <a:off x="5114290" y="4327525"/>
            <a:ext cx="1748790" cy="742950"/>
          </a:xfrm>
          <a:prstGeom prst="ellipse">
            <a:avLst/>
          </a:prstGeom>
          <a:ln>
            <a:solidFill>
              <a:schemeClr val="accent1">
                <a:lumMod val="75000"/>
              </a:schemeClr>
            </a:solidFill>
          </a:ln>
        </p:spPr>
        <p:style>
          <a:lnRef idx="3">
            <a:schemeClr val="accent1"/>
          </a:lnRef>
          <a:fillRef idx="0">
            <a:srgbClr val="FFFFFF"/>
          </a:fillRef>
          <a:effectRef idx="0">
            <a:srgbClr val="FFFFFF"/>
          </a:effectRef>
          <a:fontRef idx="minor">
            <a:schemeClr val="tx1"/>
          </a:fontRef>
        </p:style>
        <p:txBody>
          <a:bodyPr rtlCol="0" anchor="ctr"/>
          <a:p>
            <a:pPr algn="ctr"/>
            <a:endParaRPr 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right)">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p:tgtEl>
                                          <p:spTgt spid="2"/>
                                        </p:tgtEl>
                                        <p:attrNameLst>
                                          <p:attrName>ppt_y</p:attrName>
                                        </p:attrNameLst>
                                      </p:cBhvr>
                                      <p:tavLst>
                                        <p:tav tm="0">
                                          <p:val>
                                            <p:strVal val="#ppt_y+#ppt_h*1.125000"/>
                                          </p:val>
                                        </p:tav>
                                        <p:tav tm="100000">
                                          <p:val>
                                            <p:strVal val="#ppt_y"/>
                                          </p:val>
                                        </p:tav>
                                      </p:tavLst>
                                    </p:anim>
                                    <p:animEffect transition="in" filter="wipe(up)">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1">
            <a:extLst>
              <a:ext uri="{28A0092B-C50C-407E-A947-70E740481C1C}">
                <a14:useLocalDpi xmlns:a14="http://schemas.microsoft.com/office/drawing/2010/main" val="0"/>
              </a:ext>
            </a:extLst>
          </a:blip>
          <a:srcRect t="10007"/>
          <a:stretch>
            <a:fillRect/>
          </a:stretch>
        </p:blipFill>
        <p:spPr>
          <a:xfrm>
            <a:off x="0" y="0"/>
            <a:ext cx="12192000" cy="6858000"/>
          </a:xfrm>
          <a:prstGeom prst="rect">
            <a:avLst/>
          </a:prstGeom>
        </p:spPr>
      </p:pic>
      <p:pic>
        <p:nvPicPr>
          <p:cNvPr id="18" name="Picture 18"/>
          <p:cNvPicPr>
            <a:picLocks noChangeAspect="1"/>
          </p:cNvPicPr>
          <p:nvPr/>
        </p:nvPicPr>
        <p:blipFill>
          <a:blip r:embed="rId2"/>
          <a:srcRect/>
          <a:stretch>
            <a:fillRect/>
          </a:stretch>
        </p:blipFill>
        <p:spPr>
          <a:xfrm>
            <a:off x="5257646" y="5156701"/>
            <a:ext cx="3472768" cy="1727702"/>
          </a:xfrm>
          <a:prstGeom prst="rect">
            <a:avLst/>
          </a:prstGeom>
        </p:spPr>
      </p:pic>
      <p:pic>
        <p:nvPicPr>
          <p:cNvPr id="10" name="Picture 16"/>
          <p:cNvPicPr>
            <a:picLocks noChangeAspect="1"/>
          </p:cNvPicPr>
          <p:nvPr/>
        </p:nvPicPr>
        <p:blipFill>
          <a:blip r:embed="rId3"/>
          <a:srcRect/>
          <a:stretch>
            <a:fillRect/>
          </a:stretch>
        </p:blipFill>
        <p:spPr>
          <a:xfrm>
            <a:off x="10085915" y="4327407"/>
            <a:ext cx="1075679" cy="1096233"/>
          </a:xfrm>
          <a:prstGeom prst="rect">
            <a:avLst/>
          </a:prstGeom>
        </p:spPr>
      </p:pic>
      <p:pic>
        <p:nvPicPr>
          <p:cNvPr id="19" name="Picture 18"/>
          <p:cNvPicPr>
            <a:picLocks noChangeAspect="1"/>
          </p:cNvPicPr>
          <p:nvPr/>
        </p:nvPicPr>
        <p:blipFill>
          <a:blip r:embed="rId2"/>
          <a:srcRect/>
          <a:stretch>
            <a:fillRect/>
          </a:stretch>
        </p:blipFill>
        <p:spPr>
          <a:xfrm>
            <a:off x="1796059" y="5130298"/>
            <a:ext cx="3472768" cy="1727702"/>
          </a:xfrm>
          <a:prstGeom prst="rect">
            <a:avLst/>
          </a:prstGeom>
        </p:spPr>
      </p:pic>
      <p:sp>
        <p:nvSpPr>
          <p:cNvPr id="28" name="Rectangle: Diagonal Corners Rounded 27"/>
          <p:cNvSpPr/>
          <p:nvPr/>
        </p:nvSpPr>
        <p:spPr>
          <a:xfrm>
            <a:off x="447366" y="417839"/>
            <a:ext cx="11297265" cy="6272980"/>
          </a:xfrm>
          <a:prstGeom prst="round2DiagRect">
            <a:avLst/>
          </a:prstGeom>
          <a:solidFill>
            <a:sysClr val="window" lastClr="FFFFFF">
              <a:alpha val="77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3" name="Group 2"/>
          <p:cNvGrpSpPr/>
          <p:nvPr/>
        </p:nvGrpSpPr>
        <p:grpSpPr>
          <a:xfrm>
            <a:off x="892175" y="1759585"/>
            <a:ext cx="8590915" cy="4369435"/>
            <a:chOff x="2272630" y="2256761"/>
            <a:chExt cx="5396239" cy="2647141"/>
          </a:xfrm>
        </p:grpSpPr>
        <p:sp>
          <p:nvSpPr>
            <p:cNvPr id="4" name="Rectangle: Diagonal Corners Rounded 3"/>
            <p:cNvSpPr/>
            <p:nvPr/>
          </p:nvSpPr>
          <p:spPr>
            <a:xfrm>
              <a:off x="2428789" y="2256761"/>
              <a:ext cx="4975807" cy="1194428"/>
            </a:xfrm>
            <a:prstGeom prst="round2DiagRect">
              <a:avLst/>
            </a:prstGeom>
            <a:no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Diagonal Corners Rounded 5"/>
            <p:cNvSpPr/>
            <p:nvPr/>
          </p:nvSpPr>
          <p:spPr>
            <a:xfrm>
              <a:off x="2272630" y="2419106"/>
              <a:ext cx="2794805" cy="2437093"/>
            </a:xfrm>
            <a:prstGeom prst="round2DiagRect">
              <a:avLst/>
            </a:prstGeom>
            <a:solidFill>
              <a:schemeClr val="bg1"/>
            </a:solidFill>
            <a:ln w="38100">
              <a:solidFill>
                <a:srgbClr val="FF3300"/>
              </a:solid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1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6764114" y="3209624"/>
              <a:ext cx="904755" cy="791421"/>
            </a:xfrm>
            <a:prstGeom prst="rect">
              <a:avLst/>
            </a:prstGeom>
          </p:spPr>
        </p:pic>
        <p:sp>
          <p:nvSpPr>
            <p:cNvPr id="14" name="TextBox 13"/>
            <p:cNvSpPr txBox="1"/>
            <p:nvPr/>
          </p:nvSpPr>
          <p:spPr>
            <a:xfrm>
              <a:off x="2368358" y="2461808"/>
              <a:ext cx="2551138" cy="244209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vi-VN" sz="3200" b="1" i="0" u="none" strike="noStrike" kern="1200" cap="none" spc="0" normalizeH="0" baseline="0" noProof="0" dirty="0">
                  <a:ln>
                    <a:noFill/>
                  </a:ln>
                  <a:solidFill>
                    <a:srgbClr val="FF0000"/>
                  </a:solidFill>
                  <a:effectLst/>
                  <a:uLnTx/>
                  <a:uFillTx/>
                  <a:latin typeface="Calibri" panose="020F0502020204030204"/>
                  <a:ea typeface="+mn-ea"/>
                  <a:cs typeface="+mn-cs"/>
                </a:rPr>
                <a:t>sao chổi: </a:t>
              </a:r>
              <a:r>
                <a:rPr kumimoji="0" lang="vi-VN" sz="3200" b="1" i="0" u="none" strike="noStrike" kern="1200" cap="none" spc="0" normalizeH="0" baseline="0" noProof="0" dirty="0">
                  <a:ln>
                    <a:noFill/>
                  </a:ln>
                  <a:solidFill>
                    <a:srgbClr val="990099"/>
                  </a:solidFill>
                  <a:effectLst/>
                  <a:uLnTx/>
                  <a:uFillTx/>
                  <a:latin typeface="Calibri" panose="020F0502020204030204"/>
                  <a:ea typeface="+mn-ea"/>
                  <a:cs typeface="+mn-cs"/>
                </a:rPr>
                <a:t>thiên thể bay ngoài không gian, được cấu tạo chủ yếu từ băng, thường có hình thù kì dị: đầu nhọn, đuôi to giống một chiếc chổi quét nhà. </a:t>
              </a:r>
              <a:endParaRPr kumimoji="0" lang="en-US" sz="3200" i="0" u="none" strike="noStrike" kern="1200" cap="none" spc="0" normalizeH="0" baseline="0" noProof="0" dirty="0">
                <a:ln>
                  <a:noFill/>
                </a:ln>
                <a:effectLst/>
                <a:uLnTx/>
                <a:uFillTx/>
                <a:latin typeface="Calibri" panose="020F0502020204030204"/>
                <a:ea typeface="+mn-ea"/>
                <a:cs typeface="+mn-cs"/>
              </a:endParaRPr>
            </a:p>
          </p:txBody>
        </p:sp>
      </p:grpSp>
      <p:pic>
        <p:nvPicPr>
          <p:cNvPr id="1026" name="Picture 2" descr="Sao chổi: nguồn gốc và đặc điể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81065" y="2027555"/>
            <a:ext cx="5690870" cy="417322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7"/>
          <p:cNvSpPr txBox="1"/>
          <p:nvPr/>
        </p:nvSpPr>
        <p:spPr>
          <a:xfrm>
            <a:off x="3328035" y="647065"/>
            <a:ext cx="5985510" cy="1380490"/>
          </a:xfrm>
          <a:prstGeom prst="rect">
            <a:avLst/>
          </a:prstGeom>
          <a:noFill/>
        </p:spPr>
        <p:txBody>
          <a:bodyPr wrap="square" rtlCol="0">
            <a:noAutofit/>
          </a:bodyPr>
          <a:p>
            <a:pPr algn="ctr"/>
            <a:r>
              <a:rPr lang="vi-VN" altLang="en-US" sz="6000" b="1" dirty="0" err="1">
                <a:ln>
                  <a:solidFill>
                    <a:schemeClr val="accent2">
                      <a:lumMod val="50000"/>
                    </a:schemeClr>
                  </a:solidFill>
                </a:ln>
                <a:solidFill>
                  <a:srgbClr val="0070C0"/>
                </a:solidFill>
                <a:latin typeface="Cambria" panose="02040503050406030204" pitchFamily="18" charset="0"/>
                <a:ea typeface="Cambria" panose="02040503050406030204" pitchFamily="18" charset="0"/>
                <a:cs typeface="LNTH-LuoLuoNotangYuanTi 1" pitchFamily="2" charset="-128"/>
              </a:rPr>
              <a:t>GIẢI NGHĨA </a:t>
            </a:r>
            <a:r>
              <a:rPr lang="vi-VN" altLang="en-US" sz="6000" b="1" dirty="0" err="1">
                <a:ln>
                  <a:solidFill>
                    <a:schemeClr val="accent2">
                      <a:lumMod val="50000"/>
                    </a:schemeClr>
                  </a:solidFill>
                </a:ln>
                <a:solidFill>
                  <a:srgbClr val="0070C0"/>
                </a:solidFill>
                <a:latin typeface="Cambria" panose="02040503050406030204" pitchFamily="18" charset="0"/>
                <a:ea typeface="Cambria" panose="02040503050406030204" pitchFamily="18" charset="0"/>
                <a:cs typeface="LNTH-LuoLuoNotangYuanTi 1" pitchFamily="2" charset="-128"/>
              </a:rPr>
              <a:t>TỪ</a:t>
            </a:r>
            <a:endParaRPr lang="vi-VN" altLang="en-US" sz="6000" b="1" dirty="0" err="1">
              <a:ln>
                <a:solidFill>
                  <a:schemeClr val="accent2">
                    <a:lumMod val="50000"/>
                  </a:schemeClr>
                </a:solidFill>
              </a:ln>
              <a:solidFill>
                <a:srgbClr val="0070C0"/>
              </a:solidFill>
              <a:latin typeface="Cambria" panose="02040503050406030204" pitchFamily="18" charset="0"/>
              <a:ea typeface="Cambria" panose="02040503050406030204" pitchFamily="18" charset="0"/>
              <a:cs typeface="LNTH-LuoLuoNotangYuanTi 1" pitchFamily="2" charset="-128"/>
            </a:endParaRPr>
          </a:p>
        </p:txBody>
      </p:sp>
      <p:sp>
        <p:nvSpPr>
          <p:cNvPr id="2" name="TextBox 13"/>
          <p:cNvSpPr txBox="1"/>
          <p:nvPr/>
        </p:nvSpPr>
        <p:spPr>
          <a:xfrm>
            <a:off x="1044576" y="2098041"/>
            <a:ext cx="4061460" cy="583565"/>
          </a:xfrm>
          <a:prstGeom prst="rect">
            <a:avLst/>
          </a:prstGeom>
          <a:noFill/>
        </p:spPr>
        <p:txBody>
          <a:bodyPr wrap="square" rtlCol="0">
            <a:spAutoFit/>
          </a:bodyPr>
          <a:p>
            <a:pPr marL="0" marR="0" lvl="0" indent="0" algn="just" defTabSz="914400" rtl="0" eaLnBrk="1" fontAlgn="auto" latinLnBrk="0" hangingPunct="1">
              <a:lnSpc>
                <a:spcPct val="100000"/>
              </a:lnSpc>
              <a:spcBef>
                <a:spcPts val="0"/>
              </a:spcBef>
              <a:spcAft>
                <a:spcPts val="0"/>
              </a:spcAft>
              <a:buClrTx/>
              <a:buSzTx/>
              <a:buFontTx/>
              <a:buNone/>
              <a:defRPr/>
            </a:pPr>
            <a:r>
              <a:rPr kumimoji="0" lang="vi-VN" sz="3200" b="1" i="0" u="none" strike="noStrike" kern="1200" cap="none" spc="0" normalizeH="0" baseline="0" noProof="0" dirty="0">
                <a:ln>
                  <a:noFill/>
                </a:ln>
                <a:solidFill>
                  <a:srgbClr val="FF0000"/>
                </a:solidFill>
                <a:effectLst/>
                <a:uLnTx/>
                <a:uFillTx/>
                <a:latin typeface="Calibri" panose="020F0502020204030204"/>
                <a:ea typeface="+mn-ea"/>
                <a:cs typeface="+mn-cs"/>
              </a:rPr>
              <a:t>sao chổi: </a:t>
            </a:r>
            <a:endParaRPr kumimoji="0" lang="en-US" sz="3200" i="0" u="none" strike="noStrike" kern="1200" cap="none" spc="0" normalizeH="0" baseline="0" noProof="0" dirty="0">
              <a:ln>
                <a:noFill/>
              </a:ln>
              <a:effectLst/>
              <a:uLnTx/>
              <a:uFillTx/>
              <a:latin typeface="Calibri" panose="020F0502020204030204"/>
              <a:ea typeface="+mn-ea"/>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ppt_y</p:attrName>
                                        </p:attrNameLst>
                                      </p:cBhvr>
                                      <p:tavLst>
                                        <p:tav tm="0">
                                          <p:val>
                                            <p:strVal val="#ppt_y+#ppt_h*1.125000"/>
                                          </p:val>
                                        </p:tav>
                                        <p:tav tm="100000">
                                          <p:val>
                                            <p:strVal val="#ppt_y"/>
                                          </p:val>
                                        </p:tav>
                                      </p:tavLst>
                                    </p:anim>
                                    <p:animEffect transition="in" filter="wipe(up)">
                                      <p:cBhvr>
                                        <p:cTn id="14" dur="500"/>
                                        <p:tgtEl>
                                          <p:spTgt spid="3"/>
                                        </p:tgtEl>
                                      </p:cBhvr>
                                    </p:animEffect>
                                  </p:childTnLst>
                                </p:cTn>
                              </p:par>
                              <p:par>
                                <p:cTn id="15" presetID="12" presetClass="entr" presetSubtype="4" fill="hold" nodeType="withEffect">
                                  <p:stCondLst>
                                    <p:cond delay="0"/>
                                  </p:stCondLst>
                                  <p:childTnLst>
                                    <p:set>
                                      <p:cBhvr>
                                        <p:cTn id="16" dur="1" fill="hold">
                                          <p:stCondLst>
                                            <p:cond delay="0"/>
                                          </p:stCondLst>
                                        </p:cTn>
                                        <p:tgtEl>
                                          <p:spTgt spid="1026"/>
                                        </p:tgtEl>
                                        <p:attrNameLst>
                                          <p:attrName>style.visibility</p:attrName>
                                        </p:attrNameLst>
                                      </p:cBhvr>
                                      <p:to>
                                        <p:strVal val="visible"/>
                                      </p:to>
                                    </p:set>
                                    <p:anim calcmode="lin" valueType="num">
                                      <p:cBhvr additive="base">
                                        <p:cTn id="17" dur="500"/>
                                        <p:tgtEl>
                                          <p:spTgt spid="1026"/>
                                        </p:tgtEl>
                                        <p:attrNameLst>
                                          <p:attrName>ppt_y</p:attrName>
                                        </p:attrNameLst>
                                      </p:cBhvr>
                                      <p:tavLst>
                                        <p:tav tm="0">
                                          <p:val>
                                            <p:strVal val="#ppt_y+#ppt_h*1.125000"/>
                                          </p:val>
                                        </p:tav>
                                        <p:tav tm="100000">
                                          <p:val>
                                            <p:strVal val="#ppt_y"/>
                                          </p:val>
                                        </p:tav>
                                      </p:tavLst>
                                    </p:anim>
                                    <p:animEffect transition="in" filter="wipe(up)">
                                      <p:cBhvr>
                                        <p:cTn id="18"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1">
            <a:extLst>
              <a:ext uri="{28A0092B-C50C-407E-A947-70E740481C1C}">
                <a14:useLocalDpi xmlns:a14="http://schemas.microsoft.com/office/drawing/2010/main" val="0"/>
              </a:ext>
            </a:extLst>
          </a:blip>
          <a:srcRect t="10007"/>
          <a:stretch>
            <a:fillRect/>
          </a:stretch>
        </p:blipFill>
        <p:spPr>
          <a:xfrm>
            <a:off x="0" y="0"/>
            <a:ext cx="12192000" cy="6858000"/>
          </a:xfrm>
          <a:prstGeom prst="rect">
            <a:avLst/>
          </a:prstGeom>
        </p:spPr>
      </p:pic>
      <p:pic>
        <p:nvPicPr>
          <p:cNvPr id="10" name="Picture 16"/>
          <p:cNvPicPr>
            <a:picLocks noChangeAspect="1"/>
          </p:cNvPicPr>
          <p:nvPr/>
        </p:nvPicPr>
        <p:blipFill>
          <a:blip r:embed="rId2"/>
          <a:srcRect/>
          <a:stretch>
            <a:fillRect/>
          </a:stretch>
        </p:blipFill>
        <p:spPr>
          <a:xfrm>
            <a:off x="10085915" y="4327407"/>
            <a:ext cx="1075679" cy="1096233"/>
          </a:xfrm>
          <a:prstGeom prst="rect">
            <a:avLst/>
          </a:prstGeom>
        </p:spPr>
      </p:pic>
      <p:sp>
        <p:nvSpPr>
          <p:cNvPr id="28" name="Rectangle: Diagonal Corners Rounded 27"/>
          <p:cNvSpPr/>
          <p:nvPr/>
        </p:nvSpPr>
        <p:spPr>
          <a:xfrm>
            <a:off x="355925" y="275964"/>
            <a:ext cx="11297265" cy="6135153"/>
          </a:xfrm>
          <a:prstGeom prst="round2DiagRec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8" name="Group 7"/>
          <p:cNvGrpSpPr/>
          <p:nvPr/>
        </p:nvGrpSpPr>
        <p:grpSpPr>
          <a:xfrm>
            <a:off x="750570" y="2135505"/>
            <a:ext cx="11129010" cy="3378835"/>
            <a:chOff x="3304696" y="2383964"/>
            <a:chExt cx="8471872" cy="2914451"/>
          </a:xfrm>
        </p:grpSpPr>
        <p:sp>
          <p:nvSpPr>
            <p:cNvPr id="7" name="Rectangle: Rounded Corners 6"/>
            <p:cNvSpPr/>
            <p:nvPr/>
          </p:nvSpPr>
          <p:spPr>
            <a:xfrm>
              <a:off x="3304696" y="2383964"/>
              <a:ext cx="8471872" cy="2914451"/>
            </a:xfrm>
            <a:custGeom>
              <a:avLst/>
              <a:gdLst>
                <a:gd name="connsiteX0" fmla="*/ 0 w 8471872"/>
                <a:gd name="connsiteY0" fmla="*/ 485752 h 2914451"/>
                <a:gd name="connsiteX1" fmla="*/ 485752 w 8471872"/>
                <a:gd name="connsiteY1" fmla="*/ 0 h 2914451"/>
                <a:gd name="connsiteX2" fmla="*/ 7986120 w 8471872"/>
                <a:gd name="connsiteY2" fmla="*/ 0 h 2914451"/>
                <a:gd name="connsiteX3" fmla="*/ 8471872 w 8471872"/>
                <a:gd name="connsiteY3" fmla="*/ 485752 h 2914451"/>
                <a:gd name="connsiteX4" fmla="*/ 8471872 w 8471872"/>
                <a:gd name="connsiteY4" fmla="*/ 2428699 h 2914451"/>
                <a:gd name="connsiteX5" fmla="*/ 7986120 w 8471872"/>
                <a:gd name="connsiteY5" fmla="*/ 2914451 h 2914451"/>
                <a:gd name="connsiteX6" fmla="*/ 485752 w 8471872"/>
                <a:gd name="connsiteY6" fmla="*/ 2914451 h 2914451"/>
                <a:gd name="connsiteX7" fmla="*/ 0 w 8471872"/>
                <a:gd name="connsiteY7" fmla="*/ 2428699 h 2914451"/>
                <a:gd name="connsiteX8" fmla="*/ 0 w 8471872"/>
                <a:gd name="connsiteY8" fmla="*/ 485752 h 2914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71872" h="2914451" extrusionOk="0">
                  <a:moveTo>
                    <a:pt x="0" y="485752"/>
                  </a:moveTo>
                  <a:cubicBezTo>
                    <a:pt x="11008" y="242163"/>
                    <a:pt x="222563" y="-38039"/>
                    <a:pt x="485752" y="0"/>
                  </a:cubicBezTo>
                  <a:cubicBezTo>
                    <a:pt x="2792018" y="66358"/>
                    <a:pt x="6311208" y="132452"/>
                    <a:pt x="7986120" y="0"/>
                  </a:cubicBezTo>
                  <a:cubicBezTo>
                    <a:pt x="8272353" y="14270"/>
                    <a:pt x="8472185" y="253085"/>
                    <a:pt x="8471872" y="485752"/>
                  </a:cubicBezTo>
                  <a:cubicBezTo>
                    <a:pt x="8435769" y="1242033"/>
                    <a:pt x="8531478" y="2009460"/>
                    <a:pt x="8471872" y="2428699"/>
                  </a:cubicBezTo>
                  <a:cubicBezTo>
                    <a:pt x="8475264" y="2698684"/>
                    <a:pt x="8217659" y="2888830"/>
                    <a:pt x="7986120" y="2914451"/>
                  </a:cubicBezTo>
                  <a:cubicBezTo>
                    <a:pt x="4414605" y="2808981"/>
                    <a:pt x="3370162" y="2818753"/>
                    <a:pt x="485752" y="2914451"/>
                  </a:cubicBezTo>
                  <a:cubicBezTo>
                    <a:pt x="189354" y="2936508"/>
                    <a:pt x="-2536" y="2666974"/>
                    <a:pt x="0" y="2428699"/>
                  </a:cubicBezTo>
                  <a:cubicBezTo>
                    <a:pt x="145605" y="1807493"/>
                    <a:pt x="95325" y="1281806"/>
                    <a:pt x="0" y="485752"/>
                  </a:cubicBezTo>
                  <a:close/>
                </a:path>
              </a:pathLst>
            </a:custGeom>
            <a:noFill/>
            <a:ln w="38100">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extBox 14"/>
            <p:cNvSpPr txBox="1"/>
            <p:nvPr/>
          </p:nvSpPr>
          <p:spPr>
            <a:xfrm>
              <a:off x="3467796" y="2596312"/>
              <a:ext cx="8011079" cy="2627442"/>
            </a:xfrm>
            <a:prstGeom prst="rect">
              <a:avLst/>
            </a:prstGeom>
            <a:noFill/>
          </p:spPr>
          <p:txBody>
            <a:bodyPr wrap="square" rtlCol="0">
              <a:spAutoFit/>
            </a:bodyPr>
            <a:lstStyle/>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vi-VN" sz="3200" b="1" i="0" u="none" strike="noStrike" kern="1200" cap="none" spc="0" normalizeH="0" baseline="0" noProof="0" dirty="0">
                  <a:ln>
                    <a:noFill/>
                  </a:ln>
                  <a:solidFill>
                    <a:srgbClr val="FF0000"/>
                  </a:solidFill>
                  <a:effectLst/>
                  <a:uLnTx/>
                  <a:uFillTx/>
                  <a:latin typeface="Calibri" panose="020F0502020204030204"/>
                  <a:ea typeface="+mn-ea"/>
                  <a:cs typeface="+mn-cs"/>
                </a:rPr>
                <a:t>Khi còn bé tí: </a:t>
              </a:r>
              <a:r>
                <a:rPr kumimoji="0" lang="vi-VN" sz="3200" b="0" i="0" u="none" strike="noStrike" kern="1200" cap="none" spc="0" normalizeH="0" baseline="0" noProof="0" dirty="0">
                  <a:ln>
                    <a:noFill/>
                  </a:ln>
                  <a:solidFill>
                    <a:srgbClr val="FF0000"/>
                  </a:solidFill>
                  <a:effectLst/>
                  <a:uLnTx/>
                  <a:uFillTx/>
                  <a:latin typeface="Calibri" panose="020F0502020204030204"/>
                  <a:ea typeface="+mn-ea"/>
                  <a:cs typeface="+mn-cs"/>
                </a:rPr>
                <a:t>nhìn mỗi sự vật, lại liên tưởng đến một câu chuyện kì diệu, rồi kể cho cha nghe.</a:t>
              </a:r>
              <a:endParaRPr kumimoji="0" lang="en-US" sz="3200" b="0"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vi-VN" sz="3200" b="1" i="0" u="none" strike="noStrike" kern="1200" cap="none" spc="0" normalizeH="0" baseline="0" noProof="0" dirty="0">
                  <a:ln>
                    <a:noFill/>
                  </a:ln>
                  <a:solidFill>
                    <a:srgbClr val="FF0000"/>
                  </a:solidFill>
                  <a:effectLst/>
                  <a:uLnTx/>
                  <a:uFillTx/>
                  <a:latin typeface="Calibri" panose="020F0502020204030204"/>
                  <a:ea typeface="+mn-ea"/>
                  <a:cs typeface="+mn-cs"/>
                </a:rPr>
                <a:t>Lên năm tuổi: </a:t>
              </a:r>
              <a:r>
                <a:rPr kumimoji="0" lang="vi-VN" sz="3200" b="0" i="0" u="none" strike="noStrike" kern="1200" cap="none" spc="0" normalizeH="0" baseline="0" noProof="0" dirty="0">
                  <a:ln>
                    <a:noFill/>
                  </a:ln>
                  <a:solidFill>
                    <a:srgbClr val="FF0000"/>
                  </a:solidFill>
                  <a:effectLst/>
                  <a:uLnTx/>
                  <a:uFillTx/>
                  <a:latin typeface="Calibri" panose="020F0502020204030204"/>
                  <a:ea typeface="+mn-ea"/>
                  <a:cs typeface="+mn-cs"/>
                </a:rPr>
                <a:t>cho các con rối lắc lư cái đầu, tâm sự cùng nhau, đưa rối lên biểu diễn trên sân khấu; biết ca hát, đọc thơ; viết câu chuyện Sao chổi sau khi nhìn thấy ngôi sao chổi vụt qua bầu trời...)</a:t>
              </a:r>
              <a:endParaRPr kumimoji="0" lang="vi-VN" sz="3200" b="0" i="0" u="none" strike="noStrike" kern="1200" cap="none" spc="0" normalizeH="0" baseline="0" noProof="0" dirty="0">
                <a:ln>
                  <a:noFill/>
                </a:ln>
                <a:solidFill>
                  <a:srgbClr val="FF0000"/>
                </a:solidFill>
                <a:effectLst/>
                <a:uLnTx/>
                <a:uFillTx/>
                <a:latin typeface="Arial" panose="020B0604020202020204" pitchFamily="34" charset="0"/>
                <a:ea typeface="+mn-ea"/>
                <a:cs typeface="+mn-cs"/>
              </a:endParaRPr>
            </a:p>
          </p:txBody>
        </p:sp>
      </p:grpSp>
      <p:grpSp>
        <p:nvGrpSpPr>
          <p:cNvPr id="33" name="Group 32"/>
          <p:cNvGrpSpPr/>
          <p:nvPr/>
        </p:nvGrpSpPr>
        <p:grpSpPr>
          <a:xfrm>
            <a:off x="2032755" y="227371"/>
            <a:ext cx="8951195" cy="1629576"/>
            <a:chOff x="129248" y="2416791"/>
            <a:chExt cx="5104304" cy="1645199"/>
          </a:xfrm>
        </p:grpSpPr>
        <p:grpSp>
          <p:nvGrpSpPr>
            <p:cNvPr id="34" name="Group 33"/>
            <p:cNvGrpSpPr/>
            <p:nvPr/>
          </p:nvGrpSpPr>
          <p:grpSpPr>
            <a:xfrm>
              <a:off x="475735" y="2692854"/>
              <a:ext cx="4757817" cy="1369136"/>
              <a:chOff x="2116043" y="4731219"/>
              <a:chExt cx="4757817" cy="872054"/>
            </a:xfrm>
          </p:grpSpPr>
          <p:sp>
            <p:nvSpPr>
              <p:cNvPr id="38" name="Rectangle: Rounded Corners 37"/>
              <p:cNvSpPr/>
              <p:nvPr/>
            </p:nvSpPr>
            <p:spPr>
              <a:xfrm>
                <a:off x="2241783" y="4731219"/>
                <a:ext cx="4632077" cy="872054"/>
              </a:xfrm>
              <a:prstGeom prst="roundRect">
                <a:avLst/>
              </a:prstGeom>
              <a:noFill/>
              <a:ln w="28575">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Rounded Corners 38"/>
              <p:cNvSpPr/>
              <p:nvPr/>
            </p:nvSpPr>
            <p:spPr>
              <a:xfrm>
                <a:off x="2116043" y="4842383"/>
                <a:ext cx="4557648" cy="760890"/>
              </a:xfrm>
              <a:prstGeom prst="roundRect">
                <a:avLst/>
              </a:prstGeom>
              <a:solidFill>
                <a:schemeClr val="bg1"/>
              </a:solidFill>
              <a:ln w="28575">
                <a:solidFill>
                  <a:srgbClr val="7030A0"/>
                </a:solidFill>
                <a:prstDash val="dash"/>
              </a:ln>
              <a:effectLst>
                <a:outerShdw blurRad="50800" dist="50800" sx="30000" sy="30000" algn="ctr" rotWithShape="0">
                  <a:schemeClr val="accent4">
                    <a:lumMod val="40000"/>
                    <a:lumOff val="60000"/>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outerShdw blurRad="50800" dist="38100" dir="18900000" algn="bl" rotWithShape="0">
                      <a:prstClr val="black">
                        <a:alpha val="40000"/>
                      </a:prstClr>
                    </a:outerShdw>
                  </a:effectLst>
                  <a:uLnTx/>
                  <a:uFillTx/>
                  <a:latin typeface="Calibri" panose="020F0502020204030204"/>
                  <a:ea typeface="+mn-ea"/>
                  <a:cs typeface="+mn-cs"/>
                </a:endParaRPr>
              </a:p>
            </p:txBody>
          </p:sp>
          <p:sp>
            <p:nvSpPr>
              <p:cNvPr id="40" name="TextBox 39"/>
              <p:cNvSpPr txBox="1"/>
              <p:nvPr/>
            </p:nvSpPr>
            <p:spPr>
              <a:xfrm>
                <a:off x="2255452" y="4868419"/>
                <a:ext cx="4564278" cy="734182"/>
              </a:xfrm>
              <a:prstGeom prst="rect">
                <a:avLst/>
              </a:prstGeom>
              <a:noFill/>
            </p:spPr>
            <p:txBody>
              <a:bodyPr wrap="square" rtlCol="0">
                <a:noAutofit/>
              </a:bodyPr>
              <a:lstStyle/>
              <a:p>
                <a:pPr marL="0" marR="0" algn="ctr">
                  <a:spcBef>
                    <a:spcPts val="0"/>
                  </a:spcBef>
                  <a:spcAft>
                    <a:spcPts val="0"/>
                  </a:spcAft>
                </a:pPr>
                <a:r>
                  <a:rPr lang="en-US" sz="2800" b="1" dirty="0" err="1">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Tìm</a:t>
                </a:r>
                <a:r>
                  <a:rPr lang="en-US"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err="1">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những</a:t>
                </a:r>
                <a:r>
                  <a:rPr lang="en-US"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chi </a:t>
                </a:r>
                <a:r>
                  <a:rPr lang="en-US" sz="2800" b="1" dirty="0" err="1">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tiết</a:t>
                </a:r>
                <a:r>
                  <a:rPr lang="en-US"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err="1">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cho</a:t>
                </a:r>
                <a:r>
                  <a:rPr lang="en-US"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err="1">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thấy</a:t>
                </a:r>
                <a:r>
                  <a:rPr lang="en-US"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An-</a:t>
                </a:r>
                <a:r>
                  <a:rPr lang="en-US" sz="2800" b="1" dirty="0" err="1">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đéc</a:t>
                </a:r>
                <a:r>
                  <a:rPr lang="en-US"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-xen </a:t>
                </a:r>
                <a:r>
                  <a:rPr lang="en-US" sz="2800" b="1" dirty="0" err="1">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bộc</a:t>
                </a:r>
                <a:r>
                  <a:rPr lang="en-US"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err="1">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lộ</a:t>
                </a:r>
                <a:r>
                  <a:rPr lang="en-US"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err="1">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năng</a:t>
                </a:r>
                <a:r>
                  <a:rPr lang="en-US"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err="1">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khiếu</a:t>
                </a:r>
                <a:r>
                  <a:rPr lang="en-US"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err="1">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sáng</a:t>
                </a:r>
                <a:r>
                  <a:rPr lang="en-US"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err="1">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tác</a:t>
                </a:r>
                <a:r>
                  <a:rPr lang="en-US"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err="1">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nghệ</a:t>
                </a:r>
                <a:r>
                  <a:rPr lang="en-US"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err="1">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thuật</a:t>
                </a:r>
                <a:r>
                  <a:rPr lang="en-US"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err="1">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ngay</a:t>
                </a:r>
                <a:r>
                  <a:rPr lang="en-US"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err="1">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từ</a:t>
                </a:r>
                <a:r>
                  <a:rPr lang="en-US"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err="1">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khi</a:t>
                </a:r>
                <a:r>
                  <a:rPr lang="en-US"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err="1">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còn</a:t>
                </a:r>
                <a:r>
                  <a:rPr lang="en-US"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nhỏ. </a:t>
                </a:r>
                <a:endParaRPr lang="en-US"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35" name="Group 34"/>
            <p:cNvGrpSpPr/>
            <p:nvPr/>
          </p:nvGrpSpPr>
          <p:grpSpPr>
            <a:xfrm>
              <a:off x="129248" y="2416791"/>
              <a:ext cx="671599" cy="838965"/>
              <a:chOff x="9176472" y="-1070108"/>
              <a:chExt cx="2986448" cy="2742626"/>
            </a:xfrm>
          </p:grpSpPr>
          <p:pic>
            <p:nvPicPr>
              <p:cNvPr id="36" name="Picture 3"/>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464407" y="-666063"/>
                <a:ext cx="2698513" cy="2324340"/>
              </a:xfrm>
              <a:prstGeom prst="rect">
                <a:avLst/>
              </a:prstGeom>
            </p:spPr>
          </p:pic>
          <p:sp>
            <p:nvSpPr>
              <p:cNvPr id="37" name="TextBox 36"/>
              <p:cNvSpPr txBox="1"/>
              <p:nvPr/>
            </p:nvSpPr>
            <p:spPr>
              <a:xfrm>
                <a:off x="9176472" y="-1070108"/>
                <a:ext cx="2816093" cy="27426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800" b="0" i="0" u="none" strike="noStrike" kern="1200" cap="none" spc="0" normalizeH="0" baseline="0" noProof="0" dirty="0">
                    <a:ln w="28575">
                      <a:solidFill>
                        <a:sysClr val="windowText" lastClr="000000"/>
                      </a:solidFill>
                    </a:ln>
                    <a:solidFill>
                      <a:srgbClr val="FFC000">
                        <a:lumMod val="20000"/>
                        <a:lumOff val="80000"/>
                      </a:srgbClr>
                    </a:solidFill>
                    <a:effectLst/>
                    <a:uLnTx/>
                    <a:uFillTx/>
                    <a:latin typeface="UTM Cookies" panose="02040603050506020204" pitchFamily="18" charset="0"/>
                    <a:ea typeface="+mn-ea"/>
                    <a:cs typeface="+mn-cs"/>
                  </a:rPr>
                  <a:t>2</a:t>
                </a:r>
                <a:endParaRPr kumimoji="0" lang="en-US" sz="4800" b="0" i="0" u="none" strike="noStrike" kern="1200" cap="none" spc="0" normalizeH="0" baseline="0" noProof="0" dirty="0">
                  <a:ln w="28575">
                    <a:solidFill>
                      <a:sysClr val="windowText" lastClr="000000"/>
                    </a:solidFill>
                  </a:ln>
                  <a:solidFill>
                    <a:srgbClr val="FFC000">
                      <a:lumMod val="20000"/>
                      <a:lumOff val="80000"/>
                    </a:srgbClr>
                  </a:solidFill>
                  <a:effectLst/>
                  <a:uLnTx/>
                  <a:uFillTx/>
                  <a:latin typeface="UTM Cookies" panose="02040603050506020204" pitchFamily="18" charset="0"/>
                  <a:ea typeface="+mn-ea"/>
                  <a:cs typeface="+mn-cs"/>
                </a:endParaRPr>
              </a:p>
            </p:txBody>
          </p:sp>
        </p:grpSp>
      </p:grpSp>
      <p:sp>
        <p:nvSpPr>
          <p:cNvPr id="3" name="TextBox 39"/>
          <p:cNvSpPr txBox="1"/>
          <p:nvPr/>
        </p:nvSpPr>
        <p:spPr>
          <a:xfrm>
            <a:off x="964565" y="5648325"/>
            <a:ext cx="10354945" cy="762635"/>
          </a:xfrm>
          <a:prstGeom prst="rect">
            <a:avLst/>
          </a:prstGeom>
          <a:noFill/>
        </p:spPr>
        <p:txBody>
          <a:bodyPr wrap="square" rtlCol="0">
            <a:noAutofit/>
          </a:bodyPr>
          <a:p>
            <a:pPr marL="0" marR="0" algn="ctr">
              <a:spcBef>
                <a:spcPts val="0"/>
              </a:spcBef>
              <a:spcAft>
                <a:spcPts val="0"/>
              </a:spcAft>
            </a:pPr>
            <a:r>
              <a:rPr lang="vi-VN" altLang="en-US" sz="2800" b="1"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Ý 1: Những trải nghiệm và năng </a:t>
            </a:r>
            <a:r>
              <a:rPr lang="vi-VN" altLang="en-US" sz="2800" b="1"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khiếu của An-đéc-xen khi còn nhỏ.</a:t>
            </a:r>
            <a:endParaRPr lang="vi-VN" altLang="en-US" sz="2800" b="1"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TextBox 39"/>
          <p:cNvSpPr txBox="1"/>
          <p:nvPr/>
        </p:nvSpPr>
        <p:spPr>
          <a:xfrm>
            <a:off x="1115060" y="5648325"/>
            <a:ext cx="837565" cy="762635"/>
          </a:xfrm>
          <a:prstGeom prst="rect">
            <a:avLst/>
          </a:prstGeom>
          <a:noFill/>
        </p:spPr>
        <p:txBody>
          <a:bodyPr wrap="square" rtlCol="0">
            <a:noAutofit/>
          </a:bodyPr>
          <a:p>
            <a:pPr marL="0" marR="0" algn="ctr">
              <a:spcBef>
                <a:spcPts val="0"/>
              </a:spcBef>
              <a:spcAft>
                <a:spcPts val="0"/>
              </a:spcAft>
            </a:pPr>
            <a:r>
              <a:rPr lang="vi-VN" altLang="en-US" sz="2800" b="1"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Ý 1:</a:t>
            </a:r>
            <a:endParaRPr lang="vi-VN" altLang="en-US" sz="2800" b="1"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Oval 3"/>
          <p:cNvSpPr/>
          <p:nvPr/>
        </p:nvSpPr>
        <p:spPr>
          <a:xfrm>
            <a:off x="5114290" y="4327525"/>
            <a:ext cx="1748790" cy="742950"/>
          </a:xfrm>
          <a:prstGeom prst="ellipse">
            <a:avLst/>
          </a:prstGeom>
          <a:ln>
            <a:solidFill>
              <a:schemeClr val="accent1">
                <a:lumMod val="75000"/>
              </a:schemeClr>
            </a:solidFill>
          </a:ln>
        </p:spPr>
        <p:style>
          <a:lnRef idx="3">
            <a:schemeClr val="accent1"/>
          </a:lnRef>
          <a:fillRef idx="0">
            <a:srgbClr val="FFFFFF"/>
          </a:fillRef>
          <a:effectRef idx="0">
            <a:srgbClr val="FFFFFF"/>
          </a:effectRef>
          <a:fontRef idx="minor">
            <a:schemeClr val="tx1"/>
          </a:fontRef>
        </p:style>
        <p:txBody>
          <a:bodyPr rtlCol="0" anchor="ctr"/>
          <a:p>
            <a:pPr algn="ctr"/>
            <a:endParaRPr 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2" grpId="1"/>
      <p:bldP spid="4"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1">
            <a:extLst>
              <a:ext uri="{28A0092B-C50C-407E-A947-70E740481C1C}">
                <a14:useLocalDpi xmlns:a14="http://schemas.microsoft.com/office/drawing/2010/main" val="0"/>
              </a:ext>
            </a:extLst>
          </a:blip>
          <a:srcRect t="10007"/>
          <a:stretch>
            <a:fillRect/>
          </a:stretch>
        </p:blipFill>
        <p:spPr>
          <a:xfrm>
            <a:off x="0" y="0"/>
            <a:ext cx="12192000" cy="6858000"/>
          </a:xfrm>
          <a:prstGeom prst="rect">
            <a:avLst/>
          </a:prstGeom>
        </p:spPr>
      </p:pic>
      <p:pic>
        <p:nvPicPr>
          <p:cNvPr id="10" name="Picture 16"/>
          <p:cNvPicPr>
            <a:picLocks noChangeAspect="1"/>
          </p:cNvPicPr>
          <p:nvPr/>
        </p:nvPicPr>
        <p:blipFill>
          <a:blip r:embed="rId2"/>
          <a:srcRect/>
          <a:stretch>
            <a:fillRect/>
          </a:stretch>
        </p:blipFill>
        <p:spPr>
          <a:xfrm>
            <a:off x="10085915" y="4327407"/>
            <a:ext cx="1075679" cy="1096233"/>
          </a:xfrm>
          <a:prstGeom prst="rect">
            <a:avLst/>
          </a:prstGeom>
        </p:spPr>
      </p:pic>
      <p:sp>
        <p:nvSpPr>
          <p:cNvPr id="28" name="Rectangle: Diagonal Corners Rounded 27"/>
          <p:cNvSpPr/>
          <p:nvPr/>
        </p:nvSpPr>
        <p:spPr>
          <a:xfrm>
            <a:off x="355925" y="275964"/>
            <a:ext cx="11297265" cy="6135153"/>
          </a:xfrm>
          <a:prstGeom prst="round2DiagRec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8" name="Group 7"/>
          <p:cNvGrpSpPr/>
          <p:nvPr/>
        </p:nvGrpSpPr>
        <p:grpSpPr>
          <a:xfrm>
            <a:off x="1118235" y="2686050"/>
            <a:ext cx="9985375" cy="2994025"/>
            <a:chOff x="3039853" y="2528814"/>
            <a:chExt cx="8824122" cy="3324459"/>
          </a:xfrm>
        </p:grpSpPr>
        <p:sp>
          <p:nvSpPr>
            <p:cNvPr id="7" name="Rectangle: Rounded Corners 6"/>
            <p:cNvSpPr/>
            <p:nvPr/>
          </p:nvSpPr>
          <p:spPr>
            <a:xfrm>
              <a:off x="3039853" y="2528814"/>
              <a:ext cx="8824122" cy="3324459"/>
            </a:xfrm>
            <a:custGeom>
              <a:avLst/>
              <a:gdLst>
                <a:gd name="connsiteX0" fmla="*/ 0 w 8824122"/>
                <a:gd name="connsiteY0" fmla="*/ 554088 h 3324459"/>
                <a:gd name="connsiteX1" fmla="*/ 554088 w 8824122"/>
                <a:gd name="connsiteY1" fmla="*/ 0 h 3324459"/>
                <a:gd name="connsiteX2" fmla="*/ 8270034 w 8824122"/>
                <a:gd name="connsiteY2" fmla="*/ 0 h 3324459"/>
                <a:gd name="connsiteX3" fmla="*/ 8824122 w 8824122"/>
                <a:gd name="connsiteY3" fmla="*/ 554088 h 3324459"/>
                <a:gd name="connsiteX4" fmla="*/ 8824122 w 8824122"/>
                <a:gd name="connsiteY4" fmla="*/ 2770371 h 3324459"/>
                <a:gd name="connsiteX5" fmla="*/ 8270034 w 8824122"/>
                <a:gd name="connsiteY5" fmla="*/ 3324459 h 3324459"/>
                <a:gd name="connsiteX6" fmla="*/ 554088 w 8824122"/>
                <a:gd name="connsiteY6" fmla="*/ 3324459 h 3324459"/>
                <a:gd name="connsiteX7" fmla="*/ 0 w 8824122"/>
                <a:gd name="connsiteY7" fmla="*/ 2770371 h 3324459"/>
                <a:gd name="connsiteX8" fmla="*/ 0 w 8824122"/>
                <a:gd name="connsiteY8" fmla="*/ 554088 h 3324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24122" h="3324459" extrusionOk="0">
                  <a:moveTo>
                    <a:pt x="0" y="554088"/>
                  </a:moveTo>
                  <a:cubicBezTo>
                    <a:pt x="21949" y="297291"/>
                    <a:pt x="255419" y="-54961"/>
                    <a:pt x="554088" y="0"/>
                  </a:cubicBezTo>
                  <a:cubicBezTo>
                    <a:pt x="3694385" y="66358"/>
                    <a:pt x="6574069" y="132452"/>
                    <a:pt x="8270034" y="0"/>
                  </a:cubicBezTo>
                  <a:cubicBezTo>
                    <a:pt x="8584993" y="7107"/>
                    <a:pt x="8824460" y="286622"/>
                    <a:pt x="8824122" y="554088"/>
                  </a:cubicBezTo>
                  <a:cubicBezTo>
                    <a:pt x="8788019" y="1221544"/>
                    <a:pt x="8883728" y="1867015"/>
                    <a:pt x="8824122" y="2770371"/>
                  </a:cubicBezTo>
                  <a:cubicBezTo>
                    <a:pt x="8857438" y="3093198"/>
                    <a:pt x="8550699" y="3306779"/>
                    <a:pt x="8270034" y="3324459"/>
                  </a:cubicBezTo>
                  <a:cubicBezTo>
                    <a:pt x="6271986" y="3218989"/>
                    <a:pt x="3915627" y="3228761"/>
                    <a:pt x="554088" y="3324459"/>
                  </a:cubicBezTo>
                  <a:cubicBezTo>
                    <a:pt x="219448" y="3346909"/>
                    <a:pt x="-3692" y="3032710"/>
                    <a:pt x="0" y="2770371"/>
                  </a:cubicBezTo>
                  <a:cubicBezTo>
                    <a:pt x="145605" y="1818097"/>
                    <a:pt x="95325" y="1609908"/>
                    <a:pt x="0" y="554088"/>
                  </a:cubicBezTo>
                  <a:close/>
                </a:path>
              </a:pathLst>
            </a:custGeom>
            <a:noFill/>
            <a:ln w="38100">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extBox 14"/>
            <p:cNvSpPr txBox="1"/>
            <p:nvPr/>
          </p:nvSpPr>
          <p:spPr>
            <a:xfrm>
              <a:off x="3273075" y="2607057"/>
              <a:ext cx="8461981" cy="3177097"/>
            </a:xfrm>
            <a:prstGeom prst="rect">
              <a:avLst/>
            </a:prstGeom>
            <a:noFill/>
          </p:spPr>
          <p:txBody>
            <a:bodyPr wrap="square" rtlCol="0">
              <a:spAutoFit/>
            </a:bodyPr>
            <a:lstStyle/>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vi-VN" sz="3600" b="1" i="0" u="none" strike="noStrike" kern="1200" cap="none" spc="0" normalizeH="0" baseline="0" noProof="0" dirty="0">
                  <a:ln>
                    <a:noFill/>
                  </a:ln>
                  <a:solidFill>
                    <a:srgbClr val="FF0000"/>
                  </a:solidFill>
                  <a:effectLst/>
                  <a:uLnTx/>
                  <a:uFillTx/>
                  <a:latin typeface="Calibri" panose="020F0502020204030204"/>
                  <a:ea typeface="+mn-ea"/>
                  <a:cs typeface="+mn-cs"/>
                </a:rPr>
                <a:t>Tâm nguyện của An-đéc-xen: </a:t>
              </a:r>
              <a:r>
                <a:rPr kumimoji="0" lang="vi-VN" sz="3600" b="0" i="0" u="none" strike="noStrike" kern="1200" cap="none" spc="0" normalizeH="0" baseline="0" noProof="0" dirty="0">
                  <a:ln>
                    <a:noFill/>
                  </a:ln>
                  <a:solidFill>
                    <a:srgbClr val="FF0000"/>
                  </a:solidFill>
                  <a:effectLst/>
                  <a:uLnTx/>
                  <a:uFillTx/>
                  <a:latin typeface="Calibri" panose="020F0502020204030204"/>
                  <a:ea typeface="+mn-ea"/>
                  <a:cs typeface="+mn-cs"/>
                </a:rPr>
                <a:t>được đ</a:t>
              </a:r>
              <a:r>
                <a:rPr kumimoji="0" lang="en-US" sz="3600" b="0" i="0" u="none" strike="noStrike" kern="1200" cap="none" spc="0" normalizeH="0" baseline="0" noProof="0" dirty="0">
                  <a:ln>
                    <a:noFill/>
                  </a:ln>
                  <a:solidFill>
                    <a:srgbClr val="FF0000"/>
                  </a:solidFill>
                  <a:effectLst/>
                  <a:uLnTx/>
                  <a:uFillTx/>
                  <a:latin typeface="Calibri" panose="020F0502020204030204"/>
                  <a:ea typeface="+mn-ea"/>
                  <a:cs typeface="+mn-cs"/>
                </a:rPr>
                <a:t>ế</a:t>
              </a:r>
              <a:r>
                <a:rPr kumimoji="0" lang="vi-VN" sz="3600" b="0" i="0" u="none" strike="noStrike" kern="1200" cap="none" spc="0" normalizeH="0" baseline="0" noProof="0" dirty="0">
                  <a:ln>
                    <a:noFill/>
                  </a:ln>
                  <a:solidFill>
                    <a:srgbClr val="FF0000"/>
                  </a:solidFill>
                  <a:effectLst/>
                  <a:uLnTx/>
                  <a:uFillTx/>
                  <a:latin typeface="Calibri" panose="020F0502020204030204"/>
                  <a:ea typeface="+mn-ea"/>
                  <a:cs typeface="+mn-cs"/>
                </a:rPr>
                <a:t>n nhiều nơi đ</a:t>
              </a:r>
              <a:r>
                <a:rPr kumimoji="0" lang="en-US" sz="3600" b="0" i="0" u="none" strike="noStrike" kern="1200" cap="none" spc="0" normalizeH="0" baseline="0" noProof="0" dirty="0">
                  <a:ln>
                    <a:noFill/>
                  </a:ln>
                  <a:solidFill>
                    <a:srgbClr val="FF0000"/>
                  </a:solidFill>
                  <a:effectLst/>
                  <a:uLnTx/>
                  <a:uFillTx/>
                  <a:latin typeface="Calibri" panose="020F0502020204030204"/>
                  <a:ea typeface="+mn-ea"/>
                  <a:cs typeface="+mn-cs"/>
                </a:rPr>
                <a:t>ể</a:t>
              </a:r>
              <a:r>
                <a:rPr kumimoji="0" lang="vi-VN" sz="3600" b="0" i="0" u="none" strike="noStrike" kern="1200" cap="none" spc="0" normalizeH="0" baseline="0" noProof="0" dirty="0">
                  <a:ln>
                    <a:noFill/>
                  </a:ln>
                  <a:solidFill>
                    <a:srgbClr val="FF0000"/>
                  </a:solidFill>
                  <a:effectLst/>
                  <a:uLnTx/>
                  <a:uFillTx/>
                  <a:latin typeface="Calibri" panose="020F0502020204030204"/>
                  <a:ea typeface="+mn-ea"/>
                  <a:cs typeface="+mn-cs"/>
                </a:rPr>
                <a:t> trải nghiệm cuộc s</a:t>
              </a:r>
              <a:r>
                <a:rPr kumimoji="0" lang="en-US" sz="3600" b="0" i="0" u="none" strike="noStrike" kern="1200" cap="none" spc="0" normalizeH="0" baseline="0" noProof="0" dirty="0">
                  <a:ln>
                    <a:noFill/>
                  </a:ln>
                  <a:solidFill>
                    <a:srgbClr val="FF0000"/>
                  </a:solidFill>
                  <a:effectLst/>
                  <a:uLnTx/>
                  <a:uFillTx/>
                  <a:latin typeface="Calibri" panose="020F0502020204030204"/>
                  <a:ea typeface="+mn-ea"/>
                  <a:cs typeface="+mn-cs"/>
                </a:rPr>
                <a:t>ố</a:t>
              </a:r>
              <a:r>
                <a:rPr kumimoji="0" lang="vi-VN" sz="3600" b="0" i="0" u="none" strike="noStrike" kern="1200" cap="none" spc="0" normalizeH="0" baseline="0" noProof="0" dirty="0">
                  <a:ln>
                    <a:noFill/>
                  </a:ln>
                  <a:solidFill>
                    <a:srgbClr val="FF0000"/>
                  </a:solidFill>
                  <a:effectLst/>
                  <a:uLnTx/>
                  <a:uFillTx/>
                  <a:latin typeface="Calibri" panose="020F0502020204030204"/>
                  <a:ea typeface="+mn-ea"/>
                  <a:cs typeface="+mn-cs"/>
                </a:rPr>
                <a:t>ng;</a:t>
              </a:r>
              <a:endParaRPr kumimoji="0" lang="en-US" sz="3600" b="0"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vi-VN" sz="3600" b="1" i="0" u="none" strike="noStrike" kern="1200" cap="none" spc="0" normalizeH="0" baseline="0" noProof="0" dirty="0">
                  <a:ln>
                    <a:noFill/>
                  </a:ln>
                  <a:solidFill>
                    <a:srgbClr val="FF0000"/>
                  </a:solidFill>
                  <a:effectLst/>
                  <a:uLnTx/>
                  <a:uFillTx/>
                  <a:latin typeface="Calibri" panose="020F0502020204030204"/>
                  <a:ea typeface="+mn-ea"/>
                  <a:cs typeface="+mn-cs"/>
                </a:rPr>
                <a:t>Qu</a:t>
              </a:r>
              <a:r>
                <a:rPr kumimoji="0" lang="en-US" sz="3600" b="1" i="0" u="none" strike="noStrike" kern="1200" cap="none" spc="0" normalizeH="0" baseline="0" noProof="0" dirty="0">
                  <a:ln>
                    <a:noFill/>
                  </a:ln>
                  <a:solidFill>
                    <a:srgbClr val="FF0000"/>
                  </a:solidFill>
                  <a:effectLst/>
                  <a:uLnTx/>
                  <a:uFillTx/>
                  <a:latin typeface="Calibri" panose="020F0502020204030204"/>
                  <a:ea typeface="+mn-ea"/>
                  <a:cs typeface="+mn-cs"/>
                </a:rPr>
                <a:t>ố</a:t>
              </a:r>
              <a:r>
                <a:rPr kumimoji="0" lang="vi-VN" sz="3600" b="1" i="0" u="none" strike="noStrike" kern="1200" cap="none" spc="0" normalizeH="0" baseline="0" noProof="0" dirty="0">
                  <a:ln>
                    <a:noFill/>
                  </a:ln>
                  <a:solidFill>
                    <a:srgbClr val="FF0000"/>
                  </a:solidFill>
                  <a:effectLst/>
                  <a:uLnTx/>
                  <a:uFillTx/>
                  <a:latin typeface="Calibri" panose="020F0502020204030204"/>
                  <a:ea typeface="+mn-ea"/>
                  <a:cs typeface="+mn-cs"/>
                </a:rPr>
                <a:t>c vương ủng hộ tâm nguyện của An-đéc-xen</a:t>
              </a:r>
              <a:r>
                <a:rPr kumimoji="0" lang="en-US" sz="3600" b="1" i="0" u="none" strike="noStrike" kern="1200" cap="none" spc="0" normalizeH="0" baseline="0" noProof="0" dirty="0">
                  <a:ln>
                    <a:noFill/>
                  </a:ln>
                  <a:solidFill>
                    <a:srgbClr val="FF0000"/>
                  </a:solidFill>
                  <a:effectLst/>
                  <a:uLnTx/>
                  <a:uFillTx/>
                  <a:latin typeface="Calibri" panose="020F0502020204030204"/>
                  <a:ea typeface="+mn-ea"/>
                  <a:cs typeface="+mn-cs"/>
                </a:rPr>
                <a:t>:</a:t>
              </a:r>
              <a:r>
                <a:rPr kumimoji="0" lang="vi-VN" sz="3600" b="1"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vi-VN" sz="3600" b="0" i="0" u="none" strike="noStrike" kern="1200" cap="none" spc="0" normalizeH="0" baseline="0" noProof="0" dirty="0">
                  <a:ln>
                    <a:noFill/>
                  </a:ln>
                  <a:solidFill>
                    <a:srgbClr val="FF0000"/>
                  </a:solidFill>
                  <a:effectLst/>
                  <a:uLnTx/>
                  <a:uFillTx/>
                  <a:latin typeface="Calibri" panose="020F0502020204030204"/>
                  <a:ea typeface="+mn-ea"/>
                  <a:cs typeface="+mn-cs"/>
                </a:rPr>
                <a:t>vì mu</a:t>
              </a:r>
              <a:r>
                <a:rPr kumimoji="0" lang="vi-VN" sz="3600" b="0" i="0" u="none" strike="noStrike" kern="1200" cap="none" spc="0" normalizeH="0" baseline="0" noProof="0" dirty="0">
                  <a:ln>
                    <a:noFill/>
                  </a:ln>
                  <a:solidFill>
                    <a:srgbClr val="FF0000"/>
                  </a:solidFill>
                  <a:effectLst/>
                  <a:uLnTx/>
                  <a:uFillTx/>
                  <a:latin typeface="Calibri" panose="020F0502020204030204"/>
                  <a:ea typeface="+mn-ea"/>
                  <a:cs typeface="+mn-cs"/>
                </a:rPr>
                <a:t>ốn An-đéc-xen trải nghiệm nhiều sẽ sáng tác được nhiều tác ph</a:t>
              </a:r>
              <a:r>
                <a:rPr kumimoji="0" lang="en-US" sz="3600" b="0" i="0" u="none" strike="noStrike" kern="1200" cap="none" spc="0" normalizeH="0" baseline="0" noProof="0" dirty="0">
                  <a:ln>
                    <a:noFill/>
                  </a:ln>
                  <a:solidFill>
                    <a:srgbClr val="FF0000"/>
                  </a:solidFill>
                  <a:effectLst/>
                  <a:uLnTx/>
                  <a:uFillTx/>
                  <a:latin typeface="Calibri" panose="020F0502020204030204"/>
                  <a:ea typeface="+mn-ea"/>
                  <a:cs typeface="+mn-cs"/>
                </a:rPr>
                <a:t>ẩ</a:t>
              </a:r>
              <a:r>
                <a:rPr kumimoji="0" lang="vi-VN" sz="3600" b="0" i="0" u="none" strike="noStrike" kern="1200" cap="none" spc="0" normalizeH="0" baseline="0" noProof="0" dirty="0">
                  <a:ln>
                    <a:noFill/>
                  </a:ln>
                  <a:solidFill>
                    <a:srgbClr val="FF0000"/>
                  </a:solidFill>
                  <a:effectLst/>
                  <a:uLnTx/>
                  <a:uFillTx/>
                  <a:latin typeface="Calibri" panose="020F0502020204030204"/>
                  <a:ea typeface="+mn-ea"/>
                  <a:cs typeface="+mn-cs"/>
                </a:rPr>
                <a:t>m hay.</a:t>
              </a:r>
              <a:endParaRPr kumimoji="0" lang="vi-VN" sz="3600" b="0" i="0" u="none" strike="noStrike" kern="1200" cap="none" spc="0" normalizeH="0" baseline="0" noProof="0" dirty="0">
                <a:ln>
                  <a:noFill/>
                </a:ln>
                <a:solidFill>
                  <a:srgbClr val="FF0000"/>
                </a:solidFill>
                <a:effectLst/>
                <a:uLnTx/>
                <a:uFillTx/>
                <a:latin typeface="Arial" panose="020B0604020202020204" pitchFamily="34" charset="0"/>
                <a:ea typeface="+mn-ea"/>
                <a:cs typeface="+mn-cs"/>
              </a:endParaRPr>
            </a:p>
          </p:txBody>
        </p:sp>
      </p:grpSp>
      <p:grpSp>
        <p:nvGrpSpPr>
          <p:cNvPr id="21" name="Group 20"/>
          <p:cNvGrpSpPr/>
          <p:nvPr/>
        </p:nvGrpSpPr>
        <p:grpSpPr>
          <a:xfrm>
            <a:off x="397095" y="317166"/>
            <a:ext cx="10932544" cy="2608646"/>
            <a:chOff x="5407246" y="4046829"/>
            <a:chExt cx="5611822" cy="3105835"/>
          </a:xfrm>
        </p:grpSpPr>
        <p:grpSp>
          <p:nvGrpSpPr>
            <p:cNvPr id="22" name="Group 21"/>
            <p:cNvGrpSpPr/>
            <p:nvPr/>
          </p:nvGrpSpPr>
          <p:grpSpPr>
            <a:xfrm>
              <a:off x="5885073" y="4485832"/>
              <a:ext cx="5133995" cy="2666832"/>
              <a:chOff x="433701" y="3373625"/>
              <a:chExt cx="5133995" cy="3310389"/>
            </a:xfrm>
          </p:grpSpPr>
          <p:sp>
            <p:nvSpPr>
              <p:cNvPr id="26" name="Rectangle: Rounded Corners 25"/>
              <p:cNvSpPr/>
              <p:nvPr/>
            </p:nvSpPr>
            <p:spPr>
              <a:xfrm>
                <a:off x="551570" y="3373625"/>
                <a:ext cx="5016126" cy="1878425"/>
              </a:xfrm>
              <a:prstGeom prst="roundRect">
                <a:avLst/>
              </a:prstGeom>
              <a:noFill/>
              <a:ln w="28575">
                <a:solidFill>
                  <a:schemeClr val="accent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Rounded Corners 26"/>
              <p:cNvSpPr/>
              <p:nvPr/>
            </p:nvSpPr>
            <p:spPr>
              <a:xfrm>
                <a:off x="433701" y="3552679"/>
                <a:ext cx="5018039" cy="2317596"/>
              </a:xfrm>
              <a:prstGeom prst="roundRect">
                <a:avLst/>
              </a:prstGeom>
              <a:solidFill>
                <a:schemeClr val="bg1"/>
              </a:solidFill>
              <a:ln w="28575">
                <a:solidFill>
                  <a:schemeClr val="accent1">
                    <a:lumMod val="50000"/>
                  </a:schemeClr>
                </a:solidFill>
                <a:prstDash val="dash"/>
              </a:ln>
              <a:effectLst>
                <a:outerShdw blurRad="50800" dist="50800" sx="30000" sy="30000" algn="ctr" rotWithShape="0">
                  <a:schemeClr val="accent4">
                    <a:lumMod val="40000"/>
                    <a:lumOff val="60000"/>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outerShdw blurRad="50800" dist="38100" dir="18900000" algn="bl" rotWithShape="0">
                      <a:prstClr val="black">
                        <a:alpha val="40000"/>
                      </a:prstClr>
                    </a:outerShdw>
                  </a:effectLst>
                  <a:uLnTx/>
                  <a:uFillTx/>
                  <a:latin typeface="Calibri" panose="020F0502020204030204"/>
                  <a:ea typeface="+mn-ea"/>
                  <a:cs typeface="+mn-cs"/>
                </a:endParaRPr>
              </a:p>
            </p:txBody>
          </p:sp>
          <p:sp>
            <p:nvSpPr>
              <p:cNvPr id="29" name="TextBox 28"/>
              <p:cNvSpPr txBox="1"/>
              <p:nvPr/>
            </p:nvSpPr>
            <p:spPr>
              <a:xfrm>
                <a:off x="666572" y="3636422"/>
                <a:ext cx="4681090" cy="304759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vi-VN" sz="3200" b="0" i="0" u="none" strike="noStrike" kern="1200" cap="none" spc="0" normalizeH="0" baseline="0" noProof="0" dirty="0">
                    <a:ln>
                      <a:noFill/>
                    </a:ln>
                    <a:solidFill>
                      <a:srgbClr val="6600FF"/>
                    </a:solidFill>
                    <a:effectLst/>
                    <a:uLnTx/>
                    <a:uFillTx/>
                    <a:latin typeface="Calibri" panose="020F0502020204030204"/>
                    <a:ea typeface="+mn-ea"/>
                    <a:cs typeface="+mn-cs"/>
                  </a:rPr>
                  <a:t>An-đéc-xen đã bày tỏ tâm nguyện gì với Quốc vương Đan Mạch? Theo em, vì sao Quốc vương Đan Mạch ủng hộ tâm nguyện của An-đéc-xen? </a:t>
                </a:r>
                <a:endParaRPr kumimoji="0" lang="vi-VN" sz="3200" b="0" i="0" u="none" strike="noStrike" kern="1200" cap="none" spc="0" normalizeH="0" baseline="0" noProof="0" dirty="0">
                  <a:ln>
                    <a:noFill/>
                  </a:ln>
                  <a:solidFill>
                    <a:srgbClr val="6600FF"/>
                  </a:solidFill>
                  <a:effectLst/>
                  <a:uLnTx/>
                  <a:uFillTx/>
                  <a:latin typeface="Calibri" panose="020F0502020204030204"/>
                  <a:ea typeface="+mn-ea"/>
                  <a:cs typeface="+mn-cs"/>
                </a:endParaRPr>
              </a:p>
            </p:txBody>
          </p:sp>
        </p:grpSp>
        <p:grpSp>
          <p:nvGrpSpPr>
            <p:cNvPr id="23" name="Group 22"/>
            <p:cNvGrpSpPr/>
            <p:nvPr/>
          </p:nvGrpSpPr>
          <p:grpSpPr>
            <a:xfrm>
              <a:off x="5407246" y="4046829"/>
              <a:ext cx="807968" cy="939195"/>
              <a:chOff x="8157314" y="-1133339"/>
              <a:chExt cx="3592856" cy="3070285"/>
            </a:xfrm>
          </p:grpSpPr>
          <p:pic>
            <p:nvPicPr>
              <p:cNvPr id="24" name="Picture 3"/>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693596" y="-779639"/>
                <a:ext cx="2915823" cy="2716585"/>
              </a:xfrm>
              <a:prstGeom prst="rect">
                <a:avLst/>
              </a:prstGeom>
            </p:spPr>
          </p:pic>
          <p:sp>
            <p:nvSpPr>
              <p:cNvPr id="25" name="TextBox 24"/>
              <p:cNvSpPr txBox="1"/>
              <p:nvPr/>
            </p:nvSpPr>
            <p:spPr>
              <a:xfrm>
                <a:off x="8157314" y="-1133339"/>
                <a:ext cx="3592856" cy="27165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800" b="0" i="0" u="none" strike="noStrike" kern="1200" cap="none" spc="0" normalizeH="0" baseline="0" noProof="0" dirty="0">
                    <a:ln w="28575">
                      <a:solidFill>
                        <a:sysClr val="windowText" lastClr="000000"/>
                      </a:solidFill>
                    </a:ln>
                    <a:solidFill>
                      <a:srgbClr val="FFC000">
                        <a:lumMod val="20000"/>
                        <a:lumOff val="80000"/>
                      </a:srgbClr>
                    </a:solidFill>
                    <a:effectLst/>
                    <a:uLnTx/>
                    <a:uFillTx/>
                    <a:latin typeface="UTM Cookies" panose="02040603050506020204" pitchFamily="18" charset="0"/>
                    <a:ea typeface="+mn-ea"/>
                    <a:cs typeface="+mn-cs"/>
                  </a:rPr>
                  <a:t>3</a:t>
                </a:r>
                <a:endParaRPr kumimoji="0" lang="en-US" sz="4800" b="0" i="0" u="none" strike="noStrike" kern="1200" cap="none" spc="0" normalizeH="0" baseline="0" noProof="0" dirty="0">
                  <a:ln w="28575">
                    <a:solidFill>
                      <a:sysClr val="windowText" lastClr="000000"/>
                    </a:solidFill>
                  </a:ln>
                  <a:solidFill>
                    <a:srgbClr val="FFC000">
                      <a:lumMod val="20000"/>
                      <a:lumOff val="80000"/>
                    </a:srgbClr>
                  </a:solidFill>
                  <a:effectLst/>
                  <a:uLnTx/>
                  <a:uFillTx/>
                  <a:latin typeface="UTM Cookies" panose="02040603050506020204" pitchFamily="18" charset="0"/>
                  <a:ea typeface="+mn-ea"/>
                  <a:cs typeface="+mn-cs"/>
                </a:endParaRPr>
              </a:p>
            </p:txBody>
          </p:sp>
        </p:grpSp>
      </p:grpSp>
      <p:sp>
        <p:nvSpPr>
          <p:cNvPr id="2" name="Oval 1"/>
          <p:cNvSpPr/>
          <p:nvPr/>
        </p:nvSpPr>
        <p:spPr>
          <a:xfrm>
            <a:off x="6736715" y="1275080"/>
            <a:ext cx="4163695" cy="925830"/>
          </a:xfrm>
          <a:prstGeom prst="ellipse">
            <a:avLst/>
          </a:prstGeom>
          <a:ln>
            <a:solidFill>
              <a:srgbClr val="FF0000"/>
            </a:solidFill>
          </a:ln>
        </p:spPr>
        <p:style>
          <a:lnRef idx="3">
            <a:schemeClr val="accent1"/>
          </a:lnRef>
          <a:fillRef idx="0">
            <a:srgbClr val="FFFFFF"/>
          </a:fillRef>
          <a:effectRef idx="0">
            <a:srgbClr val="FFFFFF"/>
          </a:effectRef>
          <a:fontRef idx="minor">
            <a:schemeClr val="tx1"/>
          </a:fontRef>
        </p:style>
        <p:txBody>
          <a:bodyPr rtlCol="0" anchor="ctr"/>
          <a:p>
            <a:pPr algn="ctr"/>
            <a:endParaRPr 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p:tgtEl>
                                          <p:spTgt spid="8"/>
                                        </p:tgtEl>
                                        <p:attrNameLst>
                                          <p:attrName>ppt_y</p:attrName>
                                        </p:attrNameLst>
                                      </p:cBhvr>
                                      <p:tavLst>
                                        <p:tav tm="0">
                                          <p:val>
                                            <p:strVal val="#ppt_y+#ppt_h*1.125000"/>
                                          </p:val>
                                        </p:tav>
                                        <p:tav tm="100000">
                                          <p:val>
                                            <p:strVal val="#ppt_y"/>
                                          </p:val>
                                        </p:tav>
                                      </p:tavLst>
                                    </p:anim>
                                    <p:animEffect transition="in" filter="wipe(up)">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down)">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8"/>
          <p:cNvPicPr>
            <a:picLocks noChangeAspect="1"/>
          </p:cNvPicPr>
          <p:nvPr/>
        </p:nvPicPr>
        <p:blipFill>
          <a:blip r:embed="rId1"/>
          <a:srcRect/>
          <a:stretch>
            <a:fillRect/>
          </a:stretch>
        </p:blipFill>
        <p:spPr>
          <a:xfrm>
            <a:off x="5257646" y="5156701"/>
            <a:ext cx="3472768" cy="1727702"/>
          </a:xfrm>
          <a:prstGeom prst="rect">
            <a:avLst/>
          </a:prstGeom>
        </p:spPr>
      </p:pic>
      <p:pic>
        <p:nvPicPr>
          <p:cNvPr id="19" name="Picture 18"/>
          <p:cNvPicPr>
            <a:picLocks noChangeAspect="1"/>
          </p:cNvPicPr>
          <p:nvPr/>
        </p:nvPicPr>
        <p:blipFill>
          <a:blip r:embed="rId1"/>
          <a:srcRect/>
          <a:stretch>
            <a:fillRect/>
          </a:stretch>
        </p:blipFill>
        <p:spPr>
          <a:xfrm>
            <a:off x="1796059" y="5130298"/>
            <a:ext cx="3472768" cy="1727702"/>
          </a:xfrm>
          <a:prstGeom prst="rect">
            <a:avLst/>
          </a:prstGeom>
        </p:spPr>
      </p:pic>
      <p:sp>
        <p:nvSpPr>
          <p:cNvPr id="28" name="Rectangle: Diagonal Corners Rounded 27"/>
          <p:cNvSpPr/>
          <p:nvPr/>
        </p:nvSpPr>
        <p:spPr>
          <a:xfrm>
            <a:off x="363415" y="334694"/>
            <a:ext cx="11297265" cy="6272980"/>
          </a:xfrm>
          <a:prstGeom prst="round2DiagRect">
            <a:avLst/>
          </a:prstGeom>
          <a:solidFill>
            <a:sysClr val="window" lastClr="FFFFFF">
              <a:alpha val="77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8" name="Picture 8"/>
          <p:cNvPicPr>
            <a:picLocks noChangeAspect="1"/>
          </p:cNvPicPr>
          <p:nvPr/>
        </p:nvPicPr>
        <p:blipFill>
          <a:blip r:embed="rId2"/>
          <a:srcRect/>
          <a:stretch>
            <a:fillRect/>
          </a:stretch>
        </p:blipFill>
        <p:spPr>
          <a:xfrm>
            <a:off x="-98754" y="2691779"/>
            <a:ext cx="2825751" cy="3831527"/>
          </a:xfrm>
          <a:prstGeom prst="rect">
            <a:avLst/>
          </a:prstGeom>
        </p:spPr>
      </p:pic>
      <p:grpSp>
        <p:nvGrpSpPr>
          <p:cNvPr id="9" name="Group 8"/>
          <p:cNvGrpSpPr/>
          <p:nvPr/>
        </p:nvGrpSpPr>
        <p:grpSpPr>
          <a:xfrm>
            <a:off x="675394" y="243056"/>
            <a:ext cx="8702939" cy="1495188"/>
            <a:chOff x="2632933" y="1617230"/>
            <a:chExt cx="8702939" cy="4224765"/>
          </a:xfrm>
        </p:grpSpPr>
        <p:grpSp>
          <p:nvGrpSpPr>
            <p:cNvPr id="3" name="Group 2"/>
            <p:cNvGrpSpPr/>
            <p:nvPr/>
          </p:nvGrpSpPr>
          <p:grpSpPr>
            <a:xfrm>
              <a:off x="2632933" y="1617230"/>
              <a:ext cx="7889232" cy="4195038"/>
              <a:chOff x="2272630" y="2231261"/>
              <a:chExt cx="5133445" cy="1923558"/>
            </a:xfrm>
          </p:grpSpPr>
          <p:sp>
            <p:nvSpPr>
              <p:cNvPr id="4" name="Rectangle: Diagonal Corners Rounded 3"/>
              <p:cNvSpPr/>
              <p:nvPr/>
            </p:nvSpPr>
            <p:spPr>
              <a:xfrm>
                <a:off x="2469885" y="2231261"/>
                <a:ext cx="4936190" cy="1569868"/>
              </a:xfrm>
              <a:prstGeom prst="round2DiagRect">
                <a:avLst/>
              </a:prstGeom>
              <a:no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Diagonal Corners Rounded 5"/>
              <p:cNvSpPr/>
              <p:nvPr/>
            </p:nvSpPr>
            <p:spPr>
              <a:xfrm>
                <a:off x="2272630" y="2418977"/>
                <a:ext cx="4891904" cy="1735842"/>
              </a:xfrm>
              <a:prstGeom prst="round2DiagRect">
                <a:avLst/>
              </a:prstGeom>
              <a:solidFill>
                <a:schemeClr val="bg1"/>
              </a:solidFill>
              <a:ln w="38100">
                <a:solidFill>
                  <a:srgbClr val="FF3300"/>
                </a:solid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p:cNvSpPr txBox="1"/>
              <p:nvPr/>
            </p:nvSpPr>
            <p:spPr>
              <a:xfrm>
                <a:off x="2387496" y="2433649"/>
                <a:ext cx="1581684" cy="1367354"/>
              </a:xfrm>
              <a:prstGeom prst="rect">
                <a:avLst/>
              </a:prstGeom>
              <a:noFill/>
            </p:spPr>
            <p:txBody>
              <a:bodyPr wrap="square" rtlCol="0">
                <a:noAutofit/>
              </a:bodyPr>
              <a:lstStyle/>
              <a:p>
                <a:pPr marL="0" marR="0" algn="just">
                  <a:spcBef>
                    <a:spcPts val="0"/>
                  </a:spcBef>
                  <a:spcAft>
                    <a:spcPts val="0"/>
                  </a:spcAft>
                </a:pPr>
                <a:r>
                  <a:rPr lang="en-US" sz="3600" b="1" i="1"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Đan</a:t>
                </a:r>
                <a:r>
                  <a:rPr lang="en-US" sz="3600" b="1"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600" b="1" i="1"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Mạch</a:t>
                </a:r>
                <a:r>
                  <a:rPr lang="en-US" sz="3600" b="1"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3600" b="1" dirty="0">
                  <a:effectLst/>
                  <a:latin typeface="Calibri" panose="020F0502020204030204" pitchFamily="34" charset="0"/>
                  <a:ea typeface="Calibri" panose="020F0502020204030204" pitchFamily="34" charset="0"/>
                  <a:cs typeface="Times New Roman" panose="02020603050405020304" pitchFamily="18" charset="0"/>
                </a:endParaRPr>
              </a:p>
            </p:txBody>
          </p:sp>
        </p:grpSp>
        <p:pic>
          <p:nvPicPr>
            <p:cNvPr id="10" name="Picture 16"/>
            <p:cNvPicPr>
              <a:picLocks noChangeAspect="1"/>
            </p:cNvPicPr>
            <p:nvPr/>
          </p:nvPicPr>
          <p:blipFill>
            <a:blip r:embed="rId3"/>
            <a:srcRect/>
            <a:stretch>
              <a:fillRect/>
            </a:stretch>
          </p:blipFill>
          <p:spPr>
            <a:xfrm>
              <a:off x="9692873" y="4167602"/>
              <a:ext cx="1642999" cy="1674393"/>
            </a:xfrm>
            <a:prstGeom prst="rect">
              <a:avLst/>
            </a:prstGeom>
          </p:spPr>
        </p:pic>
      </p:grpSp>
      <p:pic>
        <p:nvPicPr>
          <p:cNvPr id="13" name="Picture 12"/>
          <p:cNvPicPr>
            <a:picLocks noChangeAspect="1"/>
          </p:cNvPicPr>
          <p:nvPr/>
        </p:nvPicPr>
        <p:blipFill>
          <a:blip r:embed="rId4"/>
          <a:stretch>
            <a:fillRect/>
          </a:stretch>
        </p:blipFill>
        <p:spPr>
          <a:xfrm>
            <a:off x="-182245" y="1851025"/>
            <a:ext cx="6278880" cy="5033645"/>
          </a:xfrm>
          <a:prstGeom prst="rect">
            <a:avLst/>
          </a:prstGeom>
        </p:spPr>
      </p:pic>
      <p:sp>
        <p:nvSpPr>
          <p:cNvPr id="15" name="Oval 14"/>
          <p:cNvSpPr/>
          <p:nvPr/>
        </p:nvSpPr>
        <p:spPr>
          <a:xfrm>
            <a:off x="2597150" y="3844925"/>
            <a:ext cx="857250" cy="709930"/>
          </a:xfrm>
          <a:prstGeom prst="ellipse">
            <a:avLst/>
          </a:prstGeom>
          <a:ln>
            <a:solidFill>
              <a:srgbClr val="FF0000"/>
            </a:solidFill>
          </a:ln>
        </p:spPr>
        <p:style>
          <a:lnRef idx="3">
            <a:schemeClr val="accent1"/>
          </a:lnRef>
          <a:fillRef idx="0">
            <a:srgbClr val="FFFFFF"/>
          </a:fillRef>
          <a:effectRef idx="0">
            <a:srgbClr val="FFFFFF"/>
          </a:effectRef>
          <a:fontRef idx="minor">
            <a:schemeClr val="tx1"/>
          </a:fontRef>
        </p:style>
        <p:txBody>
          <a:bodyPr rtlCol="0" anchor="ctr"/>
          <a:p>
            <a:pPr algn="ctr"/>
            <a:endParaRPr lang="en-US"/>
          </a:p>
        </p:txBody>
      </p:sp>
      <p:pic>
        <p:nvPicPr>
          <p:cNvPr id="16" name="Picture 15"/>
          <p:cNvPicPr>
            <a:picLocks noChangeAspect="1"/>
          </p:cNvPicPr>
          <p:nvPr/>
        </p:nvPicPr>
        <p:blipFill>
          <a:blip r:embed="rId5"/>
          <a:stretch>
            <a:fillRect/>
          </a:stretch>
        </p:blipFill>
        <p:spPr>
          <a:xfrm>
            <a:off x="6189980" y="1851025"/>
            <a:ext cx="5606415" cy="5006975"/>
          </a:xfrm>
          <a:prstGeom prst="rect">
            <a:avLst/>
          </a:prstGeom>
        </p:spPr>
      </p:pic>
      <p:sp>
        <p:nvSpPr>
          <p:cNvPr id="17" name="TextBox 13"/>
          <p:cNvSpPr txBox="1"/>
          <p:nvPr/>
        </p:nvSpPr>
        <p:spPr>
          <a:xfrm>
            <a:off x="3012440" y="387985"/>
            <a:ext cx="5180965" cy="1055370"/>
          </a:xfrm>
          <a:prstGeom prst="rect">
            <a:avLst/>
          </a:prstGeom>
          <a:noFill/>
        </p:spPr>
        <p:txBody>
          <a:bodyPr wrap="square" rtlCol="0">
            <a:noAutofit/>
          </a:bodyPr>
          <a:p>
            <a:pPr marL="0" marR="0" algn="just">
              <a:spcBef>
                <a:spcPts val="0"/>
              </a:spcBef>
              <a:spcAft>
                <a:spcPts val="0"/>
              </a:spcAft>
            </a:pPr>
            <a:r>
              <a:rPr lang="en-US" sz="3600" b="1"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6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đất</a:t>
            </a:r>
            <a:r>
              <a:rPr lang="en-US" sz="36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6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nước</a:t>
            </a:r>
            <a:r>
              <a:rPr lang="en-US" sz="36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6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thuộc</a:t>
            </a:r>
            <a:r>
              <a:rPr lang="en-US" sz="36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6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Bắc</a:t>
            </a:r>
            <a:r>
              <a:rPr lang="en-US" sz="36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6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Âu</a:t>
            </a:r>
            <a:r>
              <a:rPr lang="en-US" sz="36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6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phía</a:t>
            </a:r>
            <a:r>
              <a:rPr lang="en-US" sz="36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6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nam</a:t>
            </a:r>
            <a:r>
              <a:rPr lang="en-US" sz="36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6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giáp</a:t>
            </a:r>
            <a:r>
              <a:rPr lang="en-US" sz="36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6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nước</a:t>
            </a:r>
            <a:r>
              <a:rPr lang="en-US" sz="36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6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Đức</a:t>
            </a:r>
            <a:r>
              <a:rPr lang="en-US" sz="36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36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fltVal val="0"/>
                                          </p:val>
                                        </p:tav>
                                        <p:tav tm="100000">
                                          <p:val>
                                            <p:strVal val="#ppt_w"/>
                                          </p:val>
                                        </p:tav>
                                      </p:tavLst>
                                    </p:anim>
                                    <p:anim calcmode="lin" valueType="num">
                                      <p:cBhvr>
                                        <p:cTn id="14" dur="1000" fill="hold"/>
                                        <p:tgtEl>
                                          <p:spTgt spid="9"/>
                                        </p:tgtEl>
                                        <p:attrNameLst>
                                          <p:attrName>ppt_h</p:attrName>
                                        </p:attrNameLst>
                                      </p:cBhvr>
                                      <p:tavLst>
                                        <p:tav tm="0">
                                          <p:val>
                                            <p:fltVal val="0"/>
                                          </p:val>
                                        </p:tav>
                                        <p:tav tm="100000">
                                          <p:val>
                                            <p:strVal val="#ppt_h"/>
                                          </p:val>
                                        </p:tav>
                                      </p:tavLst>
                                    </p:anim>
                                    <p:anim calcmode="lin" valueType="num">
                                      <p:cBhvr>
                                        <p:cTn id="15" dur="1000" fill="hold"/>
                                        <p:tgtEl>
                                          <p:spTgt spid="9"/>
                                        </p:tgtEl>
                                        <p:attrNameLst>
                                          <p:attrName>style.rotation</p:attrName>
                                        </p:attrNameLst>
                                      </p:cBhvr>
                                      <p:tavLst>
                                        <p:tav tm="0">
                                          <p:val>
                                            <p:fltVal val="90"/>
                                          </p:val>
                                        </p:tav>
                                        <p:tav tm="100000">
                                          <p:val>
                                            <p:fltVal val="0"/>
                                          </p:val>
                                        </p:tav>
                                      </p:tavLst>
                                    </p:anim>
                                    <p:animEffect transition="in" filter="fade">
                                      <p:cBhvr>
                                        <p:cTn id="16" dur="10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p:tgtEl>
                                          <p:spTgt spid="17"/>
                                        </p:tgtEl>
                                        <p:attrNameLst>
                                          <p:attrName>ppt_y</p:attrName>
                                        </p:attrNameLst>
                                      </p:cBhvr>
                                      <p:tavLst>
                                        <p:tav tm="0">
                                          <p:val>
                                            <p:strVal val="#ppt_y+#ppt_h*1.125000"/>
                                          </p:val>
                                        </p:tav>
                                        <p:tav tm="100000">
                                          <p:val>
                                            <p:strVal val="#ppt_y"/>
                                          </p:val>
                                        </p:tav>
                                      </p:tavLst>
                                    </p:anim>
                                    <p:animEffect transition="in" filter="wipe(up)">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p:tgtEl>
                                          <p:spTgt spid="13"/>
                                        </p:tgtEl>
                                        <p:attrNameLst>
                                          <p:attrName>ppt_y</p:attrName>
                                        </p:attrNameLst>
                                      </p:cBhvr>
                                      <p:tavLst>
                                        <p:tav tm="0">
                                          <p:val>
                                            <p:strVal val="#ppt_y+#ppt_h*1.125000"/>
                                          </p:val>
                                        </p:tav>
                                        <p:tav tm="100000">
                                          <p:val>
                                            <p:strVal val="#ppt_y"/>
                                          </p:val>
                                        </p:tav>
                                      </p:tavLst>
                                    </p:anim>
                                    <p:animEffect transition="in" filter="wipe(up)">
                                      <p:cBhvr>
                                        <p:cTn id="28" dur="500"/>
                                        <p:tgtEl>
                                          <p:spTgt spid="13"/>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p:tgtEl>
                                          <p:spTgt spid="15"/>
                                        </p:tgtEl>
                                        <p:attrNameLst>
                                          <p:attrName>ppt_y</p:attrName>
                                        </p:attrNameLst>
                                      </p:cBhvr>
                                      <p:tavLst>
                                        <p:tav tm="0">
                                          <p:val>
                                            <p:strVal val="#ppt_y+#ppt_h*1.125000"/>
                                          </p:val>
                                        </p:tav>
                                        <p:tav tm="100000">
                                          <p:val>
                                            <p:strVal val="#ppt_y"/>
                                          </p:val>
                                        </p:tav>
                                      </p:tavLst>
                                    </p:anim>
                                    <p:animEffect transition="in" filter="wipe(up)">
                                      <p:cBhvr>
                                        <p:cTn id="32" dur="500"/>
                                        <p:tgtEl>
                                          <p:spTgt spid="15"/>
                                        </p:tgtEl>
                                      </p:cBhvr>
                                    </p:animEffect>
                                  </p:childTnLst>
                                </p:cTn>
                              </p:par>
                              <p:par>
                                <p:cTn id="33" presetID="12" presetClass="entr" presetSubtype="4"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p:tgtEl>
                                          <p:spTgt spid="16"/>
                                        </p:tgtEl>
                                        <p:attrNameLst>
                                          <p:attrName>ppt_y</p:attrName>
                                        </p:attrNameLst>
                                      </p:cBhvr>
                                      <p:tavLst>
                                        <p:tav tm="0">
                                          <p:val>
                                            <p:strVal val="#ppt_y+#ppt_h*1.125000"/>
                                          </p:val>
                                        </p:tav>
                                        <p:tav tm="100000">
                                          <p:val>
                                            <p:strVal val="#ppt_y"/>
                                          </p:val>
                                        </p:tav>
                                      </p:tavLst>
                                    </p:anim>
                                    <p:animEffect transition="in" filter="wipe(up)">
                                      <p:cBhvr>
                                        <p:cTn id="3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7" grpId="1"/>
      <p:bldP spid="15" grpId="0" animBg="1"/>
      <p:bldP spid="15"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1">
            <a:extLst>
              <a:ext uri="{28A0092B-C50C-407E-A947-70E740481C1C}">
                <a14:useLocalDpi xmlns:a14="http://schemas.microsoft.com/office/drawing/2010/main" val="0"/>
              </a:ext>
            </a:extLst>
          </a:blip>
          <a:srcRect t="10007"/>
          <a:stretch>
            <a:fillRect/>
          </a:stretch>
        </p:blipFill>
        <p:spPr>
          <a:xfrm>
            <a:off x="0" y="0"/>
            <a:ext cx="12192000" cy="6858000"/>
          </a:xfrm>
          <a:prstGeom prst="rect">
            <a:avLst/>
          </a:prstGeom>
        </p:spPr>
      </p:pic>
      <p:pic>
        <p:nvPicPr>
          <p:cNvPr id="18" name="Picture 18"/>
          <p:cNvPicPr>
            <a:picLocks noChangeAspect="1"/>
          </p:cNvPicPr>
          <p:nvPr/>
        </p:nvPicPr>
        <p:blipFill>
          <a:blip r:embed="rId2"/>
          <a:srcRect/>
          <a:stretch>
            <a:fillRect/>
          </a:stretch>
        </p:blipFill>
        <p:spPr>
          <a:xfrm>
            <a:off x="5257646" y="5156701"/>
            <a:ext cx="3472768" cy="1727702"/>
          </a:xfrm>
          <a:prstGeom prst="rect">
            <a:avLst/>
          </a:prstGeom>
        </p:spPr>
      </p:pic>
      <p:pic>
        <p:nvPicPr>
          <p:cNvPr id="19" name="Picture 18"/>
          <p:cNvPicPr>
            <a:picLocks noChangeAspect="1"/>
          </p:cNvPicPr>
          <p:nvPr/>
        </p:nvPicPr>
        <p:blipFill>
          <a:blip r:embed="rId2"/>
          <a:srcRect/>
          <a:stretch>
            <a:fillRect/>
          </a:stretch>
        </p:blipFill>
        <p:spPr>
          <a:xfrm>
            <a:off x="1796059" y="5130298"/>
            <a:ext cx="3472768" cy="1727702"/>
          </a:xfrm>
          <a:prstGeom prst="rect">
            <a:avLst/>
          </a:prstGeom>
        </p:spPr>
      </p:pic>
      <p:sp>
        <p:nvSpPr>
          <p:cNvPr id="28" name="Rectangle: Diagonal Corners Rounded 27"/>
          <p:cNvSpPr/>
          <p:nvPr/>
        </p:nvSpPr>
        <p:spPr>
          <a:xfrm>
            <a:off x="363415" y="334694"/>
            <a:ext cx="11297265" cy="6272980"/>
          </a:xfrm>
          <a:prstGeom prst="round2DiagRect">
            <a:avLst/>
          </a:prstGeom>
          <a:solidFill>
            <a:sysClr val="window" lastClr="FFFFFF">
              <a:alpha val="77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8" name="Picture 8"/>
          <p:cNvPicPr>
            <a:picLocks noChangeAspect="1"/>
          </p:cNvPicPr>
          <p:nvPr/>
        </p:nvPicPr>
        <p:blipFill>
          <a:blip r:embed="rId3"/>
          <a:srcRect/>
          <a:stretch>
            <a:fillRect/>
          </a:stretch>
        </p:blipFill>
        <p:spPr>
          <a:xfrm>
            <a:off x="-98754" y="2691779"/>
            <a:ext cx="2825751" cy="3831527"/>
          </a:xfrm>
          <a:prstGeom prst="rect">
            <a:avLst/>
          </a:prstGeom>
        </p:spPr>
      </p:pic>
      <p:grpSp>
        <p:nvGrpSpPr>
          <p:cNvPr id="9" name="Group 8"/>
          <p:cNvGrpSpPr/>
          <p:nvPr/>
        </p:nvGrpSpPr>
        <p:grpSpPr>
          <a:xfrm>
            <a:off x="2023745" y="565785"/>
            <a:ext cx="9479280" cy="1495425"/>
            <a:chOff x="2632933" y="1617230"/>
            <a:chExt cx="8702939" cy="4224765"/>
          </a:xfrm>
        </p:grpSpPr>
        <p:grpSp>
          <p:nvGrpSpPr>
            <p:cNvPr id="3" name="Group 2"/>
            <p:cNvGrpSpPr/>
            <p:nvPr/>
          </p:nvGrpSpPr>
          <p:grpSpPr>
            <a:xfrm>
              <a:off x="2632933" y="1617230"/>
              <a:ext cx="7889232" cy="4195038"/>
              <a:chOff x="2272630" y="2231261"/>
              <a:chExt cx="5133445" cy="1923558"/>
            </a:xfrm>
          </p:grpSpPr>
          <p:sp>
            <p:nvSpPr>
              <p:cNvPr id="4" name="Rectangle: Diagonal Corners Rounded 3"/>
              <p:cNvSpPr/>
              <p:nvPr/>
            </p:nvSpPr>
            <p:spPr>
              <a:xfrm>
                <a:off x="2469885" y="2231261"/>
                <a:ext cx="4936190" cy="1569868"/>
              </a:xfrm>
              <a:prstGeom prst="round2DiagRect">
                <a:avLst/>
              </a:prstGeom>
              <a:no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Diagonal Corners Rounded 5"/>
              <p:cNvSpPr/>
              <p:nvPr/>
            </p:nvSpPr>
            <p:spPr>
              <a:xfrm>
                <a:off x="2272630" y="2418977"/>
                <a:ext cx="4891904" cy="1735842"/>
              </a:xfrm>
              <a:prstGeom prst="round2DiagRect">
                <a:avLst/>
              </a:prstGeom>
              <a:solidFill>
                <a:schemeClr val="bg1"/>
              </a:solidFill>
              <a:ln w="38100">
                <a:solidFill>
                  <a:srgbClr val="FF3300"/>
                </a:solid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p:cNvSpPr txBox="1"/>
              <p:nvPr/>
            </p:nvSpPr>
            <p:spPr>
              <a:xfrm>
                <a:off x="2307530" y="2664764"/>
                <a:ext cx="2397863" cy="1075119"/>
              </a:xfrm>
              <a:prstGeom prst="rect">
                <a:avLst/>
              </a:prstGeom>
              <a:noFill/>
            </p:spPr>
            <p:txBody>
              <a:bodyPr wrap="square" rtlCol="0">
                <a:spAutoFit/>
              </a:bodyPr>
              <a:lstStyle/>
              <a:p>
                <a:pPr marL="0" marR="0" algn="ctr">
                  <a:lnSpc>
                    <a:spcPct val="150000"/>
                  </a:lnSpc>
                  <a:spcBef>
                    <a:spcPts val="0"/>
                  </a:spcBef>
                  <a:spcAft>
                    <a:spcPts val="0"/>
                  </a:spcAft>
                </a:pPr>
                <a:r>
                  <a:rPr lang="en-US" sz="3200" b="1" i="1"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Cô</a:t>
                </a:r>
                <a:r>
                  <a:rPr lang="vi-VN" altLang="en-US" sz="3200" b="1" i="1"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t>
                </a:r>
                <a:r>
                  <a:rPr lang="en-US" sz="3200" b="1" i="1"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pen</a:t>
                </a:r>
                <a:r>
                  <a:rPr lang="en-US" sz="3200" b="1"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-ha-</a:t>
                </a:r>
                <a:r>
                  <a:rPr lang="en-US" sz="3200" b="1" i="1"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ghen</a:t>
                </a:r>
                <a:r>
                  <a:rPr lang="en-US" sz="32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3200" b="1" dirty="0">
                  <a:effectLst/>
                  <a:latin typeface="Calibri" panose="020F0502020204030204" pitchFamily="34" charset="0"/>
                  <a:ea typeface="Calibri" panose="020F0502020204030204" pitchFamily="34" charset="0"/>
                  <a:cs typeface="Times New Roman" panose="02020603050405020304" pitchFamily="18" charset="0"/>
                </a:endParaRPr>
              </a:p>
            </p:txBody>
          </p:sp>
        </p:grpSp>
        <p:pic>
          <p:nvPicPr>
            <p:cNvPr id="10" name="Picture 16"/>
            <p:cNvPicPr>
              <a:picLocks noChangeAspect="1"/>
            </p:cNvPicPr>
            <p:nvPr/>
          </p:nvPicPr>
          <p:blipFill>
            <a:blip r:embed="rId4"/>
            <a:srcRect/>
            <a:stretch>
              <a:fillRect/>
            </a:stretch>
          </p:blipFill>
          <p:spPr>
            <a:xfrm>
              <a:off x="9692873" y="4167602"/>
              <a:ext cx="1642999" cy="1674393"/>
            </a:xfrm>
            <a:prstGeom prst="rect">
              <a:avLst/>
            </a:prstGeom>
          </p:spPr>
        </p:pic>
      </p:grpSp>
      <p:pic>
        <p:nvPicPr>
          <p:cNvPr id="3074" name="Picture 2" descr="Bạn có biết Copenhagen là thủ đô của nước nà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40000" y="2244725"/>
            <a:ext cx="7854950" cy="4194175"/>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3"/>
          <p:cNvSpPr txBox="1"/>
          <p:nvPr/>
        </p:nvSpPr>
        <p:spPr>
          <a:xfrm>
            <a:off x="3789765" y="900337"/>
            <a:ext cx="7713051" cy="829945"/>
          </a:xfrm>
          <a:prstGeom prst="rect">
            <a:avLst/>
          </a:prstGeom>
          <a:noFill/>
        </p:spPr>
        <p:txBody>
          <a:bodyPr wrap="square" rtlCol="0">
            <a:spAutoFit/>
          </a:bodyPr>
          <a:p>
            <a:pPr marL="0" marR="0" algn="ctr">
              <a:lnSpc>
                <a:spcPct val="150000"/>
              </a:lnSpc>
              <a:spcBef>
                <a:spcPts val="0"/>
              </a:spcBef>
              <a:spcAft>
                <a:spcPts val="0"/>
              </a:spcAft>
            </a:pPr>
            <a:r>
              <a:rPr lang="en-US" sz="32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Thủ</a:t>
            </a:r>
            <a:r>
              <a:rPr lang="en-US" sz="32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đô</a:t>
            </a:r>
            <a:r>
              <a:rPr lang="en-US" sz="32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của</a:t>
            </a:r>
            <a:r>
              <a:rPr lang="en-US" sz="32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Đan</a:t>
            </a:r>
            <a:r>
              <a:rPr lang="en-US" sz="32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Mạch</a:t>
            </a:r>
            <a:r>
              <a:rPr lang="en-US" sz="32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32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fltVal val="0"/>
                                          </p:val>
                                        </p:tav>
                                        <p:tav tm="100000">
                                          <p:val>
                                            <p:strVal val="#ppt_w"/>
                                          </p:val>
                                        </p:tav>
                                      </p:tavLst>
                                    </p:anim>
                                    <p:anim calcmode="lin" valueType="num">
                                      <p:cBhvr>
                                        <p:cTn id="14" dur="1000" fill="hold"/>
                                        <p:tgtEl>
                                          <p:spTgt spid="9"/>
                                        </p:tgtEl>
                                        <p:attrNameLst>
                                          <p:attrName>ppt_h</p:attrName>
                                        </p:attrNameLst>
                                      </p:cBhvr>
                                      <p:tavLst>
                                        <p:tav tm="0">
                                          <p:val>
                                            <p:fltVal val="0"/>
                                          </p:val>
                                        </p:tav>
                                        <p:tav tm="100000">
                                          <p:val>
                                            <p:strVal val="#ppt_h"/>
                                          </p:val>
                                        </p:tav>
                                      </p:tavLst>
                                    </p:anim>
                                    <p:anim calcmode="lin" valueType="num">
                                      <p:cBhvr>
                                        <p:cTn id="15" dur="1000" fill="hold"/>
                                        <p:tgtEl>
                                          <p:spTgt spid="9"/>
                                        </p:tgtEl>
                                        <p:attrNameLst>
                                          <p:attrName>style.rotation</p:attrName>
                                        </p:attrNameLst>
                                      </p:cBhvr>
                                      <p:tavLst>
                                        <p:tav tm="0">
                                          <p:val>
                                            <p:fltVal val="90"/>
                                          </p:val>
                                        </p:tav>
                                        <p:tav tm="100000">
                                          <p:val>
                                            <p:fltVal val="0"/>
                                          </p:val>
                                        </p:tav>
                                      </p:tavLst>
                                    </p:anim>
                                    <p:animEffect transition="in" filter="fade">
                                      <p:cBhvr>
                                        <p:cTn id="16" dur="10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down)">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074"/>
                                        </p:tgtEl>
                                        <p:attrNameLst>
                                          <p:attrName>style.visibility</p:attrName>
                                        </p:attrNameLst>
                                      </p:cBhvr>
                                      <p:to>
                                        <p:strVal val="visible"/>
                                      </p:to>
                                    </p:set>
                                    <p:animEffect transition="in" filter="fade">
                                      <p:cBhvr>
                                        <p:cTn id="26"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1">
            <a:extLst>
              <a:ext uri="{28A0092B-C50C-407E-A947-70E740481C1C}">
                <a14:useLocalDpi xmlns:a14="http://schemas.microsoft.com/office/drawing/2010/main" val="0"/>
              </a:ext>
            </a:extLst>
          </a:blip>
          <a:srcRect t="10007"/>
          <a:stretch>
            <a:fillRect/>
          </a:stretch>
        </p:blipFill>
        <p:spPr>
          <a:xfrm>
            <a:off x="0" y="0"/>
            <a:ext cx="12192000" cy="6858000"/>
          </a:xfrm>
          <a:prstGeom prst="rect">
            <a:avLst/>
          </a:prstGeom>
        </p:spPr>
      </p:pic>
      <p:pic>
        <p:nvPicPr>
          <p:cNvPr id="10" name="Picture 16"/>
          <p:cNvPicPr>
            <a:picLocks noChangeAspect="1"/>
          </p:cNvPicPr>
          <p:nvPr/>
        </p:nvPicPr>
        <p:blipFill>
          <a:blip r:embed="rId2"/>
          <a:srcRect/>
          <a:stretch>
            <a:fillRect/>
          </a:stretch>
        </p:blipFill>
        <p:spPr>
          <a:xfrm>
            <a:off x="10085915" y="4327407"/>
            <a:ext cx="1075679" cy="1096233"/>
          </a:xfrm>
          <a:prstGeom prst="rect">
            <a:avLst/>
          </a:prstGeom>
        </p:spPr>
      </p:pic>
      <p:sp>
        <p:nvSpPr>
          <p:cNvPr id="28" name="Rectangle: Diagonal Corners Rounded 27"/>
          <p:cNvSpPr/>
          <p:nvPr/>
        </p:nvSpPr>
        <p:spPr>
          <a:xfrm>
            <a:off x="356235" y="207645"/>
            <a:ext cx="11297285" cy="6581775"/>
          </a:xfrm>
          <a:prstGeom prst="round2DiagRec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8" name="Group 7"/>
          <p:cNvGrpSpPr/>
          <p:nvPr/>
        </p:nvGrpSpPr>
        <p:grpSpPr>
          <a:xfrm>
            <a:off x="1176020" y="2428875"/>
            <a:ext cx="9985375" cy="2994025"/>
            <a:chOff x="3039853" y="2528814"/>
            <a:chExt cx="8824122" cy="3324459"/>
          </a:xfrm>
        </p:grpSpPr>
        <p:sp>
          <p:nvSpPr>
            <p:cNvPr id="7" name="Rectangle: Rounded Corners 6"/>
            <p:cNvSpPr/>
            <p:nvPr/>
          </p:nvSpPr>
          <p:spPr>
            <a:xfrm>
              <a:off x="3039853" y="2528814"/>
              <a:ext cx="8824122" cy="3324459"/>
            </a:xfrm>
            <a:custGeom>
              <a:avLst/>
              <a:gdLst>
                <a:gd name="connsiteX0" fmla="*/ 0 w 8824122"/>
                <a:gd name="connsiteY0" fmla="*/ 554088 h 3324459"/>
                <a:gd name="connsiteX1" fmla="*/ 554088 w 8824122"/>
                <a:gd name="connsiteY1" fmla="*/ 0 h 3324459"/>
                <a:gd name="connsiteX2" fmla="*/ 8270034 w 8824122"/>
                <a:gd name="connsiteY2" fmla="*/ 0 h 3324459"/>
                <a:gd name="connsiteX3" fmla="*/ 8824122 w 8824122"/>
                <a:gd name="connsiteY3" fmla="*/ 554088 h 3324459"/>
                <a:gd name="connsiteX4" fmla="*/ 8824122 w 8824122"/>
                <a:gd name="connsiteY4" fmla="*/ 2770371 h 3324459"/>
                <a:gd name="connsiteX5" fmla="*/ 8270034 w 8824122"/>
                <a:gd name="connsiteY5" fmla="*/ 3324459 h 3324459"/>
                <a:gd name="connsiteX6" fmla="*/ 554088 w 8824122"/>
                <a:gd name="connsiteY6" fmla="*/ 3324459 h 3324459"/>
                <a:gd name="connsiteX7" fmla="*/ 0 w 8824122"/>
                <a:gd name="connsiteY7" fmla="*/ 2770371 h 3324459"/>
                <a:gd name="connsiteX8" fmla="*/ 0 w 8824122"/>
                <a:gd name="connsiteY8" fmla="*/ 554088 h 3324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24122" h="3324459" extrusionOk="0">
                  <a:moveTo>
                    <a:pt x="0" y="554088"/>
                  </a:moveTo>
                  <a:cubicBezTo>
                    <a:pt x="21949" y="297291"/>
                    <a:pt x="255419" y="-54961"/>
                    <a:pt x="554088" y="0"/>
                  </a:cubicBezTo>
                  <a:cubicBezTo>
                    <a:pt x="3694385" y="66358"/>
                    <a:pt x="6574069" y="132452"/>
                    <a:pt x="8270034" y="0"/>
                  </a:cubicBezTo>
                  <a:cubicBezTo>
                    <a:pt x="8584993" y="7107"/>
                    <a:pt x="8824460" y="286622"/>
                    <a:pt x="8824122" y="554088"/>
                  </a:cubicBezTo>
                  <a:cubicBezTo>
                    <a:pt x="8788019" y="1221544"/>
                    <a:pt x="8883728" y="1867015"/>
                    <a:pt x="8824122" y="2770371"/>
                  </a:cubicBezTo>
                  <a:cubicBezTo>
                    <a:pt x="8857438" y="3093198"/>
                    <a:pt x="8550699" y="3306779"/>
                    <a:pt x="8270034" y="3324459"/>
                  </a:cubicBezTo>
                  <a:cubicBezTo>
                    <a:pt x="6271986" y="3218989"/>
                    <a:pt x="3915627" y="3228761"/>
                    <a:pt x="554088" y="3324459"/>
                  </a:cubicBezTo>
                  <a:cubicBezTo>
                    <a:pt x="219448" y="3346909"/>
                    <a:pt x="-3692" y="3032710"/>
                    <a:pt x="0" y="2770371"/>
                  </a:cubicBezTo>
                  <a:cubicBezTo>
                    <a:pt x="145605" y="1818097"/>
                    <a:pt x="95325" y="1609908"/>
                    <a:pt x="0" y="554088"/>
                  </a:cubicBezTo>
                  <a:close/>
                </a:path>
              </a:pathLst>
            </a:custGeom>
            <a:noFill/>
            <a:ln w="38100">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extBox 14"/>
            <p:cNvSpPr txBox="1"/>
            <p:nvPr/>
          </p:nvSpPr>
          <p:spPr>
            <a:xfrm>
              <a:off x="3273075" y="2607057"/>
              <a:ext cx="8461981" cy="3177097"/>
            </a:xfrm>
            <a:prstGeom prst="rect">
              <a:avLst/>
            </a:prstGeom>
            <a:noFill/>
          </p:spPr>
          <p:txBody>
            <a:bodyPr wrap="square" rtlCol="0">
              <a:spAutoFit/>
            </a:bodyPr>
            <a:lstStyle/>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vi-VN" sz="3600" b="1" i="0" u="none" strike="noStrike" kern="1200" cap="none" spc="0" normalizeH="0" baseline="0" noProof="0" dirty="0">
                  <a:ln>
                    <a:noFill/>
                  </a:ln>
                  <a:solidFill>
                    <a:srgbClr val="FF0000"/>
                  </a:solidFill>
                  <a:effectLst/>
                  <a:uLnTx/>
                  <a:uFillTx/>
                  <a:latin typeface="Calibri" panose="020F0502020204030204"/>
                  <a:ea typeface="+mn-ea"/>
                  <a:cs typeface="+mn-cs"/>
                </a:rPr>
                <a:t>Tâm nguyện của An-đéc-xen: </a:t>
              </a:r>
              <a:r>
                <a:rPr kumimoji="0" lang="vi-VN" sz="3600" b="0" i="0" u="none" strike="noStrike" kern="1200" cap="none" spc="0" normalizeH="0" baseline="0" noProof="0" dirty="0">
                  <a:ln>
                    <a:noFill/>
                  </a:ln>
                  <a:solidFill>
                    <a:srgbClr val="FF0000"/>
                  </a:solidFill>
                  <a:effectLst/>
                  <a:uLnTx/>
                  <a:uFillTx/>
                  <a:latin typeface="Calibri" panose="020F0502020204030204"/>
                  <a:ea typeface="+mn-ea"/>
                  <a:cs typeface="+mn-cs"/>
                </a:rPr>
                <a:t>được đ</a:t>
              </a:r>
              <a:r>
                <a:rPr kumimoji="0" lang="en-US" sz="3600" b="0" i="0" u="none" strike="noStrike" kern="1200" cap="none" spc="0" normalizeH="0" baseline="0" noProof="0" dirty="0">
                  <a:ln>
                    <a:noFill/>
                  </a:ln>
                  <a:solidFill>
                    <a:srgbClr val="FF0000"/>
                  </a:solidFill>
                  <a:effectLst/>
                  <a:uLnTx/>
                  <a:uFillTx/>
                  <a:latin typeface="Calibri" panose="020F0502020204030204"/>
                  <a:ea typeface="+mn-ea"/>
                  <a:cs typeface="+mn-cs"/>
                </a:rPr>
                <a:t>ế</a:t>
              </a:r>
              <a:r>
                <a:rPr kumimoji="0" lang="vi-VN" sz="3600" b="0" i="0" u="none" strike="noStrike" kern="1200" cap="none" spc="0" normalizeH="0" baseline="0" noProof="0" dirty="0">
                  <a:ln>
                    <a:noFill/>
                  </a:ln>
                  <a:solidFill>
                    <a:srgbClr val="FF0000"/>
                  </a:solidFill>
                  <a:effectLst/>
                  <a:uLnTx/>
                  <a:uFillTx/>
                  <a:latin typeface="Calibri" panose="020F0502020204030204"/>
                  <a:ea typeface="+mn-ea"/>
                  <a:cs typeface="+mn-cs"/>
                </a:rPr>
                <a:t>n nhiều nơi đ</a:t>
              </a:r>
              <a:r>
                <a:rPr kumimoji="0" lang="en-US" sz="3600" b="0" i="0" u="none" strike="noStrike" kern="1200" cap="none" spc="0" normalizeH="0" baseline="0" noProof="0" dirty="0">
                  <a:ln>
                    <a:noFill/>
                  </a:ln>
                  <a:solidFill>
                    <a:srgbClr val="FF0000"/>
                  </a:solidFill>
                  <a:effectLst/>
                  <a:uLnTx/>
                  <a:uFillTx/>
                  <a:latin typeface="Calibri" panose="020F0502020204030204"/>
                  <a:ea typeface="+mn-ea"/>
                  <a:cs typeface="+mn-cs"/>
                </a:rPr>
                <a:t>ể</a:t>
              </a:r>
              <a:r>
                <a:rPr kumimoji="0" lang="vi-VN" sz="3600" b="0" i="0" u="none" strike="noStrike" kern="1200" cap="none" spc="0" normalizeH="0" baseline="0" noProof="0" dirty="0">
                  <a:ln>
                    <a:noFill/>
                  </a:ln>
                  <a:solidFill>
                    <a:srgbClr val="FF0000"/>
                  </a:solidFill>
                  <a:effectLst/>
                  <a:uLnTx/>
                  <a:uFillTx/>
                  <a:latin typeface="Calibri" panose="020F0502020204030204"/>
                  <a:ea typeface="+mn-ea"/>
                  <a:cs typeface="+mn-cs"/>
                </a:rPr>
                <a:t> trải nghiệm cuộc s</a:t>
              </a:r>
              <a:r>
                <a:rPr kumimoji="0" lang="en-US" sz="3600" b="0" i="0" u="none" strike="noStrike" kern="1200" cap="none" spc="0" normalizeH="0" baseline="0" noProof="0" dirty="0">
                  <a:ln>
                    <a:noFill/>
                  </a:ln>
                  <a:solidFill>
                    <a:srgbClr val="FF0000"/>
                  </a:solidFill>
                  <a:effectLst/>
                  <a:uLnTx/>
                  <a:uFillTx/>
                  <a:latin typeface="Calibri" panose="020F0502020204030204"/>
                  <a:ea typeface="+mn-ea"/>
                  <a:cs typeface="+mn-cs"/>
                </a:rPr>
                <a:t>ố</a:t>
              </a:r>
              <a:r>
                <a:rPr kumimoji="0" lang="vi-VN" sz="3600" b="0" i="0" u="none" strike="noStrike" kern="1200" cap="none" spc="0" normalizeH="0" baseline="0" noProof="0" dirty="0">
                  <a:ln>
                    <a:noFill/>
                  </a:ln>
                  <a:solidFill>
                    <a:srgbClr val="FF0000"/>
                  </a:solidFill>
                  <a:effectLst/>
                  <a:uLnTx/>
                  <a:uFillTx/>
                  <a:latin typeface="Calibri" panose="020F0502020204030204"/>
                  <a:ea typeface="+mn-ea"/>
                  <a:cs typeface="+mn-cs"/>
                </a:rPr>
                <a:t>ng;</a:t>
              </a:r>
              <a:endParaRPr kumimoji="0" lang="en-US" sz="3600" b="0"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vi-VN" sz="3600" b="1" i="0" u="none" strike="noStrike" kern="1200" cap="none" spc="0" normalizeH="0" baseline="0" noProof="0" dirty="0">
                  <a:ln>
                    <a:noFill/>
                  </a:ln>
                  <a:solidFill>
                    <a:srgbClr val="FF0000"/>
                  </a:solidFill>
                  <a:effectLst/>
                  <a:uLnTx/>
                  <a:uFillTx/>
                  <a:latin typeface="Calibri" panose="020F0502020204030204"/>
                  <a:ea typeface="+mn-ea"/>
                  <a:cs typeface="+mn-cs"/>
                </a:rPr>
                <a:t>Qu</a:t>
              </a:r>
              <a:r>
                <a:rPr kumimoji="0" lang="en-US" sz="3600" b="1" i="0" u="none" strike="noStrike" kern="1200" cap="none" spc="0" normalizeH="0" baseline="0" noProof="0" dirty="0">
                  <a:ln>
                    <a:noFill/>
                  </a:ln>
                  <a:solidFill>
                    <a:srgbClr val="FF0000"/>
                  </a:solidFill>
                  <a:effectLst/>
                  <a:uLnTx/>
                  <a:uFillTx/>
                  <a:latin typeface="Calibri" panose="020F0502020204030204"/>
                  <a:ea typeface="+mn-ea"/>
                  <a:cs typeface="+mn-cs"/>
                </a:rPr>
                <a:t>ố</a:t>
              </a:r>
              <a:r>
                <a:rPr kumimoji="0" lang="vi-VN" sz="3600" b="1" i="0" u="none" strike="noStrike" kern="1200" cap="none" spc="0" normalizeH="0" baseline="0" noProof="0" dirty="0">
                  <a:ln>
                    <a:noFill/>
                  </a:ln>
                  <a:solidFill>
                    <a:srgbClr val="FF0000"/>
                  </a:solidFill>
                  <a:effectLst/>
                  <a:uLnTx/>
                  <a:uFillTx/>
                  <a:latin typeface="Calibri" panose="020F0502020204030204"/>
                  <a:ea typeface="+mn-ea"/>
                  <a:cs typeface="+mn-cs"/>
                </a:rPr>
                <a:t>c vương ủng hộ tâm nguyện của An-đéc-xen</a:t>
              </a:r>
              <a:r>
                <a:rPr kumimoji="0" lang="en-US" sz="3600" b="1" i="0" u="none" strike="noStrike" kern="1200" cap="none" spc="0" normalizeH="0" baseline="0" noProof="0" dirty="0">
                  <a:ln>
                    <a:noFill/>
                  </a:ln>
                  <a:solidFill>
                    <a:srgbClr val="FF0000"/>
                  </a:solidFill>
                  <a:effectLst/>
                  <a:uLnTx/>
                  <a:uFillTx/>
                  <a:latin typeface="Calibri" panose="020F0502020204030204"/>
                  <a:ea typeface="+mn-ea"/>
                  <a:cs typeface="+mn-cs"/>
                </a:rPr>
                <a:t>:</a:t>
              </a:r>
              <a:r>
                <a:rPr kumimoji="0" lang="vi-VN" sz="3600" b="1"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vi-VN" sz="3600" b="0" i="0" u="none" strike="noStrike" kern="1200" cap="none" spc="0" normalizeH="0" baseline="0" noProof="0" dirty="0">
                  <a:ln>
                    <a:noFill/>
                  </a:ln>
                  <a:solidFill>
                    <a:srgbClr val="FF0000"/>
                  </a:solidFill>
                  <a:effectLst/>
                  <a:uLnTx/>
                  <a:uFillTx/>
                  <a:latin typeface="Calibri" panose="020F0502020204030204"/>
                  <a:ea typeface="+mn-ea"/>
                  <a:cs typeface="+mn-cs"/>
                </a:rPr>
                <a:t>vì mu</a:t>
              </a:r>
              <a:r>
                <a:rPr kumimoji="0" lang="vi-VN" sz="3600" b="0" i="0" u="none" strike="noStrike" kern="1200" cap="none" spc="0" normalizeH="0" baseline="0" noProof="0" dirty="0">
                  <a:ln>
                    <a:noFill/>
                  </a:ln>
                  <a:solidFill>
                    <a:srgbClr val="FF0000"/>
                  </a:solidFill>
                  <a:effectLst/>
                  <a:uLnTx/>
                  <a:uFillTx/>
                  <a:latin typeface="Calibri" panose="020F0502020204030204"/>
                  <a:ea typeface="+mn-ea"/>
                  <a:cs typeface="+mn-cs"/>
                </a:rPr>
                <a:t>ốn An-đéc-xen trải nghiệm nhiều sẽ sáng tác được nhiều tác ph</a:t>
              </a:r>
              <a:r>
                <a:rPr kumimoji="0" lang="en-US" sz="3600" b="0" i="0" u="none" strike="noStrike" kern="1200" cap="none" spc="0" normalizeH="0" baseline="0" noProof="0" dirty="0">
                  <a:ln>
                    <a:noFill/>
                  </a:ln>
                  <a:solidFill>
                    <a:srgbClr val="FF0000"/>
                  </a:solidFill>
                  <a:effectLst/>
                  <a:uLnTx/>
                  <a:uFillTx/>
                  <a:latin typeface="Calibri" panose="020F0502020204030204"/>
                  <a:ea typeface="+mn-ea"/>
                  <a:cs typeface="+mn-cs"/>
                </a:rPr>
                <a:t>ẩ</a:t>
              </a:r>
              <a:r>
                <a:rPr kumimoji="0" lang="vi-VN" sz="3600" b="0" i="0" u="none" strike="noStrike" kern="1200" cap="none" spc="0" normalizeH="0" baseline="0" noProof="0" dirty="0">
                  <a:ln>
                    <a:noFill/>
                  </a:ln>
                  <a:solidFill>
                    <a:srgbClr val="FF0000"/>
                  </a:solidFill>
                  <a:effectLst/>
                  <a:uLnTx/>
                  <a:uFillTx/>
                  <a:latin typeface="Calibri" panose="020F0502020204030204"/>
                  <a:ea typeface="+mn-ea"/>
                  <a:cs typeface="+mn-cs"/>
                </a:rPr>
                <a:t>m hay.</a:t>
              </a:r>
              <a:endParaRPr kumimoji="0" lang="vi-VN" sz="3600" b="0" i="0" u="none" strike="noStrike" kern="1200" cap="none" spc="0" normalizeH="0" baseline="0" noProof="0" dirty="0">
                <a:ln>
                  <a:noFill/>
                </a:ln>
                <a:solidFill>
                  <a:srgbClr val="FF0000"/>
                </a:solidFill>
                <a:effectLst/>
                <a:uLnTx/>
                <a:uFillTx/>
                <a:latin typeface="Arial" panose="020B0604020202020204" pitchFamily="34" charset="0"/>
                <a:ea typeface="+mn-ea"/>
                <a:cs typeface="+mn-cs"/>
              </a:endParaRPr>
            </a:p>
          </p:txBody>
        </p:sp>
      </p:grpSp>
      <p:grpSp>
        <p:nvGrpSpPr>
          <p:cNvPr id="21" name="Group 20"/>
          <p:cNvGrpSpPr/>
          <p:nvPr/>
        </p:nvGrpSpPr>
        <p:grpSpPr>
          <a:xfrm>
            <a:off x="397095" y="317166"/>
            <a:ext cx="10932544" cy="2608646"/>
            <a:chOff x="5407246" y="4046829"/>
            <a:chExt cx="5611822" cy="3105835"/>
          </a:xfrm>
        </p:grpSpPr>
        <p:grpSp>
          <p:nvGrpSpPr>
            <p:cNvPr id="22" name="Group 21"/>
            <p:cNvGrpSpPr/>
            <p:nvPr/>
          </p:nvGrpSpPr>
          <p:grpSpPr>
            <a:xfrm>
              <a:off x="5885073" y="4485832"/>
              <a:ext cx="5133995" cy="2666832"/>
              <a:chOff x="433701" y="3373625"/>
              <a:chExt cx="5133995" cy="3310389"/>
            </a:xfrm>
          </p:grpSpPr>
          <p:sp>
            <p:nvSpPr>
              <p:cNvPr id="26" name="Rectangle: Rounded Corners 25"/>
              <p:cNvSpPr/>
              <p:nvPr/>
            </p:nvSpPr>
            <p:spPr>
              <a:xfrm>
                <a:off x="551570" y="3373625"/>
                <a:ext cx="5016126" cy="1878425"/>
              </a:xfrm>
              <a:prstGeom prst="roundRect">
                <a:avLst/>
              </a:prstGeom>
              <a:noFill/>
              <a:ln w="28575">
                <a:solidFill>
                  <a:schemeClr val="accent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Rounded Corners 26"/>
              <p:cNvSpPr/>
              <p:nvPr/>
            </p:nvSpPr>
            <p:spPr>
              <a:xfrm>
                <a:off x="433701" y="3552679"/>
                <a:ext cx="5018039" cy="2317596"/>
              </a:xfrm>
              <a:prstGeom prst="roundRect">
                <a:avLst/>
              </a:prstGeom>
              <a:solidFill>
                <a:schemeClr val="bg1"/>
              </a:solidFill>
              <a:ln w="28575">
                <a:solidFill>
                  <a:schemeClr val="accent1">
                    <a:lumMod val="50000"/>
                  </a:schemeClr>
                </a:solidFill>
                <a:prstDash val="dash"/>
              </a:ln>
              <a:effectLst>
                <a:outerShdw blurRad="50800" dist="50800" sx="30000" sy="30000" algn="ctr" rotWithShape="0">
                  <a:schemeClr val="accent4">
                    <a:lumMod val="40000"/>
                    <a:lumOff val="60000"/>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outerShdw blurRad="50800" dist="38100" dir="18900000" algn="bl" rotWithShape="0">
                      <a:prstClr val="black">
                        <a:alpha val="40000"/>
                      </a:prstClr>
                    </a:outerShdw>
                  </a:effectLst>
                  <a:uLnTx/>
                  <a:uFillTx/>
                  <a:latin typeface="Calibri" panose="020F0502020204030204"/>
                  <a:ea typeface="+mn-ea"/>
                  <a:cs typeface="+mn-cs"/>
                </a:endParaRPr>
              </a:p>
            </p:txBody>
          </p:sp>
          <p:sp>
            <p:nvSpPr>
              <p:cNvPr id="29" name="TextBox 28"/>
              <p:cNvSpPr txBox="1"/>
              <p:nvPr/>
            </p:nvSpPr>
            <p:spPr>
              <a:xfrm>
                <a:off x="666572" y="3636422"/>
                <a:ext cx="4681090" cy="304759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vi-VN" sz="3200" b="0" i="0" u="none" strike="noStrike" kern="1200" cap="none" spc="0" normalizeH="0" baseline="0" noProof="0" dirty="0">
                    <a:ln>
                      <a:noFill/>
                    </a:ln>
                    <a:solidFill>
                      <a:srgbClr val="6600FF"/>
                    </a:solidFill>
                    <a:effectLst/>
                    <a:uLnTx/>
                    <a:uFillTx/>
                    <a:latin typeface="Calibri" panose="020F0502020204030204"/>
                    <a:ea typeface="+mn-ea"/>
                    <a:cs typeface="+mn-cs"/>
                  </a:rPr>
                  <a:t>An-đéc-xen đã bày tỏ tâm nguyện gì với Quốc vương Đan Mạch? Theo em, vì sao Quốc vương Đan Mạch ủng hộ tâm nguyện của An-đéc-xen? </a:t>
                </a:r>
                <a:endParaRPr kumimoji="0" lang="vi-VN" sz="3200" b="0" i="0" u="none" strike="noStrike" kern="1200" cap="none" spc="0" normalizeH="0" baseline="0" noProof="0" dirty="0">
                  <a:ln>
                    <a:noFill/>
                  </a:ln>
                  <a:solidFill>
                    <a:srgbClr val="6600FF"/>
                  </a:solidFill>
                  <a:effectLst/>
                  <a:uLnTx/>
                  <a:uFillTx/>
                  <a:latin typeface="Calibri" panose="020F0502020204030204"/>
                  <a:ea typeface="+mn-ea"/>
                  <a:cs typeface="+mn-cs"/>
                </a:endParaRPr>
              </a:p>
            </p:txBody>
          </p:sp>
        </p:grpSp>
        <p:grpSp>
          <p:nvGrpSpPr>
            <p:cNvPr id="23" name="Group 22"/>
            <p:cNvGrpSpPr/>
            <p:nvPr/>
          </p:nvGrpSpPr>
          <p:grpSpPr>
            <a:xfrm>
              <a:off x="5407246" y="4046829"/>
              <a:ext cx="807968" cy="939195"/>
              <a:chOff x="8157314" y="-1133339"/>
              <a:chExt cx="3592856" cy="3070285"/>
            </a:xfrm>
          </p:grpSpPr>
          <p:pic>
            <p:nvPicPr>
              <p:cNvPr id="24" name="Picture 3"/>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693596" y="-779639"/>
                <a:ext cx="2915823" cy="2716585"/>
              </a:xfrm>
              <a:prstGeom prst="rect">
                <a:avLst/>
              </a:prstGeom>
            </p:spPr>
          </p:pic>
          <p:sp>
            <p:nvSpPr>
              <p:cNvPr id="25" name="TextBox 24"/>
              <p:cNvSpPr txBox="1"/>
              <p:nvPr/>
            </p:nvSpPr>
            <p:spPr>
              <a:xfrm>
                <a:off x="8157314" y="-1133339"/>
                <a:ext cx="3592856" cy="27165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800" b="0" i="0" u="none" strike="noStrike" kern="1200" cap="none" spc="0" normalizeH="0" baseline="0" noProof="0" dirty="0">
                    <a:ln w="28575">
                      <a:solidFill>
                        <a:sysClr val="windowText" lastClr="000000"/>
                      </a:solidFill>
                    </a:ln>
                    <a:solidFill>
                      <a:srgbClr val="FFC000">
                        <a:lumMod val="20000"/>
                        <a:lumOff val="80000"/>
                      </a:srgbClr>
                    </a:solidFill>
                    <a:effectLst/>
                    <a:uLnTx/>
                    <a:uFillTx/>
                    <a:latin typeface="UTM Cookies" panose="02040603050506020204" pitchFamily="18" charset="0"/>
                    <a:ea typeface="+mn-ea"/>
                    <a:cs typeface="+mn-cs"/>
                  </a:rPr>
                  <a:t>3</a:t>
                </a:r>
                <a:endParaRPr kumimoji="0" lang="en-US" sz="4800" b="0" i="0" u="none" strike="noStrike" kern="1200" cap="none" spc="0" normalizeH="0" baseline="0" noProof="0" dirty="0">
                  <a:ln w="28575">
                    <a:solidFill>
                      <a:sysClr val="windowText" lastClr="000000"/>
                    </a:solidFill>
                  </a:ln>
                  <a:solidFill>
                    <a:srgbClr val="FFC000">
                      <a:lumMod val="20000"/>
                      <a:lumOff val="80000"/>
                    </a:srgbClr>
                  </a:solidFill>
                  <a:effectLst/>
                  <a:uLnTx/>
                  <a:uFillTx/>
                  <a:latin typeface="UTM Cookies" panose="02040603050506020204" pitchFamily="18" charset="0"/>
                  <a:ea typeface="+mn-ea"/>
                  <a:cs typeface="+mn-cs"/>
                </a:endParaRPr>
              </a:p>
            </p:txBody>
          </p:sp>
        </p:grpSp>
      </p:grpSp>
      <p:sp>
        <p:nvSpPr>
          <p:cNvPr id="3" name="TextBox 39"/>
          <p:cNvSpPr txBox="1"/>
          <p:nvPr/>
        </p:nvSpPr>
        <p:spPr>
          <a:xfrm>
            <a:off x="964565" y="5648325"/>
            <a:ext cx="10354945" cy="762635"/>
          </a:xfrm>
          <a:prstGeom prst="rect">
            <a:avLst/>
          </a:prstGeom>
          <a:noFill/>
        </p:spPr>
        <p:txBody>
          <a:bodyPr wrap="square" rtlCol="0">
            <a:noAutofit/>
          </a:bodyPr>
          <a:p>
            <a:pPr marL="0" marR="0" algn="ctr">
              <a:spcBef>
                <a:spcPts val="0"/>
              </a:spcBef>
              <a:spcAft>
                <a:spcPts val="0"/>
              </a:spcAft>
            </a:pPr>
            <a:r>
              <a:rPr lang="vi-VN" altLang="en-US" sz="2800" b="1"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Ý 2: Cuộc gặp gỡ của An-đéc-xen với Quốc vương Đan Mạch và những tâm nguyện của </a:t>
            </a:r>
            <a:r>
              <a:rPr lang="vi-VN" altLang="en-US" sz="2800" b="1"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ông.</a:t>
            </a:r>
            <a:endParaRPr lang="vi-VN" altLang="en-US" sz="2800" b="1"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Oval 1"/>
          <p:cNvSpPr/>
          <p:nvPr/>
        </p:nvSpPr>
        <p:spPr>
          <a:xfrm>
            <a:off x="6736715" y="1275080"/>
            <a:ext cx="4163695" cy="925830"/>
          </a:xfrm>
          <a:prstGeom prst="ellipse">
            <a:avLst/>
          </a:prstGeom>
          <a:ln>
            <a:solidFill>
              <a:srgbClr val="FF0000"/>
            </a:solidFill>
          </a:ln>
        </p:spPr>
        <p:style>
          <a:lnRef idx="3">
            <a:schemeClr val="accent1"/>
          </a:lnRef>
          <a:fillRef idx="0">
            <a:srgbClr val="FFFFFF"/>
          </a:fillRef>
          <a:effectRef idx="0">
            <a:srgbClr val="FFFFFF"/>
          </a:effectRef>
          <a:fontRef idx="minor">
            <a:schemeClr val="tx1"/>
          </a:fontRef>
        </p:style>
        <p:txBody>
          <a:bodyPr rtlCol="0" anchor="ctr"/>
          <a:p>
            <a:pPr algn="ctr"/>
            <a:endParaRPr lang="en-US"/>
          </a:p>
        </p:txBody>
      </p:sp>
      <p:sp>
        <p:nvSpPr>
          <p:cNvPr id="4" name="TextBox 39"/>
          <p:cNvSpPr txBox="1"/>
          <p:nvPr/>
        </p:nvSpPr>
        <p:spPr>
          <a:xfrm>
            <a:off x="1327785" y="5650865"/>
            <a:ext cx="837565" cy="762635"/>
          </a:xfrm>
          <a:prstGeom prst="rect">
            <a:avLst/>
          </a:prstGeom>
          <a:noFill/>
        </p:spPr>
        <p:txBody>
          <a:bodyPr wrap="square" rtlCol="0">
            <a:noAutofit/>
          </a:bodyPr>
          <a:p>
            <a:pPr marL="0" marR="0" algn="ctr">
              <a:spcBef>
                <a:spcPts val="0"/>
              </a:spcBef>
              <a:spcAft>
                <a:spcPts val="0"/>
              </a:spcAft>
            </a:pPr>
            <a:r>
              <a:rPr lang="vi-VN" altLang="en-US" sz="2800" b="1"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Ý </a:t>
            </a:r>
            <a:r>
              <a:rPr lang="vi-VN" altLang="en-US" sz="2800" b="1"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2:</a:t>
            </a:r>
            <a:endParaRPr lang="vi-VN" altLang="en-US" sz="2800" b="1"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2"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1">
            <a:extLst>
              <a:ext uri="{28A0092B-C50C-407E-A947-70E740481C1C}">
                <a14:useLocalDpi xmlns:a14="http://schemas.microsoft.com/office/drawing/2010/main" val="0"/>
              </a:ext>
            </a:extLst>
          </a:blip>
          <a:srcRect t="10007"/>
          <a:stretch>
            <a:fillRect/>
          </a:stretch>
        </p:blipFill>
        <p:spPr>
          <a:xfrm>
            <a:off x="0" y="0"/>
            <a:ext cx="12192000" cy="6858000"/>
          </a:xfrm>
          <a:prstGeom prst="rect">
            <a:avLst/>
          </a:prstGeom>
        </p:spPr>
      </p:pic>
      <p:pic>
        <p:nvPicPr>
          <p:cNvPr id="10" name="Picture 16"/>
          <p:cNvPicPr>
            <a:picLocks noChangeAspect="1"/>
          </p:cNvPicPr>
          <p:nvPr/>
        </p:nvPicPr>
        <p:blipFill>
          <a:blip r:embed="rId2"/>
          <a:srcRect/>
          <a:stretch>
            <a:fillRect/>
          </a:stretch>
        </p:blipFill>
        <p:spPr>
          <a:xfrm>
            <a:off x="10085915" y="4327407"/>
            <a:ext cx="1075679" cy="1096233"/>
          </a:xfrm>
          <a:prstGeom prst="rect">
            <a:avLst/>
          </a:prstGeom>
        </p:spPr>
      </p:pic>
      <p:sp>
        <p:nvSpPr>
          <p:cNvPr id="28" name="Rectangle: Diagonal Corners Rounded 27"/>
          <p:cNvSpPr/>
          <p:nvPr/>
        </p:nvSpPr>
        <p:spPr>
          <a:xfrm>
            <a:off x="356235" y="276225"/>
            <a:ext cx="11297285" cy="6489065"/>
          </a:xfrm>
          <a:prstGeom prst="round2DiagRec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8" name="Group 7"/>
          <p:cNvGrpSpPr/>
          <p:nvPr/>
        </p:nvGrpSpPr>
        <p:grpSpPr>
          <a:xfrm>
            <a:off x="1277276" y="2118732"/>
            <a:ext cx="9985375" cy="3633470"/>
            <a:chOff x="3039853" y="2528814"/>
            <a:chExt cx="8824050" cy="3005233"/>
          </a:xfrm>
        </p:grpSpPr>
        <p:sp>
          <p:nvSpPr>
            <p:cNvPr id="7" name="Rectangle: Rounded Corners 6"/>
            <p:cNvSpPr/>
            <p:nvPr/>
          </p:nvSpPr>
          <p:spPr>
            <a:xfrm>
              <a:off x="3039853" y="2528814"/>
              <a:ext cx="8824050" cy="3005233"/>
            </a:xfrm>
            <a:custGeom>
              <a:avLst/>
              <a:gdLst>
                <a:gd name="connsiteX0" fmla="*/ 0 w 8824122"/>
                <a:gd name="connsiteY0" fmla="*/ 554088 h 3324459"/>
                <a:gd name="connsiteX1" fmla="*/ 554088 w 8824122"/>
                <a:gd name="connsiteY1" fmla="*/ 0 h 3324459"/>
                <a:gd name="connsiteX2" fmla="*/ 8270034 w 8824122"/>
                <a:gd name="connsiteY2" fmla="*/ 0 h 3324459"/>
                <a:gd name="connsiteX3" fmla="*/ 8824122 w 8824122"/>
                <a:gd name="connsiteY3" fmla="*/ 554088 h 3324459"/>
                <a:gd name="connsiteX4" fmla="*/ 8824122 w 8824122"/>
                <a:gd name="connsiteY4" fmla="*/ 2770371 h 3324459"/>
                <a:gd name="connsiteX5" fmla="*/ 8270034 w 8824122"/>
                <a:gd name="connsiteY5" fmla="*/ 3324459 h 3324459"/>
                <a:gd name="connsiteX6" fmla="*/ 554088 w 8824122"/>
                <a:gd name="connsiteY6" fmla="*/ 3324459 h 3324459"/>
                <a:gd name="connsiteX7" fmla="*/ 0 w 8824122"/>
                <a:gd name="connsiteY7" fmla="*/ 2770371 h 3324459"/>
                <a:gd name="connsiteX8" fmla="*/ 0 w 8824122"/>
                <a:gd name="connsiteY8" fmla="*/ 554088 h 3324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24122" h="3324459" extrusionOk="0">
                  <a:moveTo>
                    <a:pt x="0" y="554088"/>
                  </a:moveTo>
                  <a:cubicBezTo>
                    <a:pt x="21949" y="297291"/>
                    <a:pt x="255419" y="-54961"/>
                    <a:pt x="554088" y="0"/>
                  </a:cubicBezTo>
                  <a:cubicBezTo>
                    <a:pt x="3694385" y="66358"/>
                    <a:pt x="6574069" y="132452"/>
                    <a:pt x="8270034" y="0"/>
                  </a:cubicBezTo>
                  <a:cubicBezTo>
                    <a:pt x="8584993" y="7107"/>
                    <a:pt x="8824460" y="286622"/>
                    <a:pt x="8824122" y="554088"/>
                  </a:cubicBezTo>
                  <a:cubicBezTo>
                    <a:pt x="8788019" y="1221544"/>
                    <a:pt x="8883728" y="1867015"/>
                    <a:pt x="8824122" y="2770371"/>
                  </a:cubicBezTo>
                  <a:cubicBezTo>
                    <a:pt x="8857438" y="3093198"/>
                    <a:pt x="8550699" y="3306779"/>
                    <a:pt x="8270034" y="3324459"/>
                  </a:cubicBezTo>
                  <a:cubicBezTo>
                    <a:pt x="6271986" y="3218989"/>
                    <a:pt x="3915627" y="3228761"/>
                    <a:pt x="554088" y="3324459"/>
                  </a:cubicBezTo>
                  <a:cubicBezTo>
                    <a:pt x="219448" y="3346909"/>
                    <a:pt x="-3692" y="3032710"/>
                    <a:pt x="0" y="2770371"/>
                  </a:cubicBezTo>
                  <a:cubicBezTo>
                    <a:pt x="145605" y="1818097"/>
                    <a:pt x="95325" y="1609908"/>
                    <a:pt x="0" y="554088"/>
                  </a:cubicBezTo>
                  <a:close/>
                </a:path>
              </a:pathLst>
            </a:custGeom>
            <a:noFill/>
            <a:ln w="38100">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extBox 14"/>
            <p:cNvSpPr txBox="1"/>
            <p:nvPr/>
          </p:nvSpPr>
          <p:spPr>
            <a:xfrm>
              <a:off x="3218298" y="2607070"/>
              <a:ext cx="8517103" cy="2926452"/>
            </a:xfrm>
            <a:prstGeom prst="rect">
              <a:avLst/>
            </a:prstGeom>
            <a:noFill/>
          </p:spPr>
          <p:txBody>
            <a:bodyPr wrap="square" rtlCol="0">
              <a:spAutoFit/>
            </a:bodyPr>
            <a:lstStyle/>
            <a:p>
              <a:pPr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defRPr/>
              </a:pPr>
              <a:r>
                <a:rPr kumimoji="0" lang="vi-VN" sz="3200" b="1" i="0" u="none" strike="noStrike" kern="1200" cap="none" spc="0" normalizeH="0" baseline="0" noProof="0" dirty="0">
                  <a:ln>
                    <a:noFill/>
                  </a:ln>
                  <a:solidFill>
                    <a:srgbClr val="FF0000"/>
                  </a:solidFill>
                  <a:effectLst/>
                  <a:uLnTx/>
                  <a:uFillTx/>
                  <a:latin typeface="Calibri" panose="020F0502020204030204"/>
                  <a:ea typeface="+mn-ea"/>
                  <a:cs typeface="+mn-cs"/>
                </a:rPr>
                <a:t> An-đéc-xen viết được nhiều tác phẩm hay là nhờ trải nghiệm nhiều/ nhờ hiểu biết nhiều về cuộc sống/ nhờ trí tưởng tượng phong phú/ nhờ khả năng quan sát thực tế/ nhờ tâm hồn trong sáng/ nhờ tình yêu thương trẻ em/ nhờ tuổi thơ gắn với nhiều trải nghiệm/ nhờ người cha luôn quan tâm, chăm sóc/ nhờ Quốc vương Đan Mạch ủng hộ, động viên /...</a:t>
              </a:r>
              <a:endParaRPr kumimoji="0" lang="vi-VN" sz="3200" b="0" i="0" u="none" strike="noStrike" kern="1200" cap="none" spc="0" normalizeH="0" baseline="0" noProof="0" dirty="0">
                <a:ln>
                  <a:noFill/>
                </a:ln>
                <a:solidFill>
                  <a:srgbClr val="FF0000"/>
                </a:solidFill>
                <a:effectLst/>
                <a:uLnTx/>
                <a:uFillTx/>
                <a:latin typeface="Arial" panose="020B0604020202020204" pitchFamily="34" charset="0"/>
                <a:ea typeface="+mn-ea"/>
                <a:cs typeface="+mn-cs"/>
              </a:endParaRPr>
            </a:p>
          </p:txBody>
        </p:sp>
      </p:grpSp>
      <p:grpSp>
        <p:nvGrpSpPr>
          <p:cNvPr id="21" name="Group 20"/>
          <p:cNvGrpSpPr/>
          <p:nvPr/>
        </p:nvGrpSpPr>
        <p:grpSpPr>
          <a:xfrm>
            <a:off x="319037" y="0"/>
            <a:ext cx="10932544" cy="2485535"/>
            <a:chOff x="5407246" y="4046829"/>
            <a:chExt cx="5611822" cy="2959260"/>
          </a:xfrm>
        </p:grpSpPr>
        <p:grpSp>
          <p:nvGrpSpPr>
            <p:cNvPr id="22" name="Group 21"/>
            <p:cNvGrpSpPr/>
            <p:nvPr/>
          </p:nvGrpSpPr>
          <p:grpSpPr>
            <a:xfrm>
              <a:off x="5885073" y="4485832"/>
              <a:ext cx="5133995" cy="2520257"/>
              <a:chOff x="433701" y="3373625"/>
              <a:chExt cx="5133995" cy="3128443"/>
            </a:xfrm>
          </p:grpSpPr>
          <p:sp>
            <p:nvSpPr>
              <p:cNvPr id="26" name="Rectangle: Rounded Corners 25"/>
              <p:cNvSpPr/>
              <p:nvPr/>
            </p:nvSpPr>
            <p:spPr>
              <a:xfrm>
                <a:off x="551570" y="3373625"/>
                <a:ext cx="5016126" cy="1878425"/>
              </a:xfrm>
              <a:prstGeom prst="roundRect">
                <a:avLst/>
              </a:prstGeom>
              <a:noFill/>
              <a:ln w="28575">
                <a:solidFill>
                  <a:schemeClr val="accent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Rounded Corners 26"/>
              <p:cNvSpPr/>
              <p:nvPr/>
            </p:nvSpPr>
            <p:spPr>
              <a:xfrm>
                <a:off x="433701" y="3552679"/>
                <a:ext cx="5018039" cy="1905586"/>
              </a:xfrm>
              <a:prstGeom prst="roundRect">
                <a:avLst/>
              </a:prstGeom>
              <a:solidFill>
                <a:schemeClr val="bg1"/>
              </a:solidFill>
              <a:ln w="28575">
                <a:solidFill>
                  <a:schemeClr val="accent1">
                    <a:lumMod val="50000"/>
                  </a:schemeClr>
                </a:solidFill>
                <a:prstDash val="dash"/>
              </a:ln>
              <a:effectLst>
                <a:outerShdw blurRad="50800" dist="50800" sx="30000" sy="30000" algn="ctr" rotWithShape="0">
                  <a:schemeClr val="accent4">
                    <a:lumMod val="40000"/>
                    <a:lumOff val="60000"/>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outerShdw blurRad="50800" dist="38100" dir="18900000" algn="bl" rotWithShape="0">
                      <a:prstClr val="black">
                        <a:alpha val="40000"/>
                      </a:prstClr>
                    </a:outerShdw>
                  </a:effectLst>
                  <a:uLnTx/>
                  <a:uFillTx/>
                  <a:latin typeface="Calibri" panose="020F0502020204030204"/>
                  <a:ea typeface="+mn-ea"/>
                  <a:cs typeface="+mn-cs"/>
                </a:endParaRPr>
              </a:p>
            </p:txBody>
          </p:sp>
          <p:sp>
            <p:nvSpPr>
              <p:cNvPr id="29" name="TextBox 28"/>
              <p:cNvSpPr txBox="1"/>
              <p:nvPr/>
            </p:nvSpPr>
            <p:spPr>
              <a:xfrm>
                <a:off x="666572" y="3636422"/>
                <a:ext cx="4681090" cy="286564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vi-VN" sz="4000" b="0" i="0" u="none" strike="noStrike" kern="1200" cap="none" spc="0" normalizeH="0" baseline="0" noProof="0" dirty="0">
                    <a:ln>
                      <a:noFill/>
                    </a:ln>
                    <a:solidFill>
                      <a:srgbClr val="6600FF"/>
                    </a:solidFill>
                    <a:effectLst/>
                    <a:uLnTx/>
                    <a:uFillTx/>
                    <a:latin typeface="Calibri" panose="020F0502020204030204"/>
                    <a:ea typeface="+mn-ea"/>
                    <a:cs typeface="+mn-cs"/>
                  </a:rPr>
                  <a:t>Nhờ đâu An-đéc-xen viết được nhiều tác phẩm hay?</a:t>
                </a:r>
                <a:endParaRPr kumimoji="0" lang="vi-VN" sz="4000" b="0" i="0" u="none" strike="noStrike" kern="1200" cap="none" spc="0" normalizeH="0" baseline="0" noProof="0" dirty="0">
                  <a:ln>
                    <a:noFill/>
                  </a:ln>
                  <a:solidFill>
                    <a:srgbClr val="6600FF"/>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defRPr/>
                </a:pPr>
                <a:endParaRPr kumimoji="0" lang="vi-VN" sz="4000" b="0" i="0" u="none" strike="noStrike" kern="1200" cap="none" spc="0" normalizeH="0" baseline="0" noProof="0" dirty="0">
                  <a:ln>
                    <a:noFill/>
                  </a:ln>
                  <a:solidFill>
                    <a:srgbClr val="6600FF"/>
                  </a:solidFill>
                  <a:effectLst/>
                  <a:uLnTx/>
                  <a:uFillTx/>
                  <a:latin typeface="Calibri" panose="020F0502020204030204"/>
                  <a:ea typeface="+mn-ea"/>
                  <a:cs typeface="+mn-cs"/>
                </a:endParaRPr>
              </a:p>
            </p:txBody>
          </p:sp>
        </p:grpSp>
        <p:grpSp>
          <p:nvGrpSpPr>
            <p:cNvPr id="23" name="Group 22"/>
            <p:cNvGrpSpPr/>
            <p:nvPr/>
          </p:nvGrpSpPr>
          <p:grpSpPr>
            <a:xfrm>
              <a:off x="5407246" y="4046829"/>
              <a:ext cx="807968" cy="989379"/>
              <a:chOff x="8157314" y="-1133339"/>
              <a:chExt cx="3592856" cy="3234338"/>
            </a:xfrm>
          </p:grpSpPr>
          <p:pic>
            <p:nvPicPr>
              <p:cNvPr id="24" name="Picture 3"/>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693596" y="-779639"/>
                <a:ext cx="2915823" cy="2716585"/>
              </a:xfrm>
              <a:prstGeom prst="rect">
                <a:avLst/>
              </a:prstGeom>
            </p:spPr>
          </p:pic>
          <p:sp>
            <p:nvSpPr>
              <p:cNvPr id="25" name="TextBox 24"/>
              <p:cNvSpPr txBox="1"/>
              <p:nvPr/>
            </p:nvSpPr>
            <p:spPr>
              <a:xfrm>
                <a:off x="8157314" y="-1133339"/>
                <a:ext cx="3592856" cy="32343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800" b="0" i="0" u="none" strike="noStrike" kern="1200" cap="none" spc="0" normalizeH="0" baseline="0" noProof="0" dirty="0">
                    <a:ln w="28575">
                      <a:solidFill>
                        <a:sysClr val="windowText" lastClr="000000"/>
                      </a:solidFill>
                    </a:ln>
                    <a:solidFill>
                      <a:srgbClr val="FFC000">
                        <a:lumMod val="20000"/>
                        <a:lumOff val="80000"/>
                      </a:srgbClr>
                    </a:solidFill>
                    <a:effectLst/>
                    <a:uLnTx/>
                    <a:uFillTx/>
                    <a:latin typeface="UTM Cookies" panose="02040603050506020204" pitchFamily="18" charset="0"/>
                    <a:ea typeface="+mn-ea"/>
                    <a:cs typeface="+mn-cs"/>
                  </a:rPr>
                  <a:t>4</a:t>
                </a:r>
                <a:endParaRPr kumimoji="0" lang="en-US" sz="4800" b="0" i="0" u="none" strike="noStrike" kern="1200" cap="none" spc="0" normalizeH="0" baseline="0" noProof="0" dirty="0">
                  <a:ln w="28575">
                    <a:solidFill>
                      <a:sysClr val="windowText" lastClr="000000"/>
                    </a:solidFill>
                  </a:ln>
                  <a:solidFill>
                    <a:srgbClr val="FFC000">
                      <a:lumMod val="20000"/>
                      <a:lumOff val="80000"/>
                    </a:srgbClr>
                  </a:solidFill>
                  <a:effectLst/>
                  <a:uLnTx/>
                  <a:uFillTx/>
                  <a:latin typeface="UTM Cookies" panose="02040603050506020204" pitchFamily="18" charset="0"/>
                  <a:ea typeface="+mn-ea"/>
                  <a:cs typeface="+mn-cs"/>
                </a:endParaRPr>
              </a:p>
            </p:txBody>
          </p:sp>
        </p:grpSp>
      </p:grpSp>
      <p:sp>
        <p:nvSpPr>
          <p:cNvPr id="3" name="TextBox 39"/>
          <p:cNvSpPr txBox="1"/>
          <p:nvPr/>
        </p:nvSpPr>
        <p:spPr>
          <a:xfrm>
            <a:off x="964565" y="5830570"/>
            <a:ext cx="10354945" cy="762635"/>
          </a:xfrm>
          <a:prstGeom prst="rect">
            <a:avLst/>
          </a:prstGeom>
          <a:noFill/>
        </p:spPr>
        <p:txBody>
          <a:bodyPr wrap="square" rtlCol="0">
            <a:noAutofit/>
          </a:bodyPr>
          <a:p>
            <a:pPr marL="0" marR="0" algn="ctr">
              <a:spcBef>
                <a:spcPts val="0"/>
              </a:spcBef>
              <a:spcAft>
                <a:spcPts val="0"/>
              </a:spcAft>
            </a:pPr>
            <a:r>
              <a:rPr lang="vi-VN" altLang="en-US" sz="2800" b="1"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Ý </a:t>
            </a:r>
            <a:r>
              <a:rPr lang="vi-VN" altLang="en-US" sz="2800" b="1"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 Trải nghiệm lúc trưởng thành và những sáng tạo của An-đéc-</a:t>
            </a:r>
            <a:r>
              <a:rPr lang="vi-VN" altLang="en-US" sz="2800" b="1"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xen</a:t>
            </a:r>
            <a:endParaRPr lang="vi-VN" altLang="en-US" sz="2800" b="1"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TextBox 39"/>
          <p:cNvSpPr txBox="1"/>
          <p:nvPr/>
        </p:nvSpPr>
        <p:spPr>
          <a:xfrm>
            <a:off x="964565" y="5830570"/>
            <a:ext cx="837565" cy="762635"/>
          </a:xfrm>
          <a:prstGeom prst="rect">
            <a:avLst/>
          </a:prstGeom>
          <a:noFill/>
        </p:spPr>
        <p:txBody>
          <a:bodyPr wrap="square" rtlCol="0">
            <a:noAutofit/>
          </a:bodyPr>
          <a:p>
            <a:pPr marL="0" marR="0" algn="ctr">
              <a:spcBef>
                <a:spcPts val="0"/>
              </a:spcBef>
              <a:spcAft>
                <a:spcPts val="0"/>
              </a:spcAft>
            </a:pPr>
            <a:r>
              <a:rPr lang="vi-VN" altLang="en-US" sz="2800" b="1"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Ý </a:t>
            </a:r>
            <a:r>
              <a:rPr lang="vi-VN" altLang="en-US" sz="2800" b="1"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3:</a:t>
            </a:r>
            <a:endParaRPr lang="vi-VN" altLang="en-US" sz="2800" b="1"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2" grpId="0"/>
      <p:bldP spid="2"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1">
            <a:extLst>
              <a:ext uri="{28A0092B-C50C-407E-A947-70E740481C1C}">
                <a14:useLocalDpi xmlns:a14="http://schemas.microsoft.com/office/drawing/2010/main" val="0"/>
              </a:ext>
            </a:extLst>
          </a:blip>
          <a:srcRect t="10007"/>
          <a:stretch>
            <a:fillRect/>
          </a:stretch>
        </p:blipFill>
        <p:spPr>
          <a:xfrm>
            <a:off x="0" y="0"/>
            <a:ext cx="12192000" cy="6858000"/>
          </a:xfrm>
          <a:prstGeom prst="rect">
            <a:avLst/>
          </a:prstGeom>
        </p:spPr>
      </p:pic>
      <p:pic>
        <p:nvPicPr>
          <p:cNvPr id="10" name="Picture 16"/>
          <p:cNvPicPr>
            <a:picLocks noChangeAspect="1"/>
          </p:cNvPicPr>
          <p:nvPr/>
        </p:nvPicPr>
        <p:blipFill>
          <a:blip r:embed="rId2"/>
          <a:srcRect/>
          <a:stretch>
            <a:fillRect/>
          </a:stretch>
        </p:blipFill>
        <p:spPr>
          <a:xfrm>
            <a:off x="10085915" y="4327407"/>
            <a:ext cx="1075679" cy="1096233"/>
          </a:xfrm>
          <a:prstGeom prst="rect">
            <a:avLst/>
          </a:prstGeom>
        </p:spPr>
      </p:pic>
      <p:sp>
        <p:nvSpPr>
          <p:cNvPr id="28" name="Rectangle: Diagonal Corners Rounded 27"/>
          <p:cNvSpPr/>
          <p:nvPr/>
        </p:nvSpPr>
        <p:spPr>
          <a:xfrm>
            <a:off x="355925" y="275964"/>
            <a:ext cx="11297265" cy="6135153"/>
          </a:xfrm>
          <a:prstGeom prst="round2DiagRec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21" name="Group 20"/>
          <p:cNvGrpSpPr/>
          <p:nvPr/>
        </p:nvGrpSpPr>
        <p:grpSpPr>
          <a:xfrm>
            <a:off x="319037" y="0"/>
            <a:ext cx="10932544" cy="5624857"/>
            <a:chOff x="5407246" y="4046829"/>
            <a:chExt cx="5611822" cy="6696914"/>
          </a:xfrm>
        </p:grpSpPr>
        <p:grpSp>
          <p:nvGrpSpPr>
            <p:cNvPr id="22" name="Group 21"/>
            <p:cNvGrpSpPr/>
            <p:nvPr/>
          </p:nvGrpSpPr>
          <p:grpSpPr>
            <a:xfrm>
              <a:off x="5885073" y="4485832"/>
              <a:ext cx="5133995" cy="6257911"/>
              <a:chOff x="433701" y="3373625"/>
              <a:chExt cx="5133995" cy="7768064"/>
            </a:xfrm>
          </p:grpSpPr>
          <p:sp>
            <p:nvSpPr>
              <p:cNvPr id="26" name="Rectangle: Rounded Corners 25"/>
              <p:cNvSpPr/>
              <p:nvPr/>
            </p:nvSpPr>
            <p:spPr>
              <a:xfrm>
                <a:off x="551570" y="3373625"/>
                <a:ext cx="5016126" cy="1878425"/>
              </a:xfrm>
              <a:prstGeom prst="roundRect">
                <a:avLst/>
              </a:prstGeom>
              <a:noFill/>
              <a:ln w="28575">
                <a:solidFill>
                  <a:schemeClr val="accent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Rounded Corners 26"/>
              <p:cNvSpPr/>
              <p:nvPr/>
            </p:nvSpPr>
            <p:spPr>
              <a:xfrm>
                <a:off x="433701" y="3552679"/>
                <a:ext cx="5018039" cy="7367903"/>
              </a:xfrm>
              <a:prstGeom prst="roundRect">
                <a:avLst/>
              </a:prstGeom>
              <a:solidFill>
                <a:schemeClr val="bg1"/>
              </a:solidFill>
              <a:ln w="28575">
                <a:solidFill>
                  <a:schemeClr val="accent1">
                    <a:lumMod val="50000"/>
                  </a:schemeClr>
                </a:solidFill>
                <a:prstDash val="dash"/>
              </a:ln>
              <a:effectLst>
                <a:outerShdw blurRad="50800" dist="50800" sx="30000" sy="30000" algn="ctr" rotWithShape="0">
                  <a:schemeClr val="accent4">
                    <a:lumMod val="40000"/>
                    <a:lumOff val="60000"/>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outerShdw blurRad="50800" dist="38100" dir="18900000" algn="bl" rotWithShape="0">
                      <a:prstClr val="black">
                        <a:alpha val="40000"/>
                      </a:prstClr>
                    </a:outerShdw>
                  </a:effectLst>
                  <a:uLnTx/>
                  <a:uFillTx/>
                  <a:latin typeface="Calibri" panose="020F0502020204030204"/>
                  <a:ea typeface="+mn-ea"/>
                  <a:cs typeface="+mn-cs"/>
                </a:endParaRPr>
              </a:p>
            </p:txBody>
          </p:sp>
          <p:sp>
            <p:nvSpPr>
              <p:cNvPr id="29" name="TextBox 28"/>
              <p:cNvSpPr txBox="1"/>
              <p:nvPr/>
            </p:nvSpPr>
            <p:spPr>
              <a:xfrm>
                <a:off x="627823" y="3636422"/>
                <a:ext cx="4762427" cy="750526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vi-VN" sz="3600" b="1" i="0" u="none" strike="noStrike" kern="1200" cap="none" spc="0" normalizeH="0" baseline="0" noProof="0" dirty="0">
                    <a:ln>
                      <a:noFill/>
                    </a:ln>
                    <a:solidFill>
                      <a:srgbClr val="6600FF"/>
                    </a:solidFill>
                    <a:effectLst/>
                    <a:uLnTx/>
                    <a:uFillTx/>
                    <a:latin typeface="Calibri" panose="020F0502020204030204"/>
                    <a:ea typeface="+mn-ea"/>
                    <a:cs typeface="+mn-cs"/>
                  </a:rPr>
                  <a:t>Câu chuyện “Trải nghiệm để sáng tạo” muốn nói với chúng ta điều gì? Chọn câu trả lời dưới đây hoặc nêu </a:t>
                </a:r>
                <a:r>
                  <a:rPr lang="en-US" sz="3600" b="1" dirty="0">
                    <a:solidFill>
                      <a:srgbClr val="6600FF"/>
                    </a:solidFill>
                    <a:latin typeface="Calibri" panose="020F0502020204030204"/>
                  </a:rPr>
                  <a:t>ý</a:t>
                </a:r>
                <a:r>
                  <a:rPr kumimoji="0" lang="vi-VN" sz="3600" b="1" i="0" u="none" strike="noStrike" kern="1200" cap="none" spc="0" normalizeH="0" baseline="0" noProof="0" dirty="0">
                    <a:ln>
                      <a:noFill/>
                    </a:ln>
                    <a:solidFill>
                      <a:srgbClr val="6600FF"/>
                    </a:solidFill>
                    <a:effectLst/>
                    <a:uLnTx/>
                    <a:uFillTx/>
                    <a:latin typeface="Calibri" panose="020F0502020204030204"/>
                    <a:ea typeface="+mn-ea"/>
                    <a:cs typeface="+mn-cs"/>
                  </a:rPr>
                  <a:t> kiến của em.</a:t>
                </a:r>
                <a:endParaRPr kumimoji="0" lang="vi-VN" sz="3600" b="1" i="0" u="none" strike="noStrike" kern="1200" cap="none" spc="0" normalizeH="0" baseline="0" noProof="0" dirty="0">
                  <a:ln>
                    <a:noFill/>
                  </a:ln>
                  <a:solidFill>
                    <a:srgbClr val="6600FF"/>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vi-VN" sz="3600" b="0" i="0" u="none" strike="noStrike" kern="1200" cap="none" spc="0" normalizeH="0" baseline="0" noProof="0" dirty="0">
                    <a:ln>
                      <a:noFill/>
                    </a:ln>
                    <a:solidFill>
                      <a:srgbClr val="6600FF"/>
                    </a:solidFill>
                    <a:effectLst/>
                    <a:uLnTx/>
                    <a:uFillTx/>
                    <a:latin typeface="Calibri" panose="020F0502020204030204"/>
                    <a:ea typeface="+mn-ea"/>
                    <a:cs typeface="+mn-cs"/>
                  </a:rPr>
                  <a:t>A. Muốn sáng tạo nghệ thuật, phải có nhiều trải nghiệm thực tế.</a:t>
                </a:r>
                <a:endParaRPr kumimoji="0" lang="vi-VN" sz="3600" b="0" i="0" u="none" strike="noStrike" kern="1200" cap="none" spc="0" normalizeH="0" baseline="0" noProof="0" dirty="0">
                  <a:ln>
                    <a:noFill/>
                  </a:ln>
                  <a:solidFill>
                    <a:srgbClr val="6600FF"/>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vi-VN" sz="3600" b="0" i="0" u="none" strike="noStrike" kern="1200" cap="none" spc="0" normalizeH="0" baseline="0" noProof="0" dirty="0">
                    <a:ln>
                      <a:noFill/>
                    </a:ln>
                    <a:solidFill>
                      <a:srgbClr val="6600FF"/>
                    </a:solidFill>
                    <a:effectLst/>
                    <a:uLnTx/>
                    <a:uFillTx/>
                    <a:latin typeface="Calibri" panose="020F0502020204030204"/>
                    <a:ea typeface="+mn-ea"/>
                    <a:cs typeface="+mn-cs"/>
                  </a:rPr>
                  <a:t>B. Thành công sẽ đến khi chúng ta biết nỗ lực vượt qua khó khăn.</a:t>
                </a:r>
                <a:endParaRPr kumimoji="0" lang="vi-VN" sz="3600" b="0" i="0" u="none" strike="noStrike" kern="1200" cap="none" spc="0" normalizeH="0" baseline="0" noProof="0" dirty="0">
                  <a:ln>
                    <a:noFill/>
                  </a:ln>
                  <a:solidFill>
                    <a:srgbClr val="6600FF"/>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vi-VN" sz="3600" b="0" i="0" u="none" strike="noStrike" kern="1200" cap="none" spc="0" normalizeH="0" baseline="0" noProof="0" dirty="0">
                    <a:ln>
                      <a:noFill/>
                    </a:ln>
                    <a:solidFill>
                      <a:srgbClr val="6600FF"/>
                    </a:solidFill>
                    <a:effectLst/>
                    <a:uLnTx/>
                    <a:uFillTx/>
                    <a:latin typeface="Calibri" panose="020F0502020204030204"/>
                    <a:ea typeface="+mn-ea"/>
                    <a:cs typeface="+mn-cs"/>
                  </a:rPr>
                  <a:t>C. Càng trải nghiệm thực tế, chúng ta càng mở rộng hi</a:t>
                </a:r>
                <a:r>
                  <a:rPr kumimoji="0" lang="en-US" sz="3600" b="0" i="0" u="none" strike="noStrike" kern="1200" cap="none" spc="0" normalizeH="0" baseline="0" noProof="0" dirty="0">
                    <a:ln>
                      <a:noFill/>
                    </a:ln>
                    <a:solidFill>
                      <a:srgbClr val="6600FF"/>
                    </a:solidFill>
                    <a:effectLst/>
                    <a:uLnTx/>
                    <a:uFillTx/>
                    <a:latin typeface="Calibri" panose="020F0502020204030204"/>
                    <a:ea typeface="+mn-ea"/>
                    <a:cs typeface="+mn-cs"/>
                  </a:rPr>
                  <a:t>ể</a:t>
                </a:r>
                <a:r>
                  <a:rPr kumimoji="0" lang="vi-VN" sz="3600" b="0" i="0" u="none" strike="noStrike" kern="1200" cap="none" spc="0" normalizeH="0" baseline="0" noProof="0" dirty="0">
                    <a:ln>
                      <a:noFill/>
                    </a:ln>
                    <a:solidFill>
                      <a:srgbClr val="6600FF"/>
                    </a:solidFill>
                    <a:effectLst/>
                    <a:uLnTx/>
                    <a:uFillTx/>
                    <a:latin typeface="Calibri" panose="020F0502020204030204"/>
                    <a:ea typeface="+mn-ea"/>
                    <a:cs typeface="+mn-cs"/>
                  </a:rPr>
                  <a:t>u biết.</a:t>
                </a:r>
                <a:endParaRPr kumimoji="0" lang="vi-VN" sz="3600" b="0" i="0" u="none" strike="noStrike" kern="1200" cap="none" spc="0" normalizeH="0" baseline="0" noProof="0" dirty="0">
                  <a:ln>
                    <a:noFill/>
                  </a:ln>
                  <a:solidFill>
                    <a:srgbClr val="6600FF"/>
                  </a:solidFill>
                  <a:effectLst/>
                  <a:uLnTx/>
                  <a:uFillTx/>
                  <a:latin typeface="Calibri" panose="020F0502020204030204"/>
                  <a:ea typeface="+mn-ea"/>
                  <a:cs typeface="+mn-cs"/>
                </a:endParaRPr>
              </a:p>
            </p:txBody>
          </p:sp>
        </p:grpSp>
        <p:grpSp>
          <p:nvGrpSpPr>
            <p:cNvPr id="23" name="Group 22"/>
            <p:cNvGrpSpPr/>
            <p:nvPr/>
          </p:nvGrpSpPr>
          <p:grpSpPr>
            <a:xfrm>
              <a:off x="5407246" y="4046829"/>
              <a:ext cx="807968" cy="989379"/>
              <a:chOff x="8157314" y="-1133339"/>
              <a:chExt cx="3592856" cy="3234338"/>
            </a:xfrm>
          </p:grpSpPr>
          <p:pic>
            <p:nvPicPr>
              <p:cNvPr id="24" name="Picture 3"/>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693596" y="-779639"/>
                <a:ext cx="2915823" cy="2716585"/>
              </a:xfrm>
              <a:prstGeom prst="rect">
                <a:avLst/>
              </a:prstGeom>
            </p:spPr>
          </p:pic>
          <p:sp>
            <p:nvSpPr>
              <p:cNvPr id="25" name="TextBox 24"/>
              <p:cNvSpPr txBox="1"/>
              <p:nvPr/>
            </p:nvSpPr>
            <p:spPr>
              <a:xfrm>
                <a:off x="8157314" y="-1133339"/>
                <a:ext cx="3592856" cy="32343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800" b="0" i="0" u="none" strike="noStrike" kern="1200" cap="none" spc="0" normalizeH="0" baseline="0" noProof="0" dirty="0">
                    <a:ln w="28575">
                      <a:solidFill>
                        <a:sysClr val="windowText" lastClr="000000"/>
                      </a:solidFill>
                    </a:ln>
                    <a:solidFill>
                      <a:srgbClr val="FFC000">
                        <a:lumMod val="20000"/>
                        <a:lumOff val="80000"/>
                      </a:srgbClr>
                    </a:solidFill>
                    <a:effectLst/>
                    <a:uLnTx/>
                    <a:uFillTx/>
                    <a:latin typeface="UTM Cookies" panose="02040603050506020204" pitchFamily="18" charset="0"/>
                    <a:ea typeface="+mn-ea"/>
                    <a:cs typeface="+mn-cs"/>
                  </a:rPr>
                  <a:t>5</a:t>
                </a:r>
                <a:endParaRPr kumimoji="0" lang="en-US" sz="4800" b="0" i="0" u="none" strike="noStrike" kern="1200" cap="none" spc="0" normalizeH="0" baseline="0" noProof="0" dirty="0">
                  <a:ln w="28575">
                    <a:solidFill>
                      <a:sysClr val="windowText" lastClr="000000"/>
                    </a:solidFill>
                  </a:ln>
                  <a:solidFill>
                    <a:srgbClr val="FFC000">
                      <a:lumMod val="20000"/>
                      <a:lumOff val="80000"/>
                    </a:srgbClr>
                  </a:solidFill>
                  <a:effectLst/>
                  <a:uLnTx/>
                  <a:uFillTx/>
                  <a:latin typeface="UTM Cookies" panose="02040603050506020204" pitchFamily="18" charset="0"/>
                  <a:ea typeface="+mn-ea"/>
                  <a:cs typeface="+mn-cs"/>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1">
            <a:extLst>
              <a:ext uri="{28A0092B-C50C-407E-A947-70E740481C1C}">
                <a14:useLocalDpi xmlns:a14="http://schemas.microsoft.com/office/drawing/2010/main" val="0"/>
              </a:ext>
            </a:extLst>
          </a:blip>
          <a:srcRect t="10007"/>
          <a:stretch>
            <a:fillRect/>
          </a:stretch>
        </p:blipFill>
        <p:spPr>
          <a:xfrm>
            <a:off x="-3810" y="-114300"/>
            <a:ext cx="12192000" cy="6858000"/>
          </a:xfrm>
          <a:prstGeom prst="rect">
            <a:avLst/>
          </a:prstGeom>
        </p:spPr>
      </p:pic>
      <p:pic>
        <p:nvPicPr>
          <p:cNvPr id="10" name="Picture 16"/>
          <p:cNvPicPr>
            <a:picLocks noChangeAspect="1"/>
          </p:cNvPicPr>
          <p:nvPr/>
        </p:nvPicPr>
        <p:blipFill>
          <a:blip r:embed="rId2"/>
          <a:srcRect/>
          <a:stretch>
            <a:fillRect/>
          </a:stretch>
        </p:blipFill>
        <p:spPr>
          <a:xfrm>
            <a:off x="10085915" y="4327407"/>
            <a:ext cx="1075679" cy="1096233"/>
          </a:xfrm>
          <a:prstGeom prst="rect">
            <a:avLst/>
          </a:prstGeom>
        </p:spPr>
      </p:pic>
      <p:pic>
        <p:nvPicPr>
          <p:cNvPr id="8"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526" y="3727559"/>
            <a:ext cx="3132760" cy="2944795"/>
          </a:xfrm>
          <a:prstGeom prst="rect">
            <a:avLst/>
          </a:prstGeom>
        </p:spPr>
      </p:pic>
      <p:pic>
        <p:nvPicPr>
          <p:cNvPr id="9" name="Picture 4"/>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830955" y="256540"/>
            <a:ext cx="7491095" cy="2499360"/>
          </a:xfrm>
          <a:prstGeom prst="rect">
            <a:avLst/>
          </a:prstGeom>
        </p:spPr>
      </p:pic>
      <p:sp>
        <p:nvSpPr>
          <p:cNvPr id="11" name="TextBox 10"/>
          <p:cNvSpPr txBox="1"/>
          <p:nvPr/>
        </p:nvSpPr>
        <p:spPr>
          <a:xfrm>
            <a:off x="4730115" y="680720"/>
            <a:ext cx="5550535" cy="1445260"/>
          </a:xfrm>
          <a:prstGeom prst="rect">
            <a:avLst/>
          </a:prstGeom>
          <a:noFill/>
        </p:spPr>
        <p:txBody>
          <a:bodyPr wrap="square" rtlCol="0">
            <a:spAutoFit/>
          </a:bodyPr>
          <a:lstStyle/>
          <a:p>
            <a:pPr algn="ctr"/>
            <a:r>
              <a:rPr lang="en-US" sz="4400" b="1" i="1" dirty="0"/>
              <a:t>Theo em nội dung chính của bài học là gì?</a:t>
            </a:r>
            <a:endParaRPr lang="en-US" sz="4400" b="1" i="1" dirty="0"/>
          </a:p>
        </p:txBody>
      </p:sp>
      <p:grpSp>
        <p:nvGrpSpPr>
          <p:cNvPr id="25" name="Group 24"/>
          <p:cNvGrpSpPr/>
          <p:nvPr/>
        </p:nvGrpSpPr>
        <p:grpSpPr>
          <a:xfrm>
            <a:off x="670560" y="2937510"/>
            <a:ext cx="10651490" cy="3160025"/>
            <a:chOff x="5960916" y="605983"/>
            <a:chExt cx="5200678" cy="4524315"/>
          </a:xfrm>
        </p:grpSpPr>
        <p:sp>
          <p:nvSpPr>
            <p:cNvPr id="24" name="Rectangle: Diagonal Corners Rounded 23"/>
            <p:cNvSpPr/>
            <p:nvPr/>
          </p:nvSpPr>
          <p:spPr>
            <a:xfrm>
              <a:off x="5960916" y="605983"/>
              <a:ext cx="5200678" cy="4524315"/>
            </a:xfrm>
            <a:prstGeom prst="round2DiagRect">
              <a:avLst/>
            </a:prstGeom>
            <a:solidFill>
              <a:schemeClr val="bg1"/>
            </a:solidFill>
            <a:ln w="571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6165503" y="794073"/>
              <a:ext cx="4757438" cy="3655696"/>
            </a:xfrm>
            <a:prstGeom prst="rect">
              <a:avLst/>
            </a:prstGeom>
            <a:noFill/>
          </p:spPr>
          <p:txBody>
            <a:bodyPr wrap="square">
              <a:spAutoFit/>
            </a:bodyPr>
            <a:lstStyle/>
            <a:p>
              <a:pPr marL="0" marR="0" algn="just"/>
              <a:r>
                <a:rPr lang="vi-VN" sz="3200" b="1" i="1" dirty="0">
                  <a:solidFill>
                    <a:srgbClr val="FF3399"/>
                  </a:solidFill>
                  <a:effectLst/>
                  <a:ea typeface="Times New Roman" panose="02020603050405020304" pitchFamily="18" charset="0"/>
                </a:rPr>
                <a:t>Câu chuyện kể về những trải nghiệm quý báu đã giúp An-đéc-xen có thể trở thành một nhà văn nổi tiếng. Qua đó, câu chuyện cũng khuyên bạn đọc hiểu rằng để sáng tạo cần có nhiều trải nghiệm thực </a:t>
              </a:r>
              <a:r>
                <a:rPr lang="vi-VN" sz="3200" b="1" i="1" dirty="0">
                  <a:solidFill>
                    <a:srgbClr val="FF3399"/>
                  </a:solidFill>
                  <a:effectLst/>
                  <a:ea typeface="Times New Roman" panose="02020603050405020304" pitchFamily="18" charset="0"/>
                </a:rPr>
                <a:t>tế.</a:t>
              </a:r>
              <a:endParaRPr lang="vi-VN" sz="3200" b="1" i="1" dirty="0">
                <a:solidFill>
                  <a:srgbClr val="FF3399"/>
                </a:solidFill>
                <a:effectLst/>
                <a:ea typeface="Times New Roman" panose="02020603050405020304" pitchFamily="18"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261">
                                          <p:stCondLst>
                                            <p:cond delay="0"/>
                                          </p:stCondLst>
                                        </p:cTn>
                                        <p:tgtEl>
                                          <p:spTgt spid="8"/>
                                        </p:tgtEl>
                                      </p:cBhvr>
                                    </p:animEffect>
                                    <p:anim calcmode="lin" valueType="num">
                                      <p:cBhvr>
                                        <p:cTn id="8" dur="820"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299"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299" tmFilter="0, 0; 0.125,0.2665; 0.25,0.4; 0.375,0.465; 0.5,0.5;  0.625,0.535; 0.75,0.6; 0.875,0.7335; 1,1">
                                          <p:stCondLst>
                                            <p:cond delay="299"/>
                                          </p:stCondLst>
                                        </p:cTn>
                                        <p:tgtEl>
                                          <p:spTgt spid="8"/>
                                        </p:tgtEl>
                                        <p:attrNameLst>
                                          <p:attrName>ppt_y</p:attrName>
                                        </p:attrNameLst>
                                      </p:cBhvr>
                                      <p:tavLst>
                                        <p:tav tm="0" fmla="#ppt_y-sin(pi*$)/9">
                                          <p:val>
                                            <p:fltVal val="0"/>
                                          </p:val>
                                        </p:tav>
                                        <p:tav tm="100000">
                                          <p:val>
                                            <p:fltVal val="1"/>
                                          </p:val>
                                        </p:tav>
                                      </p:tavLst>
                                    </p:anim>
                                    <p:anim calcmode="lin" valueType="num">
                                      <p:cBhvr>
                                        <p:cTn id="11" dur="149" tmFilter="0, 0; 0.125,0.2665; 0.25,0.4; 0.375,0.465; 0.5,0.5;  0.625,0.535; 0.75,0.6; 0.875,0.7335; 1,1">
                                          <p:stCondLst>
                                            <p:cond delay="596"/>
                                          </p:stCondLst>
                                        </p:cTn>
                                        <p:tgtEl>
                                          <p:spTgt spid="8"/>
                                        </p:tgtEl>
                                        <p:attrNameLst>
                                          <p:attrName>ppt_y</p:attrName>
                                        </p:attrNameLst>
                                      </p:cBhvr>
                                      <p:tavLst>
                                        <p:tav tm="0" fmla="#ppt_y-sin(pi*$)/27">
                                          <p:val>
                                            <p:fltVal val="0"/>
                                          </p:val>
                                        </p:tav>
                                        <p:tav tm="100000">
                                          <p:val>
                                            <p:fltVal val="1"/>
                                          </p:val>
                                        </p:tav>
                                      </p:tavLst>
                                    </p:anim>
                                    <p:anim calcmode="lin" valueType="num">
                                      <p:cBhvr>
                                        <p:cTn id="12" dur="74" tmFilter="0, 0; 0.125,0.2665; 0.25,0.4; 0.375,0.465; 0.5,0.5;  0.625,0.535; 0.75,0.6; 0.875,0.7335; 1,1">
                                          <p:stCondLst>
                                            <p:cond delay="745"/>
                                          </p:stCondLst>
                                        </p:cTn>
                                        <p:tgtEl>
                                          <p:spTgt spid="8"/>
                                        </p:tgtEl>
                                        <p:attrNameLst>
                                          <p:attrName>ppt_y</p:attrName>
                                        </p:attrNameLst>
                                      </p:cBhvr>
                                      <p:tavLst>
                                        <p:tav tm="0" fmla="#ppt_y-sin(pi*$)/81">
                                          <p:val>
                                            <p:fltVal val="0"/>
                                          </p:val>
                                        </p:tav>
                                        <p:tav tm="100000">
                                          <p:val>
                                            <p:fltVal val="1"/>
                                          </p:val>
                                        </p:tav>
                                      </p:tavLst>
                                    </p:anim>
                                    <p:animScale>
                                      <p:cBhvr>
                                        <p:cTn id="13" dur="12">
                                          <p:stCondLst>
                                            <p:cond delay="293"/>
                                          </p:stCondLst>
                                        </p:cTn>
                                        <p:tgtEl>
                                          <p:spTgt spid="8"/>
                                        </p:tgtEl>
                                      </p:cBhvr>
                                      <p:to x="100000" y="60000"/>
                                    </p:animScale>
                                    <p:animScale>
                                      <p:cBhvr>
                                        <p:cTn id="14" dur="75" decel="50000">
                                          <p:stCondLst>
                                            <p:cond delay="304"/>
                                          </p:stCondLst>
                                        </p:cTn>
                                        <p:tgtEl>
                                          <p:spTgt spid="8"/>
                                        </p:tgtEl>
                                      </p:cBhvr>
                                      <p:to x="100000" y="100000"/>
                                    </p:animScale>
                                    <p:animScale>
                                      <p:cBhvr>
                                        <p:cTn id="15" dur="12">
                                          <p:stCondLst>
                                            <p:cond delay="590"/>
                                          </p:stCondLst>
                                        </p:cTn>
                                        <p:tgtEl>
                                          <p:spTgt spid="8"/>
                                        </p:tgtEl>
                                      </p:cBhvr>
                                      <p:to x="100000" y="80000"/>
                                    </p:animScale>
                                    <p:animScale>
                                      <p:cBhvr>
                                        <p:cTn id="16" dur="75" decel="50000">
                                          <p:stCondLst>
                                            <p:cond delay="602"/>
                                          </p:stCondLst>
                                        </p:cTn>
                                        <p:tgtEl>
                                          <p:spTgt spid="8"/>
                                        </p:tgtEl>
                                      </p:cBhvr>
                                      <p:to x="100000" y="100000"/>
                                    </p:animScale>
                                    <p:animScale>
                                      <p:cBhvr>
                                        <p:cTn id="17" dur="12">
                                          <p:stCondLst>
                                            <p:cond delay="739"/>
                                          </p:stCondLst>
                                        </p:cTn>
                                        <p:tgtEl>
                                          <p:spTgt spid="8"/>
                                        </p:tgtEl>
                                      </p:cBhvr>
                                      <p:to x="100000" y="90000"/>
                                    </p:animScale>
                                    <p:animScale>
                                      <p:cBhvr>
                                        <p:cTn id="18" dur="75" decel="50000">
                                          <p:stCondLst>
                                            <p:cond delay="751"/>
                                          </p:stCondLst>
                                        </p:cTn>
                                        <p:tgtEl>
                                          <p:spTgt spid="8"/>
                                        </p:tgtEl>
                                      </p:cBhvr>
                                      <p:to x="100000" y="100000"/>
                                    </p:animScale>
                                    <p:animScale>
                                      <p:cBhvr>
                                        <p:cTn id="19" dur="12">
                                          <p:stCondLst>
                                            <p:cond delay="814"/>
                                          </p:stCondLst>
                                        </p:cTn>
                                        <p:tgtEl>
                                          <p:spTgt spid="8"/>
                                        </p:tgtEl>
                                      </p:cBhvr>
                                      <p:to x="100000" y="95000"/>
                                    </p:animScale>
                                    <p:animScale>
                                      <p:cBhvr>
                                        <p:cTn id="20" dur="75" decel="50000">
                                          <p:stCondLst>
                                            <p:cond delay="825"/>
                                          </p:stCondLst>
                                        </p:cTn>
                                        <p:tgtEl>
                                          <p:spTgt spid="8"/>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261">
                                          <p:stCondLst>
                                            <p:cond delay="0"/>
                                          </p:stCondLst>
                                        </p:cTn>
                                        <p:tgtEl>
                                          <p:spTgt spid="11"/>
                                        </p:tgtEl>
                                      </p:cBhvr>
                                    </p:animEffect>
                                    <p:anim calcmode="lin" valueType="num">
                                      <p:cBhvr>
                                        <p:cTn id="24" dur="820"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5" dur="299"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6" dur="299" tmFilter="0, 0; 0.125,0.2665; 0.25,0.4; 0.375,0.465; 0.5,0.5;  0.625,0.535; 0.75,0.6; 0.875,0.7335; 1,1">
                                          <p:stCondLst>
                                            <p:cond delay="299"/>
                                          </p:stCondLst>
                                        </p:cTn>
                                        <p:tgtEl>
                                          <p:spTgt spid="11"/>
                                        </p:tgtEl>
                                        <p:attrNameLst>
                                          <p:attrName>ppt_y</p:attrName>
                                        </p:attrNameLst>
                                      </p:cBhvr>
                                      <p:tavLst>
                                        <p:tav tm="0" fmla="#ppt_y-sin(pi*$)/9">
                                          <p:val>
                                            <p:fltVal val="0"/>
                                          </p:val>
                                        </p:tav>
                                        <p:tav tm="100000">
                                          <p:val>
                                            <p:fltVal val="1"/>
                                          </p:val>
                                        </p:tav>
                                      </p:tavLst>
                                    </p:anim>
                                    <p:anim calcmode="lin" valueType="num">
                                      <p:cBhvr>
                                        <p:cTn id="27" dur="149" tmFilter="0, 0; 0.125,0.2665; 0.25,0.4; 0.375,0.465; 0.5,0.5;  0.625,0.535; 0.75,0.6; 0.875,0.7335; 1,1">
                                          <p:stCondLst>
                                            <p:cond delay="596"/>
                                          </p:stCondLst>
                                        </p:cTn>
                                        <p:tgtEl>
                                          <p:spTgt spid="11"/>
                                        </p:tgtEl>
                                        <p:attrNameLst>
                                          <p:attrName>ppt_y</p:attrName>
                                        </p:attrNameLst>
                                      </p:cBhvr>
                                      <p:tavLst>
                                        <p:tav tm="0" fmla="#ppt_y-sin(pi*$)/27">
                                          <p:val>
                                            <p:fltVal val="0"/>
                                          </p:val>
                                        </p:tav>
                                        <p:tav tm="100000">
                                          <p:val>
                                            <p:fltVal val="1"/>
                                          </p:val>
                                        </p:tav>
                                      </p:tavLst>
                                    </p:anim>
                                    <p:anim calcmode="lin" valueType="num">
                                      <p:cBhvr>
                                        <p:cTn id="28" dur="74" tmFilter="0, 0; 0.125,0.2665; 0.25,0.4; 0.375,0.465; 0.5,0.5;  0.625,0.535; 0.75,0.6; 0.875,0.7335; 1,1">
                                          <p:stCondLst>
                                            <p:cond delay="745"/>
                                          </p:stCondLst>
                                        </p:cTn>
                                        <p:tgtEl>
                                          <p:spTgt spid="11"/>
                                        </p:tgtEl>
                                        <p:attrNameLst>
                                          <p:attrName>ppt_y</p:attrName>
                                        </p:attrNameLst>
                                      </p:cBhvr>
                                      <p:tavLst>
                                        <p:tav tm="0" fmla="#ppt_y-sin(pi*$)/81">
                                          <p:val>
                                            <p:fltVal val="0"/>
                                          </p:val>
                                        </p:tav>
                                        <p:tav tm="100000">
                                          <p:val>
                                            <p:fltVal val="1"/>
                                          </p:val>
                                        </p:tav>
                                      </p:tavLst>
                                    </p:anim>
                                    <p:animScale>
                                      <p:cBhvr>
                                        <p:cTn id="29" dur="12">
                                          <p:stCondLst>
                                            <p:cond delay="293"/>
                                          </p:stCondLst>
                                        </p:cTn>
                                        <p:tgtEl>
                                          <p:spTgt spid="11"/>
                                        </p:tgtEl>
                                      </p:cBhvr>
                                      <p:to x="100000" y="60000"/>
                                    </p:animScale>
                                    <p:animScale>
                                      <p:cBhvr>
                                        <p:cTn id="30" dur="75" decel="50000">
                                          <p:stCondLst>
                                            <p:cond delay="304"/>
                                          </p:stCondLst>
                                        </p:cTn>
                                        <p:tgtEl>
                                          <p:spTgt spid="11"/>
                                        </p:tgtEl>
                                      </p:cBhvr>
                                      <p:to x="100000" y="100000"/>
                                    </p:animScale>
                                    <p:animScale>
                                      <p:cBhvr>
                                        <p:cTn id="31" dur="12">
                                          <p:stCondLst>
                                            <p:cond delay="590"/>
                                          </p:stCondLst>
                                        </p:cTn>
                                        <p:tgtEl>
                                          <p:spTgt spid="11"/>
                                        </p:tgtEl>
                                      </p:cBhvr>
                                      <p:to x="100000" y="80000"/>
                                    </p:animScale>
                                    <p:animScale>
                                      <p:cBhvr>
                                        <p:cTn id="32" dur="75" decel="50000">
                                          <p:stCondLst>
                                            <p:cond delay="602"/>
                                          </p:stCondLst>
                                        </p:cTn>
                                        <p:tgtEl>
                                          <p:spTgt spid="11"/>
                                        </p:tgtEl>
                                      </p:cBhvr>
                                      <p:to x="100000" y="100000"/>
                                    </p:animScale>
                                    <p:animScale>
                                      <p:cBhvr>
                                        <p:cTn id="33" dur="12">
                                          <p:stCondLst>
                                            <p:cond delay="739"/>
                                          </p:stCondLst>
                                        </p:cTn>
                                        <p:tgtEl>
                                          <p:spTgt spid="11"/>
                                        </p:tgtEl>
                                      </p:cBhvr>
                                      <p:to x="100000" y="90000"/>
                                    </p:animScale>
                                    <p:animScale>
                                      <p:cBhvr>
                                        <p:cTn id="34" dur="75" decel="50000">
                                          <p:stCondLst>
                                            <p:cond delay="751"/>
                                          </p:stCondLst>
                                        </p:cTn>
                                        <p:tgtEl>
                                          <p:spTgt spid="11"/>
                                        </p:tgtEl>
                                      </p:cBhvr>
                                      <p:to x="100000" y="100000"/>
                                    </p:animScale>
                                    <p:animScale>
                                      <p:cBhvr>
                                        <p:cTn id="35" dur="12">
                                          <p:stCondLst>
                                            <p:cond delay="814"/>
                                          </p:stCondLst>
                                        </p:cTn>
                                        <p:tgtEl>
                                          <p:spTgt spid="11"/>
                                        </p:tgtEl>
                                      </p:cBhvr>
                                      <p:to x="100000" y="95000"/>
                                    </p:animScale>
                                    <p:animScale>
                                      <p:cBhvr>
                                        <p:cTn id="36" dur="75" decel="50000">
                                          <p:stCondLst>
                                            <p:cond delay="825"/>
                                          </p:stCondLst>
                                        </p:cTn>
                                        <p:tgtEl>
                                          <p:spTgt spid="11"/>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down)">
                                      <p:cBhvr>
                                        <p:cTn id="39" dur="261">
                                          <p:stCondLst>
                                            <p:cond delay="0"/>
                                          </p:stCondLst>
                                        </p:cTn>
                                        <p:tgtEl>
                                          <p:spTgt spid="9"/>
                                        </p:tgtEl>
                                      </p:cBhvr>
                                    </p:animEffect>
                                    <p:anim calcmode="lin" valueType="num">
                                      <p:cBhvr>
                                        <p:cTn id="40" dur="820"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41" dur="299"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42" dur="299" tmFilter="0, 0; 0.125,0.2665; 0.25,0.4; 0.375,0.465; 0.5,0.5;  0.625,0.535; 0.75,0.6; 0.875,0.7335; 1,1">
                                          <p:stCondLst>
                                            <p:cond delay="299"/>
                                          </p:stCondLst>
                                        </p:cTn>
                                        <p:tgtEl>
                                          <p:spTgt spid="9"/>
                                        </p:tgtEl>
                                        <p:attrNameLst>
                                          <p:attrName>ppt_y</p:attrName>
                                        </p:attrNameLst>
                                      </p:cBhvr>
                                      <p:tavLst>
                                        <p:tav tm="0" fmla="#ppt_y-sin(pi*$)/9">
                                          <p:val>
                                            <p:fltVal val="0"/>
                                          </p:val>
                                        </p:tav>
                                        <p:tav tm="100000">
                                          <p:val>
                                            <p:fltVal val="1"/>
                                          </p:val>
                                        </p:tav>
                                      </p:tavLst>
                                    </p:anim>
                                    <p:anim calcmode="lin" valueType="num">
                                      <p:cBhvr>
                                        <p:cTn id="43" dur="149" tmFilter="0, 0; 0.125,0.2665; 0.25,0.4; 0.375,0.465; 0.5,0.5;  0.625,0.535; 0.75,0.6; 0.875,0.7335; 1,1">
                                          <p:stCondLst>
                                            <p:cond delay="596"/>
                                          </p:stCondLst>
                                        </p:cTn>
                                        <p:tgtEl>
                                          <p:spTgt spid="9"/>
                                        </p:tgtEl>
                                        <p:attrNameLst>
                                          <p:attrName>ppt_y</p:attrName>
                                        </p:attrNameLst>
                                      </p:cBhvr>
                                      <p:tavLst>
                                        <p:tav tm="0" fmla="#ppt_y-sin(pi*$)/27">
                                          <p:val>
                                            <p:fltVal val="0"/>
                                          </p:val>
                                        </p:tav>
                                        <p:tav tm="100000">
                                          <p:val>
                                            <p:fltVal val="1"/>
                                          </p:val>
                                        </p:tav>
                                      </p:tavLst>
                                    </p:anim>
                                    <p:anim calcmode="lin" valueType="num">
                                      <p:cBhvr>
                                        <p:cTn id="44" dur="74" tmFilter="0, 0; 0.125,0.2665; 0.25,0.4; 0.375,0.465; 0.5,0.5;  0.625,0.535; 0.75,0.6; 0.875,0.7335; 1,1">
                                          <p:stCondLst>
                                            <p:cond delay="745"/>
                                          </p:stCondLst>
                                        </p:cTn>
                                        <p:tgtEl>
                                          <p:spTgt spid="9"/>
                                        </p:tgtEl>
                                        <p:attrNameLst>
                                          <p:attrName>ppt_y</p:attrName>
                                        </p:attrNameLst>
                                      </p:cBhvr>
                                      <p:tavLst>
                                        <p:tav tm="0" fmla="#ppt_y-sin(pi*$)/81">
                                          <p:val>
                                            <p:fltVal val="0"/>
                                          </p:val>
                                        </p:tav>
                                        <p:tav tm="100000">
                                          <p:val>
                                            <p:fltVal val="1"/>
                                          </p:val>
                                        </p:tav>
                                      </p:tavLst>
                                    </p:anim>
                                    <p:animScale>
                                      <p:cBhvr>
                                        <p:cTn id="45" dur="12">
                                          <p:stCondLst>
                                            <p:cond delay="293"/>
                                          </p:stCondLst>
                                        </p:cTn>
                                        <p:tgtEl>
                                          <p:spTgt spid="9"/>
                                        </p:tgtEl>
                                      </p:cBhvr>
                                      <p:to x="100000" y="60000"/>
                                    </p:animScale>
                                    <p:animScale>
                                      <p:cBhvr>
                                        <p:cTn id="46" dur="75" decel="50000">
                                          <p:stCondLst>
                                            <p:cond delay="304"/>
                                          </p:stCondLst>
                                        </p:cTn>
                                        <p:tgtEl>
                                          <p:spTgt spid="9"/>
                                        </p:tgtEl>
                                      </p:cBhvr>
                                      <p:to x="100000" y="100000"/>
                                    </p:animScale>
                                    <p:animScale>
                                      <p:cBhvr>
                                        <p:cTn id="47" dur="12">
                                          <p:stCondLst>
                                            <p:cond delay="590"/>
                                          </p:stCondLst>
                                        </p:cTn>
                                        <p:tgtEl>
                                          <p:spTgt spid="9"/>
                                        </p:tgtEl>
                                      </p:cBhvr>
                                      <p:to x="100000" y="80000"/>
                                    </p:animScale>
                                    <p:animScale>
                                      <p:cBhvr>
                                        <p:cTn id="48" dur="75" decel="50000">
                                          <p:stCondLst>
                                            <p:cond delay="602"/>
                                          </p:stCondLst>
                                        </p:cTn>
                                        <p:tgtEl>
                                          <p:spTgt spid="9"/>
                                        </p:tgtEl>
                                      </p:cBhvr>
                                      <p:to x="100000" y="100000"/>
                                    </p:animScale>
                                    <p:animScale>
                                      <p:cBhvr>
                                        <p:cTn id="49" dur="12">
                                          <p:stCondLst>
                                            <p:cond delay="739"/>
                                          </p:stCondLst>
                                        </p:cTn>
                                        <p:tgtEl>
                                          <p:spTgt spid="9"/>
                                        </p:tgtEl>
                                      </p:cBhvr>
                                      <p:to x="100000" y="90000"/>
                                    </p:animScale>
                                    <p:animScale>
                                      <p:cBhvr>
                                        <p:cTn id="50" dur="75" decel="50000">
                                          <p:stCondLst>
                                            <p:cond delay="751"/>
                                          </p:stCondLst>
                                        </p:cTn>
                                        <p:tgtEl>
                                          <p:spTgt spid="9"/>
                                        </p:tgtEl>
                                      </p:cBhvr>
                                      <p:to x="100000" y="100000"/>
                                    </p:animScale>
                                    <p:animScale>
                                      <p:cBhvr>
                                        <p:cTn id="51" dur="12">
                                          <p:stCondLst>
                                            <p:cond delay="814"/>
                                          </p:stCondLst>
                                        </p:cTn>
                                        <p:tgtEl>
                                          <p:spTgt spid="9"/>
                                        </p:tgtEl>
                                      </p:cBhvr>
                                      <p:to x="100000" y="95000"/>
                                    </p:animScale>
                                    <p:animScale>
                                      <p:cBhvr>
                                        <p:cTn id="52" dur="75" decel="50000">
                                          <p:stCondLst>
                                            <p:cond delay="825"/>
                                          </p:stCondLst>
                                        </p:cTn>
                                        <p:tgtEl>
                                          <p:spTgt spid="9"/>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500" fill="hold"/>
                                        <p:tgtEl>
                                          <p:spTgt spid="25"/>
                                        </p:tgtEl>
                                        <p:attrNameLst>
                                          <p:attrName>ppt_x</p:attrName>
                                        </p:attrNameLst>
                                      </p:cBhvr>
                                      <p:tavLst>
                                        <p:tav tm="0">
                                          <p:val>
                                            <p:strVal val="#ppt_x"/>
                                          </p:val>
                                        </p:tav>
                                        <p:tav tm="100000">
                                          <p:val>
                                            <p:strVal val="#ppt_x"/>
                                          </p:val>
                                        </p:tav>
                                      </p:tavLst>
                                    </p:anim>
                                    <p:anim calcmode="lin" valueType="num">
                                      <p:cBhvr additive="base">
                                        <p:cTn id="5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10;&#10;Description automatically generated"/>
          <p:cNvPicPr>
            <a:picLocks noChangeAspect="1"/>
          </p:cNvPicPr>
          <p:nvPr/>
        </p:nvPicPr>
        <p:blipFill rotWithShape="1">
          <a:blip r:embed="rId1" cstate="print">
            <a:extLst>
              <a:ext uri="{28A0092B-C50C-407E-A947-70E740481C1C}">
                <a14:useLocalDpi xmlns:a14="http://schemas.microsoft.com/office/drawing/2010/main" val="0"/>
              </a:ext>
            </a:extLst>
          </a:blip>
          <a:srcRect l="17686" t="1364" r="8143" b="23942"/>
          <a:stretch>
            <a:fillRect/>
          </a:stretch>
        </p:blipFill>
        <p:spPr>
          <a:xfrm>
            <a:off x="0" y="-164124"/>
            <a:ext cx="12192000" cy="7455877"/>
          </a:xfrm>
          <a:prstGeom prst="rect">
            <a:avLst/>
          </a:prstGeom>
        </p:spPr>
      </p:pic>
      <p:pic>
        <p:nvPicPr>
          <p:cNvPr id="6" name="Picture 2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934422" y="3196032"/>
            <a:ext cx="7184334" cy="1311141"/>
          </a:xfrm>
          <a:prstGeom prst="rect">
            <a:avLst/>
          </a:prstGeom>
        </p:spPr>
      </p:pic>
      <p:pic>
        <p:nvPicPr>
          <p:cNvPr id="7" name="Picture 2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4351131" y="3196032"/>
            <a:ext cx="5406307" cy="1311141"/>
          </a:xfrm>
          <a:prstGeom prst="rect">
            <a:avLst/>
          </a:prstGeom>
        </p:spPr>
      </p:pic>
      <p:pic>
        <p:nvPicPr>
          <p:cNvPr id="9" name="Picture 20"/>
          <p:cNvPicPr>
            <a:picLocks noChangeAspect="1"/>
          </p:cNvPicPr>
          <p:nvPr/>
        </p:nvPicPr>
        <p:blipFill>
          <a:blip r:embed="rId3"/>
          <a:srcRect/>
          <a:stretch>
            <a:fillRect/>
          </a:stretch>
        </p:blipFill>
        <p:spPr>
          <a:xfrm flipH="1">
            <a:off x="10725277" y="1050877"/>
            <a:ext cx="1466723" cy="1778745"/>
          </a:xfrm>
          <a:prstGeom prst="rect">
            <a:avLst/>
          </a:prstGeom>
        </p:spPr>
      </p:pic>
      <p:grpSp>
        <p:nvGrpSpPr>
          <p:cNvPr id="3" name="Group 2"/>
          <p:cNvGrpSpPr/>
          <p:nvPr/>
        </p:nvGrpSpPr>
        <p:grpSpPr>
          <a:xfrm>
            <a:off x="12192000" y="4507173"/>
            <a:ext cx="5148864" cy="3913135"/>
            <a:chOff x="12090236" y="3514332"/>
            <a:chExt cx="5148864" cy="3913135"/>
          </a:xfrm>
        </p:grpSpPr>
        <p:pic>
          <p:nvPicPr>
            <p:cNvPr id="11" name="Picture 1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flipH="1">
              <a:off x="12090236" y="3514332"/>
              <a:ext cx="5148864" cy="3913135"/>
            </a:xfrm>
            <a:prstGeom prst="rect">
              <a:avLst/>
            </a:prstGeom>
          </p:spPr>
        </p:pic>
        <p:sp>
          <p:nvSpPr>
            <p:cNvPr id="2" name="Rounded Rectangle 1"/>
            <p:cNvSpPr/>
            <p:nvPr/>
          </p:nvSpPr>
          <p:spPr>
            <a:xfrm>
              <a:off x="14273784" y="5495544"/>
              <a:ext cx="2221992" cy="566928"/>
            </a:xfrm>
            <a:prstGeom prst="roundRect">
              <a:avLst/>
            </a:prstGeom>
            <a:solidFill>
              <a:srgbClr val="FBC11D"/>
            </a:solidFill>
            <a:ln>
              <a:solidFill>
                <a:srgbClr val="FBC1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8" name="Text Box 7"/>
          <p:cNvSpPr txBox="1"/>
          <p:nvPr/>
        </p:nvSpPr>
        <p:spPr>
          <a:xfrm>
            <a:off x="2030095" y="1593850"/>
            <a:ext cx="6443345" cy="1106805"/>
          </a:xfrm>
          <a:prstGeom prst="rect">
            <a:avLst/>
          </a:prstGeom>
          <a:noFill/>
        </p:spPr>
        <p:txBody>
          <a:bodyPr wrap="square" rtlCol="0">
            <a:spAutoFit/>
          </a:bodyPr>
          <a:p>
            <a:pPr algn="ctr"/>
            <a:r>
              <a:rPr lang="vi-VN" altLang="en-US" sz="6600" b="1">
                <a:latin typeface="Times New Roman" panose="02020603050405020304" pitchFamily="18" charset="0"/>
                <a:cs typeface="Times New Roman" panose="02020603050405020304" pitchFamily="18" charset="0"/>
              </a:rPr>
              <a:t>Luyện đọc </a:t>
            </a:r>
            <a:r>
              <a:rPr lang="vi-VN" altLang="en-US" sz="6600" b="1">
                <a:latin typeface="Times New Roman" panose="02020603050405020304" pitchFamily="18" charset="0"/>
                <a:cs typeface="Times New Roman" panose="02020603050405020304" pitchFamily="18" charset="0"/>
              </a:rPr>
              <a:t>lại</a:t>
            </a:r>
            <a:endParaRPr lang="vi-VN" altLang="en-US" sz="6600" b="1">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2.29167E-6 -1.11111E-6 L -0.99779 -0.02662 " pathEditMode="relative" rAng="0" ptsTypes="AA">
                                      <p:cBhvr>
                                        <p:cTn id="6" dur="2000" fill="hold"/>
                                        <p:tgtEl>
                                          <p:spTgt spid="3"/>
                                        </p:tgtEl>
                                        <p:attrNameLst>
                                          <p:attrName>ppt_x</p:attrName>
                                          <p:attrName>ppt_y</p:attrName>
                                        </p:attrNameLst>
                                      </p:cBhvr>
                                      <p:rCtr x="-49896" y="-1343"/>
                                    </p:animMotion>
                                  </p:childTnLst>
                                </p:cTn>
                              </p:par>
                              <p:par>
                                <p:cTn id="7" presetID="53" presetClass="entr" presetSubtype="16"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 calcmode="lin" valueType="num">
                                      <p:cBhvr>
                                        <p:cTn id="9" dur="500" fill="hold"/>
                                        <p:tgtEl>
                                          <p:spTgt spid="9"/>
                                        </p:tgtEl>
                                        <p:attrNameLst>
                                          <p:attrName>ppt_w</p:attrName>
                                        </p:attrNameLst>
                                      </p:cBhvr>
                                      <p:tavLst>
                                        <p:tav tm="0">
                                          <p:val>
                                            <p:fltVal val="0"/>
                                          </p:val>
                                        </p:tav>
                                        <p:tav tm="100000">
                                          <p:val>
                                            <p:strVal val="#ppt_w"/>
                                          </p:val>
                                        </p:tav>
                                      </p:tavLst>
                                    </p:anim>
                                    <p:anim calcmode="lin" valueType="num">
                                      <p:cBhvr>
                                        <p:cTn id="10" dur="500" fill="hold"/>
                                        <p:tgtEl>
                                          <p:spTgt spid="9"/>
                                        </p:tgtEl>
                                        <p:attrNameLst>
                                          <p:attrName>ppt_h</p:attrName>
                                        </p:attrNameLst>
                                      </p:cBhvr>
                                      <p:tavLst>
                                        <p:tav tm="0">
                                          <p:val>
                                            <p:fltVal val="0"/>
                                          </p:val>
                                        </p:tav>
                                        <p:tav tm="100000">
                                          <p:val>
                                            <p:strVal val="#ppt_h"/>
                                          </p:val>
                                        </p:tav>
                                      </p:tavLst>
                                    </p:anim>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1">
            <a:extLst>
              <a:ext uri="{28A0092B-C50C-407E-A947-70E740481C1C}">
                <a14:useLocalDpi xmlns:a14="http://schemas.microsoft.com/office/drawing/2010/main" val="0"/>
              </a:ext>
            </a:extLst>
          </a:blip>
          <a:srcRect t="10007"/>
          <a:stretch>
            <a:fillRect/>
          </a:stretch>
        </p:blipFill>
        <p:spPr>
          <a:xfrm>
            <a:off x="0" y="0"/>
            <a:ext cx="12192000" cy="6858000"/>
          </a:xfrm>
          <a:prstGeom prst="rect">
            <a:avLst/>
          </a:prstGeom>
        </p:spPr>
      </p:pic>
      <p:pic>
        <p:nvPicPr>
          <p:cNvPr id="10" name="Picture 16"/>
          <p:cNvPicPr>
            <a:picLocks noChangeAspect="1"/>
          </p:cNvPicPr>
          <p:nvPr/>
        </p:nvPicPr>
        <p:blipFill>
          <a:blip r:embed="rId2"/>
          <a:srcRect/>
          <a:stretch>
            <a:fillRect/>
          </a:stretch>
        </p:blipFill>
        <p:spPr>
          <a:xfrm>
            <a:off x="10085915" y="4327407"/>
            <a:ext cx="1075679" cy="1096233"/>
          </a:xfrm>
          <a:prstGeom prst="rect">
            <a:avLst/>
          </a:prstGeom>
        </p:spPr>
      </p:pic>
      <p:sp>
        <p:nvSpPr>
          <p:cNvPr id="28" name="Rectangle: Diagonal Corners Rounded 27"/>
          <p:cNvSpPr/>
          <p:nvPr/>
        </p:nvSpPr>
        <p:spPr>
          <a:xfrm>
            <a:off x="447367" y="256854"/>
            <a:ext cx="11367914" cy="6321884"/>
          </a:xfrm>
          <a:prstGeom prst="round2DiagRect">
            <a:avLst>
              <a:gd name="adj1" fmla="val 7986"/>
              <a:gd name="adj2" fmla="val 7698"/>
            </a:avLst>
          </a:prstGeom>
          <a:solidFill>
            <a:sysClr val="window" lastClr="FFFFFF">
              <a:alpha val="91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 name="TextBox 5"/>
          <p:cNvSpPr txBox="1"/>
          <p:nvPr/>
        </p:nvSpPr>
        <p:spPr>
          <a:xfrm>
            <a:off x="531370" y="940645"/>
            <a:ext cx="11099352" cy="53079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en-US" sz="19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4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vi-VN" altLang="en-US" sz="4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vi-VN" sz="4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Những ngày lên Cô-pen-ha-ghen kiếm việc làm, An-đéc-xen luôn say mê sáng tác. Cuốn sách đầu tiên của ông đã được xuất bản. Đọc cuốn sách, Quốc vương Đan Mạch rất thích thú, cho gọi An-đéc-xen đến và hỏi ông có tâm nguyện gì. Ông nói rằng mình muốn đến nhiều nơi để trải nghiệm cuộc sống. Quốc vương bèn tặng ông một số tiền để giúp ông thoả nguyện.</a:t>
            </a:r>
            <a:endParaRPr kumimoji="0" lang="vi-VN" sz="19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en-US" sz="19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endParaRPr kumimoji="0" lang="vi-VN" sz="19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4" name="Text Box 3"/>
          <p:cNvSpPr txBox="1"/>
          <p:nvPr/>
        </p:nvSpPr>
        <p:spPr>
          <a:xfrm>
            <a:off x="11400790" y="940435"/>
            <a:ext cx="414655" cy="829945"/>
          </a:xfrm>
          <a:prstGeom prst="rect">
            <a:avLst/>
          </a:prstGeom>
          <a:noFill/>
        </p:spPr>
        <p:txBody>
          <a:bodyPr wrap="square" rtlCol="0">
            <a:spAutoFit/>
          </a:bodyPr>
          <a:p>
            <a:r>
              <a:rPr lang="vi-VN" altLang="en-US" sz="4800" b="1">
                <a:solidFill>
                  <a:srgbClr val="FF0000"/>
                </a:solidFill>
                <a:latin typeface="Arial" panose="020B0604020202020204" pitchFamily="34" charset="0"/>
                <a:cs typeface="Arial" panose="020B0604020202020204" pitchFamily="34" charset="0"/>
              </a:rPr>
              <a:t>/</a:t>
            </a:r>
            <a:endParaRPr lang="vi-VN" altLang="en-US" sz="4800" b="1">
              <a:solidFill>
                <a:srgbClr val="FF0000"/>
              </a:solidFill>
              <a:latin typeface="Arial" panose="020B0604020202020204" pitchFamily="34" charset="0"/>
              <a:cs typeface="Arial" panose="020B0604020202020204" pitchFamily="34" charset="0"/>
            </a:endParaRPr>
          </a:p>
        </p:txBody>
      </p:sp>
      <p:sp>
        <p:nvSpPr>
          <p:cNvPr id="3" name="Text Box 2"/>
          <p:cNvSpPr txBox="1"/>
          <p:nvPr/>
        </p:nvSpPr>
        <p:spPr>
          <a:xfrm>
            <a:off x="7973060" y="1506220"/>
            <a:ext cx="414655" cy="829945"/>
          </a:xfrm>
          <a:prstGeom prst="rect">
            <a:avLst/>
          </a:prstGeom>
          <a:noFill/>
        </p:spPr>
        <p:txBody>
          <a:bodyPr wrap="square" rtlCol="0">
            <a:spAutoFit/>
          </a:bodyPr>
          <a:p>
            <a:r>
              <a:rPr lang="vi-VN" altLang="en-US" sz="4800" b="1">
                <a:solidFill>
                  <a:srgbClr val="FF0000"/>
                </a:solidFill>
                <a:latin typeface="Arial" panose="020B0604020202020204" pitchFamily="34" charset="0"/>
                <a:cs typeface="Arial" panose="020B0604020202020204" pitchFamily="34" charset="0"/>
              </a:rPr>
              <a:t>/</a:t>
            </a:r>
            <a:endParaRPr lang="vi-VN" altLang="en-US" sz="4800" b="1">
              <a:solidFill>
                <a:srgbClr val="FF0000"/>
              </a:solidFill>
              <a:latin typeface="Arial" panose="020B0604020202020204" pitchFamily="34" charset="0"/>
              <a:cs typeface="Arial" panose="020B0604020202020204" pitchFamily="34" charset="0"/>
            </a:endParaRPr>
          </a:p>
        </p:txBody>
      </p:sp>
      <p:sp>
        <p:nvSpPr>
          <p:cNvPr id="7" name="Text Box 6"/>
          <p:cNvSpPr txBox="1"/>
          <p:nvPr/>
        </p:nvSpPr>
        <p:spPr>
          <a:xfrm>
            <a:off x="8064500" y="1506220"/>
            <a:ext cx="414655" cy="829945"/>
          </a:xfrm>
          <a:prstGeom prst="rect">
            <a:avLst/>
          </a:prstGeom>
          <a:noFill/>
        </p:spPr>
        <p:txBody>
          <a:bodyPr wrap="square" rtlCol="0">
            <a:spAutoFit/>
          </a:bodyPr>
          <a:p>
            <a:r>
              <a:rPr lang="vi-VN" altLang="en-US" sz="4800" b="1">
                <a:solidFill>
                  <a:srgbClr val="FF0000"/>
                </a:solidFill>
                <a:latin typeface="Arial" panose="020B0604020202020204" pitchFamily="34" charset="0"/>
                <a:cs typeface="Arial" panose="020B0604020202020204" pitchFamily="34" charset="0"/>
              </a:rPr>
              <a:t>/</a:t>
            </a:r>
            <a:endParaRPr lang="vi-VN" altLang="en-US" sz="4800" b="1">
              <a:solidFill>
                <a:srgbClr val="FF0000"/>
              </a:solidFill>
              <a:latin typeface="Arial" panose="020B0604020202020204" pitchFamily="34" charset="0"/>
              <a:cs typeface="Arial" panose="020B0604020202020204" pitchFamily="34" charset="0"/>
            </a:endParaRPr>
          </a:p>
        </p:txBody>
      </p:sp>
      <p:sp>
        <p:nvSpPr>
          <p:cNvPr id="8" name="Text Box 7"/>
          <p:cNvSpPr txBox="1"/>
          <p:nvPr/>
        </p:nvSpPr>
        <p:spPr>
          <a:xfrm>
            <a:off x="3368040" y="2123440"/>
            <a:ext cx="414655" cy="829945"/>
          </a:xfrm>
          <a:prstGeom prst="rect">
            <a:avLst/>
          </a:prstGeom>
          <a:noFill/>
        </p:spPr>
        <p:txBody>
          <a:bodyPr wrap="square" rtlCol="0">
            <a:spAutoFit/>
          </a:bodyPr>
          <a:p>
            <a:r>
              <a:rPr lang="vi-VN" altLang="en-US" sz="4800" b="1">
                <a:solidFill>
                  <a:srgbClr val="FF0000"/>
                </a:solidFill>
                <a:latin typeface="Arial" panose="020B0604020202020204" pitchFamily="34" charset="0"/>
                <a:cs typeface="Arial" panose="020B0604020202020204" pitchFamily="34" charset="0"/>
              </a:rPr>
              <a:t>/</a:t>
            </a:r>
            <a:endParaRPr lang="vi-VN" altLang="en-US" sz="4800" b="1">
              <a:solidFill>
                <a:srgbClr val="FF0000"/>
              </a:solidFill>
              <a:latin typeface="Arial" panose="020B0604020202020204" pitchFamily="34" charset="0"/>
              <a:cs typeface="Arial" panose="020B0604020202020204" pitchFamily="34" charset="0"/>
            </a:endParaRPr>
          </a:p>
        </p:txBody>
      </p:sp>
      <p:sp>
        <p:nvSpPr>
          <p:cNvPr id="9" name="Text Box 8"/>
          <p:cNvSpPr txBox="1"/>
          <p:nvPr/>
        </p:nvSpPr>
        <p:spPr>
          <a:xfrm>
            <a:off x="7718425" y="2123440"/>
            <a:ext cx="414655" cy="829945"/>
          </a:xfrm>
          <a:prstGeom prst="rect">
            <a:avLst/>
          </a:prstGeom>
          <a:noFill/>
        </p:spPr>
        <p:txBody>
          <a:bodyPr wrap="square" rtlCol="0">
            <a:spAutoFit/>
          </a:bodyPr>
          <a:p>
            <a:r>
              <a:rPr lang="vi-VN" altLang="en-US" sz="4800" b="1">
                <a:solidFill>
                  <a:srgbClr val="FF0000"/>
                </a:solidFill>
                <a:latin typeface="Arial" panose="020B0604020202020204" pitchFamily="34" charset="0"/>
                <a:cs typeface="Arial" panose="020B0604020202020204" pitchFamily="34" charset="0"/>
              </a:rPr>
              <a:t>/</a:t>
            </a:r>
            <a:endParaRPr lang="vi-VN" altLang="en-US" sz="4800" b="1">
              <a:solidFill>
                <a:srgbClr val="FF0000"/>
              </a:solidFill>
              <a:latin typeface="Arial" panose="020B0604020202020204" pitchFamily="34" charset="0"/>
              <a:cs typeface="Arial" panose="020B0604020202020204" pitchFamily="34" charset="0"/>
            </a:endParaRPr>
          </a:p>
        </p:txBody>
      </p:sp>
      <p:sp>
        <p:nvSpPr>
          <p:cNvPr id="11" name="Text Box 10"/>
          <p:cNvSpPr txBox="1"/>
          <p:nvPr/>
        </p:nvSpPr>
        <p:spPr>
          <a:xfrm>
            <a:off x="7844155" y="2123440"/>
            <a:ext cx="414655" cy="829945"/>
          </a:xfrm>
          <a:prstGeom prst="rect">
            <a:avLst/>
          </a:prstGeom>
          <a:noFill/>
        </p:spPr>
        <p:txBody>
          <a:bodyPr wrap="square" rtlCol="0">
            <a:spAutoFit/>
          </a:bodyPr>
          <a:p>
            <a:r>
              <a:rPr lang="vi-VN" altLang="en-US" sz="4800" b="1">
                <a:solidFill>
                  <a:srgbClr val="FF0000"/>
                </a:solidFill>
                <a:latin typeface="Arial" panose="020B0604020202020204" pitchFamily="34" charset="0"/>
                <a:cs typeface="Arial" panose="020B0604020202020204" pitchFamily="34" charset="0"/>
              </a:rPr>
              <a:t>/</a:t>
            </a:r>
            <a:endParaRPr lang="vi-VN" altLang="en-US" sz="4800" b="1">
              <a:solidFill>
                <a:srgbClr val="FF0000"/>
              </a:solidFill>
              <a:latin typeface="Arial" panose="020B0604020202020204" pitchFamily="34" charset="0"/>
              <a:cs typeface="Arial" panose="020B0604020202020204" pitchFamily="34" charset="0"/>
            </a:endParaRPr>
          </a:p>
        </p:txBody>
      </p:sp>
      <p:sp>
        <p:nvSpPr>
          <p:cNvPr id="12" name="Text Box 11"/>
          <p:cNvSpPr txBox="1"/>
          <p:nvPr/>
        </p:nvSpPr>
        <p:spPr>
          <a:xfrm>
            <a:off x="11469370" y="2123440"/>
            <a:ext cx="414655" cy="829945"/>
          </a:xfrm>
          <a:prstGeom prst="rect">
            <a:avLst/>
          </a:prstGeom>
          <a:noFill/>
        </p:spPr>
        <p:txBody>
          <a:bodyPr wrap="square" rtlCol="0">
            <a:spAutoFit/>
          </a:bodyPr>
          <a:p>
            <a:r>
              <a:rPr lang="vi-VN" altLang="en-US" sz="4800" b="1">
                <a:solidFill>
                  <a:srgbClr val="FF0000"/>
                </a:solidFill>
                <a:latin typeface="Arial" panose="020B0604020202020204" pitchFamily="34" charset="0"/>
                <a:cs typeface="Arial" panose="020B0604020202020204" pitchFamily="34" charset="0"/>
              </a:rPr>
              <a:t>/</a:t>
            </a:r>
            <a:endParaRPr lang="vi-VN" altLang="en-US" sz="4800" b="1">
              <a:solidFill>
                <a:srgbClr val="FF0000"/>
              </a:solidFill>
              <a:latin typeface="Arial" panose="020B0604020202020204" pitchFamily="34" charset="0"/>
              <a:cs typeface="Arial" panose="020B0604020202020204" pitchFamily="34" charset="0"/>
            </a:endParaRPr>
          </a:p>
        </p:txBody>
      </p:sp>
      <p:sp>
        <p:nvSpPr>
          <p:cNvPr id="13" name="Text Box 12"/>
          <p:cNvSpPr txBox="1"/>
          <p:nvPr/>
        </p:nvSpPr>
        <p:spPr>
          <a:xfrm>
            <a:off x="8761730" y="2752090"/>
            <a:ext cx="414655" cy="829945"/>
          </a:xfrm>
          <a:prstGeom prst="rect">
            <a:avLst/>
          </a:prstGeom>
          <a:noFill/>
        </p:spPr>
        <p:txBody>
          <a:bodyPr wrap="square" rtlCol="0">
            <a:spAutoFit/>
          </a:bodyPr>
          <a:p>
            <a:r>
              <a:rPr lang="vi-VN" altLang="en-US" sz="4800" b="1">
                <a:solidFill>
                  <a:srgbClr val="FF0000"/>
                </a:solidFill>
                <a:latin typeface="Arial" panose="020B0604020202020204" pitchFamily="34" charset="0"/>
                <a:cs typeface="Arial" panose="020B0604020202020204" pitchFamily="34" charset="0"/>
              </a:rPr>
              <a:t>/</a:t>
            </a:r>
            <a:endParaRPr lang="vi-VN" altLang="en-US" sz="4800" b="1">
              <a:solidFill>
                <a:srgbClr val="FF0000"/>
              </a:solidFill>
              <a:latin typeface="Arial" panose="020B0604020202020204" pitchFamily="34" charset="0"/>
              <a:cs typeface="Arial" panose="020B0604020202020204" pitchFamily="34" charset="0"/>
            </a:endParaRPr>
          </a:p>
        </p:txBody>
      </p:sp>
      <p:sp>
        <p:nvSpPr>
          <p:cNvPr id="14" name="Text Box 13"/>
          <p:cNvSpPr txBox="1"/>
          <p:nvPr/>
        </p:nvSpPr>
        <p:spPr>
          <a:xfrm>
            <a:off x="3174365" y="3277870"/>
            <a:ext cx="414655" cy="829945"/>
          </a:xfrm>
          <a:prstGeom prst="rect">
            <a:avLst/>
          </a:prstGeom>
          <a:noFill/>
        </p:spPr>
        <p:txBody>
          <a:bodyPr wrap="square" rtlCol="0">
            <a:spAutoFit/>
          </a:bodyPr>
          <a:p>
            <a:r>
              <a:rPr lang="vi-VN" altLang="en-US" sz="4800" b="1">
                <a:solidFill>
                  <a:srgbClr val="FF0000"/>
                </a:solidFill>
                <a:latin typeface="Arial" panose="020B0604020202020204" pitchFamily="34" charset="0"/>
                <a:cs typeface="Arial" panose="020B0604020202020204" pitchFamily="34" charset="0"/>
              </a:rPr>
              <a:t>/</a:t>
            </a:r>
            <a:endParaRPr lang="vi-VN" altLang="en-US" sz="4800" b="1">
              <a:solidFill>
                <a:srgbClr val="FF0000"/>
              </a:solidFill>
              <a:latin typeface="Arial" panose="020B0604020202020204" pitchFamily="34" charset="0"/>
              <a:cs typeface="Arial" panose="020B0604020202020204" pitchFamily="34" charset="0"/>
            </a:endParaRPr>
          </a:p>
        </p:txBody>
      </p:sp>
      <p:sp>
        <p:nvSpPr>
          <p:cNvPr id="15" name="Text Box 14"/>
          <p:cNvSpPr txBox="1"/>
          <p:nvPr/>
        </p:nvSpPr>
        <p:spPr>
          <a:xfrm>
            <a:off x="5596255" y="3277870"/>
            <a:ext cx="414655" cy="829945"/>
          </a:xfrm>
          <a:prstGeom prst="rect">
            <a:avLst/>
          </a:prstGeom>
          <a:noFill/>
        </p:spPr>
        <p:txBody>
          <a:bodyPr wrap="square" rtlCol="0">
            <a:spAutoFit/>
          </a:bodyPr>
          <a:p>
            <a:r>
              <a:rPr lang="vi-VN" altLang="en-US" sz="4800" b="1">
                <a:solidFill>
                  <a:srgbClr val="FF0000"/>
                </a:solidFill>
                <a:latin typeface="Arial" panose="020B0604020202020204" pitchFamily="34" charset="0"/>
                <a:cs typeface="Arial" panose="020B0604020202020204" pitchFamily="34" charset="0"/>
              </a:rPr>
              <a:t>/</a:t>
            </a:r>
            <a:endParaRPr lang="vi-VN" altLang="en-US" sz="4800" b="1">
              <a:solidFill>
                <a:srgbClr val="FF0000"/>
              </a:solidFill>
              <a:latin typeface="Arial" panose="020B0604020202020204" pitchFamily="34" charset="0"/>
              <a:cs typeface="Arial" panose="020B0604020202020204" pitchFamily="34" charset="0"/>
            </a:endParaRPr>
          </a:p>
        </p:txBody>
      </p:sp>
      <p:sp>
        <p:nvSpPr>
          <p:cNvPr id="16" name="Text Box 15"/>
          <p:cNvSpPr txBox="1"/>
          <p:nvPr/>
        </p:nvSpPr>
        <p:spPr>
          <a:xfrm>
            <a:off x="9538335" y="3277870"/>
            <a:ext cx="414655" cy="829945"/>
          </a:xfrm>
          <a:prstGeom prst="rect">
            <a:avLst/>
          </a:prstGeom>
          <a:noFill/>
        </p:spPr>
        <p:txBody>
          <a:bodyPr wrap="square" rtlCol="0">
            <a:spAutoFit/>
          </a:bodyPr>
          <a:p>
            <a:r>
              <a:rPr lang="vi-VN" altLang="en-US" sz="4800" b="1">
                <a:solidFill>
                  <a:srgbClr val="FF0000"/>
                </a:solidFill>
                <a:latin typeface="Arial" panose="020B0604020202020204" pitchFamily="34" charset="0"/>
                <a:cs typeface="Arial" panose="020B0604020202020204" pitchFamily="34" charset="0"/>
              </a:rPr>
              <a:t>/</a:t>
            </a:r>
            <a:endParaRPr lang="vi-VN" altLang="en-US" sz="4800" b="1">
              <a:solidFill>
                <a:srgbClr val="FF0000"/>
              </a:solidFill>
              <a:latin typeface="Arial" panose="020B0604020202020204" pitchFamily="34" charset="0"/>
              <a:cs typeface="Arial" panose="020B0604020202020204" pitchFamily="34" charset="0"/>
            </a:endParaRPr>
          </a:p>
        </p:txBody>
      </p:sp>
      <p:sp>
        <p:nvSpPr>
          <p:cNvPr id="17" name="Text Box 16"/>
          <p:cNvSpPr txBox="1"/>
          <p:nvPr/>
        </p:nvSpPr>
        <p:spPr>
          <a:xfrm>
            <a:off x="9679305" y="3277870"/>
            <a:ext cx="414655" cy="829945"/>
          </a:xfrm>
          <a:prstGeom prst="rect">
            <a:avLst/>
          </a:prstGeom>
          <a:noFill/>
        </p:spPr>
        <p:txBody>
          <a:bodyPr wrap="square" rtlCol="0">
            <a:spAutoFit/>
          </a:bodyPr>
          <a:p>
            <a:r>
              <a:rPr lang="vi-VN" altLang="en-US" sz="4800" b="1">
                <a:solidFill>
                  <a:srgbClr val="FF0000"/>
                </a:solidFill>
                <a:latin typeface="Arial" panose="020B0604020202020204" pitchFamily="34" charset="0"/>
                <a:cs typeface="Arial" panose="020B0604020202020204" pitchFamily="34" charset="0"/>
              </a:rPr>
              <a:t>/</a:t>
            </a:r>
            <a:endParaRPr lang="vi-VN" altLang="en-US" sz="4800" b="1">
              <a:solidFill>
                <a:srgbClr val="FF0000"/>
              </a:solidFill>
              <a:latin typeface="Arial" panose="020B0604020202020204" pitchFamily="34" charset="0"/>
              <a:cs typeface="Arial" panose="020B0604020202020204" pitchFamily="34" charset="0"/>
            </a:endParaRPr>
          </a:p>
        </p:txBody>
      </p:sp>
      <p:sp>
        <p:nvSpPr>
          <p:cNvPr id="18" name="Text Box 17"/>
          <p:cNvSpPr txBox="1"/>
          <p:nvPr/>
        </p:nvSpPr>
        <p:spPr>
          <a:xfrm>
            <a:off x="1513205" y="3940175"/>
            <a:ext cx="414655" cy="829945"/>
          </a:xfrm>
          <a:prstGeom prst="rect">
            <a:avLst/>
          </a:prstGeom>
          <a:noFill/>
        </p:spPr>
        <p:txBody>
          <a:bodyPr wrap="square" rtlCol="0">
            <a:spAutoFit/>
          </a:bodyPr>
          <a:p>
            <a:r>
              <a:rPr lang="vi-VN" altLang="en-US" sz="4800" b="1">
                <a:solidFill>
                  <a:srgbClr val="FF0000"/>
                </a:solidFill>
                <a:latin typeface="Arial" panose="020B0604020202020204" pitchFamily="34" charset="0"/>
                <a:cs typeface="Arial" panose="020B0604020202020204" pitchFamily="34" charset="0"/>
              </a:rPr>
              <a:t>/</a:t>
            </a:r>
            <a:endParaRPr lang="vi-VN" altLang="en-US" sz="4800" b="1">
              <a:solidFill>
                <a:srgbClr val="FF0000"/>
              </a:solidFill>
              <a:latin typeface="Arial" panose="020B0604020202020204" pitchFamily="34" charset="0"/>
              <a:cs typeface="Arial" panose="020B0604020202020204" pitchFamily="34" charset="0"/>
            </a:endParaRPr>
          </a:p>
        </p:txBody>
      </p:sp>
      <p:sp>
        <p:nvSpPr>
          <p:cNvPr id="19" name="Text Box 18"/>
          <p:cNvSpPr txBox="1"/>
          <p:nvPr/>
        </p:nvSpPr>
        <p:spPr>
          <a:xfrm>
            <a:off x="7840980" y="3940175"/>
            <a:ext cx="414655" cy="829945"/>
          </a:xfrm>
          <a:prstGeom prst="rect">
            <a:avLst/>
          </a:prstGeom>
          <a:noFill/>
        </p:spPr>
        <p:txBody>
          <a:bodyPr wrap="square" rtlCol="0">
            <a:spAutoFit/>
          </a:bodyPr>
          <a:p>
            <a:r>
              <a:rPr lang="vi-VN" altLang="en-US" sz="4800" b="1">
                <a:solidFill>
                  <a:srgbClr val="FF0000"/>
                </a:solidFill>
                <a:latin typeface="Arial" panose="020B0604020202020204" pitchFamily="34" charset="0"/>
                <a:cs typeface="Arial" panose="020B0604020202020204" pitchFamily="34" charset="0"/>
              </a:rPr>
              <a:t>/</a:t>
            </a:r>
            <a:endParaRPr lang="vi-VN" altLang="en-US" sz="4800" b="1">
              <a:solidFill>
                <a:srgbClr val="FF0000"/>
              </a:solidFill>
              <a:latin typeface="Arial" panose="020B0604020202020204" pitchFamily="34" charset="0"/>
              <a:cs typeface="Arial" panose="020B0604020202020204" pitchFamily="34" charset="0"/>
            </a:endParaRPr>
          </a:p>
        </p:txBody>
      </p:sp>
      <p:sp>
        <p:nvSpPr>
          <p:cNvPr id="20" name="Text Box 19"/>
          <p:cNvSpPr txBox="1"/>
          <p:nvPr/>
        </p:nvSpPr>
        <p:spPr>
          <a:xfrm>
            <a:off x="2862580" y="4593590"/>
            <a:ext cx="414655" cy="829945"/>
          </a:xfrm>
          <a:prstGeom prst="rect">
            <a:avLst/>
          </a:prstGeom>
          <a:noFill/>
        </p:spPr>
        <p:txBody>
          <a:bodyPr wrap="square" rtlCol="0">
            <a:spAutoFit/>
          </a:bodyPr>
          <a:p>
            <a:r>
              <a:rPr lang="vi-VN" altLang="en-US" sz="4800" b="1">
                <a:solidFill>
                  <a:srgbClr val="FF0000"/>
                </a:solidFill>
                <a:latin typeface="Arial" panose="020B0604020202020204" pitchFamily="34" charset="0"/>
                <a:cs typeface="Arial" panose="020B0604020202020204" pitchFamily="34" charset="0"/>
              </a:rPr>
              <a:t>/</a:t>
            </a:r>
            <a:endParaRPr lang="vi-VN" altLang="en-US" sz="4800" b="1">
              <a:solidFill>
                <a:srgbClr val="FF0000"/>
              </a:solidFill>
              <a:latin typeface="Arial" panose="020B0604020202020204" pitchFamily="34" charset="0"/>
              <a:cs typeface="Arial" panose="020B0604020202020204" pitchFamily="34" charset="0"/>
            </a:endParaRPr>
          </a:p>
        </p:txBody>
      </p:sp>
      <p:sp>
        <p:nvSpPr>
          <p:cNvPr id="21" name="Text Box 20"/>
          <p:cNvSpPr txBox="1"/>
          <p:nvPr/>
        </p:nvSpPr>
        <p:spPr>
          <a:xfrm>
            <a:off x="2759710" y="4593590"/>
            <a:ext cx="414655" cy="829945"/>
          </a:xfrm>
          <a:prstGeom prst="rect">
            <a:avLst/>
          </a:prstGeom>
          <a:noFill/>
        </p:spPr>
        <p:txBody>
          <a:bodyPr wrap="square" rtlCol="0">
            <a:spAutoFit/>
          </a:bodyPr>
          <a:p>
            <a:r>
              <a:rPr lang="vi-VN" altLang="en-US" sz="4800" b="1">
                <a:solidFill>
                  <a:srgbClr val="FF0000"/>
                </a:solidFill>
                <a:latin typeface="Arial" panose="020B0604020202020204" pitchFamily="34" charset="0"/>
                <a:cs typeface="Arial" panose="020B0604020202020204" pitchFamily="34" charset="0"/>
              </a:rPr>
              <a:t>/</a:t>
            </a:r>
            <a:endParaRPr lang="vi-VN" altLang="en-US" sz="4800" b="1">
              <a:solidFill>
                <a:srgbClr val="FF0000"/>
              </a:solidFill>
              <a:latin typeface="Arial" panose="020B0604020202020204" pitchFamily="34" charset="0"/>
              <a:cs typeface="Arial" panose="020B0604020202020204" pitchFamily="34" charset="0"/>
            </a:endParaRPr>
          </a:p>
        </p:txBody>
      </p:sp>
      <p:sp>
        <p:nvSpPr>
          <p:cNvPr id="22" name="Text Box 21"/>
          <p:cNvSpPr txBox="1"/>
          <p:nvPr/>
        </p:nvSpPr>
        <p:spPr>
          <a:xfrm>
            <a:off x="11400790" y="4593590"/>
            <a:ext cx="414655" cy="829945"/>
          </a:xfrm>
          <a:prstGeom prst="rect">
            <a:avLst/>
          </a:prstGeom>
          <a:noFill/>
        </p:spPr>
        <p:txBody>
          <a:bodyPr wrap="square" rtlCol="0">
            <a:spAutoFit/>
          </a:bodyPr>
          <a:p>
            <a:r>
              <a:rPr lang="vi-VN" altLang="en-US" sz="4800" b="1">
                <a:solidFill>
                  <a:srgbClr val="FF0000"/>
                </a:solidFill>
                <a:latin typeface="Arial" panose="020B0604020202020204" pitchFamily="34" charset="0"/>
                <a:cs typeface="Arial" panose="020B0604020202020204" pitchFamily="34" charset="0"/>
              </a:rPr>
              <a:t>/</a:t>
            </a:r>
            <a:endParaRPr lang="vi-VN" altLang="en-US" sz="4800" b="1">
              <a:solidFill>
                <a:srgbClr val="FF0000"/>
              </a:solidFill>
              <a:latin typeface="Arial" panose="020B0604020202020204" pitchFamily="34" charset="0"/>
              <a:cs typeface="Arial" panose="020B0604020202020204" pitchFamily="34" charset="0"/>
            </a:endParaRPr>
          </a:p>
        </p:txBody>
      </p:sp>
      <p:sp>
        <p:nvSpPr>
          <p:cNvPr id="23" name="Text Box 22"/>
          <p:cNvSpPr txBox="1"/>
          <p:nvPr/>
        </p:nvSpPr>
        <p:spPr>
          <a:xfrm>
            <a:off x="5888990" y="5151120"/>
            <a:ext cx="414655" cy="829945"/>
          </a:xfrm>
          <a:prstGeom prst="rect">
            <a:avLst/>
          </a:prstGeom>
          <a:noFill/>
        </p:spPr>
        <p:txBody>
          <a:bodyPr wrap="square" rtlCol="0">
            <a:spAutoFit/>
          </a:bodyPr>
          <a:p>
            <a:r>
              <a:rPr lang="vi-VN" altLang="en-US" sz="4800" b="1">
                <a:solidFill>
                  <a:srgbClr val="FF0000"/>
                </a:solidFill>
                <a:latin typeface="Arial" panose="020B0604020202020204" pitchFamily="34" charset="0"/>
                <a:cs typeface="Arial" panose="020B0604020202020204" pitchFamily="34" charset="0"/>
              </a:rPr>
              <a:t>/</a:t>
            </a:r>
            <a:endParaRPr lang="vi-VN" altLang="en-US" sz="4800" b="1">
              <a:solidFill>
                <a:srgbClr val="FF0000"/>
              </a:solidFill>
              <a:latin typeface="Arial" panose="020B0604020202020204" pitchFamily="34" charset="0"/>
              <a:cs typeface="Arial" panose="020B0604020202020204" pitchFamily="34" charset="0"/>
            </a:endParaRPr>
          </a:p>
        </p:txBody>
      </p:sp>
      <p:sp>
        <p:nvSpPr>
          <p:cNvPr id="24" name="Text Box 23"/>
          <p:cNvSpPr txBox="1"/>
          <p:nvPr/>
        </p:nvSpPr>
        <p:spPr>
          <a:xfrm>
            <a:off x="6010910" y="5151120"/>
            <a:ext cx="414655" cy="829945"/>
          </a:xfrm>
          <a:prstGeom prst="rect">
            <a:avLst/>
          </a:prstGeom>
          <a:noFill/>
        </p:spPr>
        <p:txBody>
          <a:bodyPr wrap="square" rtlCol="0">
            <a:spAutoFit/>
          </a:bodyPr>
          <a:p>
            <a:r>
              <a:rPr lang="vi-VN" altLang="en-US" sz="4800" b="1">
                <a:solidFill>
                  <a:srgbClr val="FF0000"/>
                </a:solidFill>
                <a:latin typeface="Arial" panose="020B0604020202020204" pitchFamily="34" charset="0"/>
                <a:cs typeface="Arial" panose="020B0604020202020204" pitchFamily="34" charset="0"/>
              </a:rPr>
              <a:t>/</a:t>
            </a:r>
            <a:endParaRPr lang="vi-VN" altLang="en-US" sz="4800" b="1">
              <a:solidFill>
                <a:srgbClr val="FF0000"/>
              </a:solidFill>
              <a:latin typeface="Arial" panose="020B0604020202020204" pitchFamily="34" charset="0"/>
              <a:cs typeface="Arial" panose="020B0604020202020204" pitchFamily="34" charset="0"/>
            </a:endParaRPr>
          </a:p>
        </p:txBody>
      </p:sp>
      <p:cxnSp>
        <p:nvCxnSpPr>
          <p:cNvPr id="26" name="Straight Connector 25"/>
          <p:cNvCxnSpPr/>
          <p:nvPr/>
        </p:nvCxnSpPr>
        <p:spPr>
          <a:xfrm>
            <a:off x="5057140" y="2406015"/>
            <a:ext cx="11430" cy="0"/>
          </a:xfrm>
          <a:prstGeom prst="line">
            <a:avLst/>
          </a:prstGeom>
        </p:spPr>
        <p:style>
          <a:lnRef idx="2">
            <a:schemeClr val="accent1"/>
          </a:lnRef>
          <a:fillRef idx="0">
            <a:srgbClr val="FFFFFF"/>
          </a:fillRef>
          <a:effectRef idx="0">
            <a:srgbClr val="FFFFFF"/>
          </a:effectRef>
          <a:fontRef idx="minor">
            <a:schemeClr val="tx1"/>
          </a:fontRef>
        </p:style>
      </p:cxnSp>
      <p:sp>
        <p:nvSpPr>
          <p:cNvPr id="27" name="Minus 26"/>
          <p:cNvSpPr/>
          <p:nvPr/>
        </p:nvSpPr>
        <p:spPr>
          <a:xfrm>
            <a:off x="5459095" y="2640330"/>
            <a:ext cx="2385060" cy="231775"/>
          </a:xfrm>
          <a:prstGeom prst="mathMinus">
            <a:avLst/>
          </a:prstGeom>
          <a:solidFill>
            <a:srgbClr val="FF0000"/>
          </a:solid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sp>
        <p:nvSpPr>
          <p:cNvPr id="29" name="Minus 28"/>
          <p:cNvSpPr/>
          <p:nvPr/>
        </p:nvSpPr>
        <p:spPr>
          <a:xfrm>
            <a:off x="8064500" y="1529080"/>
            <a:ext cx="3658235" cy="231775"/>
          </a:xfrm>
          <a:prstGeom prst="mathMinus">
            <a:avLst/>
          </a:prstGeom>
          <a:solidFill>
            <a:srgbClr val="FF0000"/>
          </a:solid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sp>
        <p:nvSpPr>
          <p:cNvPr id="30" name="Minus 29"/>
          <p:cNvSpPr/>
          <p:nvPr/>
        </p:nvSpPr>
        <p:spPr>
          <a:xfrm>
            <a:off x="5888990" y="2002790"/>
            <a:ext cx="2385060" cy="231775"/>
          </a:xfrm>
          <a:prstGeom prst="mathMinus">
            <a:avLst/>
          </a:prstGeom>
          <a:solidFill>
            <a:srgbClr val="FF0000"/>
          </a:solid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sp>
        <p:nvSpPr>
          <p:cNvPr id="31" name="Minus 30"/>
          <p:cNvSpPr/>
          <p:nvPr/>
        </p:nvSpPr>
        <p:spPr>
          <a:xfrm>
            <a:off x="9176385" y="2640330"/>
            <a:ext cx="2385060" cy="231775"/>
          </a:xfrm>
          <a:prstGeom prst="mathMinus">
            <a:avLst/>
          </a:prstGeom>
          <a:solidFill>
            <a:srgbClr val="FF0000"/>
          </a:solid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sp>
        <p:nvSpPr>
          <p:cNvPr id="32" name="Minus 31"/>
          <p:cNvSpPr/>
          <p:nvPr/>
        </p:nvSpPr>
        <p:spPr>
          <a:xfrm>
            <a:off x="6425565" y="3295015"/>
            <a:ext cx="2385060" cy="231775"/>
          </a:xfrm>
          <a:prstGeom prst="mathMinus">
            <a:avLst/>
          </a:prstGeom>
          <a:solidFill>
            <a:srgbClr val="FF0000"/>
          </a:solid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sp>
        <p:nvSpPr>
          <p:cNvPr id="33" name="Minus 32"/>
          <p:cNvSpPr/>
          <p:nvPr/>
        </p:nvSpPr>
        <p:spPr>
          <a:xfrm>
            <a:off x="6295390" y="3945255"/>
            <a:ext cx="3100070" cy="214630"/>
          </a:xfrm>
          <a:prstGeom prst="mathMinus">
            <a:avLst/>
          </a:prstGeom>
          <a:solidFill>
            <a:srgbClr val="FF0000"/>
          </a:solid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sp>
        <p:nvSpPr>
          <p:cNvPr id="34" name="Minus 33"/>
          <p:cNvSpPr/>
          <p:nvPr/>
        </p:nvSpPr>
        <p:spPr>
          <a:xfrm>
            <a:off x="8562975" y="4573270"/>
            <a:ext cx="3252470" cy="175260"/>
          </a:xfrm>
          <a:prstGeom prst="mathMinus">
            <a:avLst/>
          </a:prstGeom>
          <a:solidFill>
            <a:srgbClr val="FF0000"/>
          </a:solid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sp>
        <p:nvSpPr>
          <p:cNvPr id="35" name="Minus 34"/>
          <p:cNvSpPr/>
          <p:nvPr/>
        </p:nvSpPr>
        <p:spPr>
          <a:xfrm>
            <a:off x="531495" y="5191760"/>
            <a:ext cx="2745740" cy="163195"/>
          </a:xfrm>
          <a:prstGeom prst="mathMinus">
            <a:avLst/>
          </a:prstGeom>
          <a:solidFill>
            <a:srgbClr val="FF0000"/>
          </a:solid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sp>
        <p:nvSpPr>
          <p:cNvPr id="36" name="Minus 35"/>
          <p:cNvSpPr/>
          <p:nvPr/>
        </p:nvSpPr>
        <p:spPr>
          <a:xfrm>
            <a:off x="2759710" y="5776595"/>
            <a:ext cx="3665220" cy="208915"/>
          </a:xfrm>
          <a:prstGeom prst="mathMinus">
            <a:avLst/>
          </a:prstGeom>
          <a:solidFill>
            <a:srgbClr val="FF0000"/>
          </a:solid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bldLst>
      <p:bldP spid="4" grpId="1"/>
      <p:bldP spid="3" grpId="1"/>
      <p:bldP spid="7" grpId="1"/>
      <p:bldP spid="8" grpId="1"/>
      <p:bldP spid="9" grpId="1"/>
      <p:bldP spid="11" grpId="1"/>
      <p:bldP spid="12" grpId="1"/>
      <p:bldP spid="13" grpId="1"/>
      <p:bldP spid="14" grpId="1"/>
      <p:bldP spid="15" grpId="1"/>
      <p:bldP spid="16" grpId="1"/>
      <p:bldP spid="17" grpId="1"/>
      <p:bldP spid="18" grpId="1"/>
      <p:bldP spid="19" grpId="1"/>
      <p:bldP spid="20" grpId="1"/>
      <p:bldP spid="21" grpId="1"/>
      <p:bldP spid="22" grpId="1"/>
      <p:bldP spid="23" grpId="1"/>
      <p:bldP spid="24" grpId="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y2mate.com - Giới thiệu nhà văn Andersen Anđécxen_v720P">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0" y="0"/>
            <a:ext cx="12192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812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92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p>
            <a:endParaRPr lang="en-US"/>
          </a:p>
        </p:txBody>
      </p:sp>
      <p:pic>
        <p:nvPicPr>
          <p:cNvPr id="5" name="Content Placeholder 4"/>
          <p:cNvPicPr>
            <a:picLocks noGrp="1" noChangeAspect="1"/>
          </p:cNvPicPr>
          <p:nvPr>
            <p:ph sz="half" idx="1"/>
          </p:nvPr>
        </p:nvPicPr>
        <p:blipFill>
          <a:blip r:embed="rId1">
            <a:extLst>
              <a:ext uri="{28A0092B-C50C-407E-A947-70E740481C1C}">
                <a14:useLocalDpi xmlns:a14="http://schemas.microsoft.com/office/drawing/2010/main" val="0"/>
              </a:ext>
            </a:extLst>
          </a:blip>
          <a:stretch>
            <a:fillRect/>
          </a:stretch>
        </p:blipFill>
        <p:spPr>
          <a:xfrm>
            <a:off x="855980" y="3375660"/>
            <a:ext cx="5144770" cy="1250950"/>
          </a:xfrm>
        </p:spPr>
      </p:pic>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t="10007"/>
          <a:stretch>
            <a:fillRect/>
          </a:stretch>
        </p:blipFill>
        <p:spPr>
          <a:xfrm>
            <a:off x="0" y="0"/>
            <a:ext cx="12192000" cy="6858000"/>
          </a:xfrm>
          <a:prstGeom prst="rect">
            <a:avLst/>
          </a:prstGeom>
        </p:spPr>
      </p:pic>
      <p:sp>
        <p:nvSpPr>
          <p:cNvPr id="26" name="Rectangle: Rounded Corners 25"/>
          <p:cNvSpPr/>
          <p:nvPr/>
        </p:nvSpPr>
        <p:spPr>
          <a:xfrm>
            <a:off x="734024" y="342441"/>
            <a:ext cx="11160291" cy="6047059"/>
          </a:xfrm>
          <a:prstGeom prst="roundRect">
            <a:avLst/>
          </a:prstGeom>
          <a:noFill/>
          <a:ln w="28575">
            <a:solidFill>
              <a:schemeClr val="accent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Rounded Corners 26"/>
          <p:cNvSpPr/>
          <p:nvPr/>
        </p:nvSpPr>
        <p:spPr>
          <a:xfrm>
            <a:off x="422751" y="618971"/>
            <a:ext cx="11160291" cy="5770531"/>
          </a:xfrm>
          <a:prstGeom prst="roundRect">
            <a:avLst/>
          </a:prstGeom>
          <a:solidFill>
            <a:schemeClr val="bg1"/>
          </a:solidFill>
          <a:ln w="28575">
            <a:solidFill>
              <a:schemeClr val="accent1">
                <a:lumMod val="50000"/>
              </a:schemeClr>
            </a:solidFill>
            <a:prstDash val="dash"/>
          </a:ln>
          <a:effectLst>
            <a:outerShdw blurRad="50800" dist="50800" sx="30000" sy="30000" algn="ctr" rotWithShape="0">
              <a:schemeClr val="accent4">
                <a:lumMod val="40000"/>
                <a:lumOff val="60000"/>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outerShdw blurRad="50800" dist="38100" dir="18900000" algn="bl" rotWithShape="0">
                  <a:prstClr val="black">
                    <a:alpha val="40000"/>
                  </a:prstClr>
                </a:outerShdw>
              </a:effectLst>
              <a:uLnTx/>
              <a:uFillTx/>
              <a:latin typeface="Calibri" panose="020F0502020204030204"/>
              <a:ea typeface="+mn-ea"/>
              <a:cs typeface="+mn-cs"/>
            </a:endParaRPr>
          </a:p>
        </p:txBody>
      </p:sp>
      <p:pic>
        <p:nvPicPr>
          <p:cNvPr id="31" name="Picture 32"/>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10553179" y="5418764"/>
            <a:ext cx="1638821" cy="1351585"/>
          </a:xfrm>
          <a:prstGeom prst="rect">
            <a:avLst/>
          </a:prstGeom>
        </p:spPr>
      </p:pic>
      <p:sp>
        <p:nvSpPr>
          <p:cNvPr id="34" name="TextBox 33"/>
          <p:cNvSpPr txBox="1"/>
          <p:nvPr/>
        </p:nvSpPr>
        <p:spPr>
          <a:xfrm>
            <a:off x="734060" y="1118235"/>
            <a:ext cx="11160125" cy="1445260"/>
          </a:xfrm>
          <a:prstGeom prst="rect">
            <a:avLst/>
          </a:prstGeom>
          <a:noFill/>
        </p:spPr>
        <p:txBody>
          <a:bodyPr wrap="square" rtlCol="0">
            <a:spAutoFit/>
          </a:bodyPr>
          <a:lstStyle/>
          <a:p>
            <a:pPr algn="l"/>
            <a:r>
              <a:rPr lang="vi-VN" altLang="en-US" sz="4400" b="1">
                <a:latin typeface="Times New Roman" panose="02020603050405020304" pitchFamily="18" charset="0"/>
                <a:cs typeface="Times New Roman" panose="02020603050405020304" pitchFamily="18" charset="0"/>
                <a:sym typeface="+mn-ea"/>
              </a:rPr>
              <a:t>Nêu cảm nghĩ của em sau khi học bài “Trải nghiệm </a:t>
            </a:r>
            <a:r>
              <a:rPr lang="vi-VN" altLang="en-US" sz="4400" b="1">
                <a:latin typeface="Times New Roman" panose="02020603050405020304" pitchFamily="18" charset="0"/>
                <a:cs typeface="Times New Roman" panose="02020603050405020304" pitchFamily="18" charset="0"/>
                <a:sym typeface="+mn-ea"/>
              </a:rPr>
              <a:t>để sáng tạo”.</a:t>
            </a:r>
            <a:endParaRPr kumimoji="0" lang="vi-VN" altLang="en-US" sz="4400" b="1"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sym typeface="+mn-ea"/>
            </a:endParaRPr>
          </a:p>
        </p:txBody>
      </p:sp>
      <p:sp>
        <p:nvSpPr>
          <p:cNvPr id="2" name="TextBox 33"/>
          <p:cNvSpPr txBox="1"/>
          <p:nvPr/>
        </p:nvSpPr>
        <p:spPr>
          <a:xfrm>
            <a:off x="734060" y="2983865"/>
            <a:ext cx="10823575" cy="1445260"/>
          </a:xfrm>
          <a:prstGeom prst="rect">
            <a:avLst/>
          </a:prstGeom>
          <a:noFill/>
        </p:spPr>
        <p:txBody>
          <a:bodyPr wrap="square" rtlCol="0">
            <a:spAutoFit/>
          </a:bodyPr>
          <a:p>
            <a:pPr algn="l"/>
            <a:r>
              <a:rPr lang="vi-VN" altLang="en-US" sz="4400" b="1">
                <a:latin typeface="Times New Roman" panose="02020603050405020304" pitchFamily="18" charset="0"/>
                <a:cs typeface="Times New Roman" panose="02020603050405020304" pitchFamily="18" charset="0"/>
                <a:sym typeface="+mn-ea"/>
              </a:rPr>
              <a:t>Nêu </a:t>
            </a:r>
            <a:r>
              <a:rPr lang="vi-VN" altLang="en-US" sz="4400" b="1">
                <a:latin typeface="Times New Roman" panose="02020603050405020304" pitchFamily="18" charset="0"/>
                <a:cs typeface="Times New Roman" panose="02020603050405020304" pitchFamily="18" charset="0"/>
                <a:sym typeface="+mn-ea"/>
              </a:rPr>
              <a:t>những trải nghiệm mà em muốn được thực hiện.</a:t>
            </a:r>
            <a:endParaRPr lang="vi-VN" altLang="en-US" sz="4400" b="1">
              <a:latin typeface="Times New Roman" panose="02020603050405020304" pitchFamily="18" charset="0"/>
              <a:cs typeface="Times New Roman" panose="02020603050405020304" pitchFamily="18" charset="0"/>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down)">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1">
            <a:extLst>
              <a:ext uri="{28A0092B-C50C-407E-A947-70E740481C1C}">
                <a14:useLocalDpi xmlns:a14="http://schemas.microsoft.com/office/drawing/2010/main" val="0"/>
              </a:ext>
            </a:extLst>
          </a:blip>
          <a:srcRect t="10007"/>
          <a:stretch>
            <a:fillRect/>
          </a:stretch>
        </p:blipFill>
        <p:spPr>
          <a:xfrm>
            <a:off x="0" y="0"/>
            <a:ext cx="12192000" cy="6858000"/>
          </a:xfrm>
          <a:prstGeom prst="rect">
            <a:avLst/>
          </a:prstGeom>
        </p:spPr>
      </p:pic>
      <p:sp>
        <p:nvSpPr>
          <p:cNvPr id="2" name="TextBox 33"/>
          <p:cNvSpPr txBox="1"/>
          <p:nvPr/>
        </p:nvSpPr>
        <p:spPr>
          <a:xfrm>
            <a:off x="684530" y="2031365"/>
            <a:ext cx="10823575" cy="1014730"/>
          </a:xfrm>
          <a:prstGeom prst="rect">
            <a:avLst/>
          </a:prstGeom>
          <a:noFill/>
        </p:spPr>
        <p:txBody>
          <a:bodyPr wrap="square" rtlCol="0">
            <a:spAutoFit/>
            <a:scene3d>
              <a:camera prst="orthographicFront"/>
              <a:lightRig rig="threePt" dir="t"/>
            </a:scene3d>
          </a:bodyPr>
          <a:p>
            <a:pPr algn="ctr"/>
            <a:r>
              <a:rPr lang="vi-VN" altLang="en-US" sz="6000" b="1">
                <a:ln w="6600">
                  <a:solidFill>
                    <a:schemeClr val="accent2"/>
                  </a:solidFill>
                  <a:prstDash val="solid"/>
                </a:ln>
                <a:solidFill>
                  <a:srgbClr val="FFC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sym typeface="+mn-ea"/>
              </a:rPr>
              <a:t>CHÚC CÁC EM HỌC TỐT !!!</a:t>
            </a:r>
            <a:endParaRPr lang="vi-VN" altLang="en-US" sz="6000" b="1">
              <a:ln w="6600">
                <a:solidFill>
                  <a:schemeClr val="accent2"/>
                </a:solidFill>
                <a:prstDash val="solid"/>
              </a:ln>
              <a:solidFill>
                <a:srgbClr val="FFC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KSO_WM_MEDIACOVER_FLAG" val="1"/>
  <p:tag name="KSO_WM_UNIT_MEDIACOVER_BTN_STATE"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7.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43288D403E5DC408A49ADA8822FD551" ma:contentTypeVersion="2" ma:contentTypeDescription="Create a new document." ma:contentTypeScope="" ma:versionID="ecaee77f66044bed3faf04d5b2d84f01">
  <xsd:schema xmlns:xsd="http://www.w3.org/2001/XMLSchema" xmlns:xs="http://www.w3.org/2001/XMLSchema" xmlns:p="http://schemas.microsoft.com/office/2006/metadata/properties" xmlns:ns3="45a79269-fa8d-42c8-ad13-763803f23fa6" targetNamespace="http://schemas.microsoft.com/office/2006/metadata/properties" ma:root="true" ma:fieldsID="69d9f32d2b628031f8189e70c054ba8a" ns3:_="">
    <xsd:import namespace="45a79269-fa8d-42c8-ad13-763803f23fa6"/>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5a79269-fa8d-42c8-ad13-763803f23fa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5.xml><?xml version="1.0" encoding="utf-8"?>
<ds:datastoreItem xmlns:ds="http://schemas.openxmlformats.org/officeDocument/2006/customXml" ds:itemID="{CB430B8D-2F72-4565-AF70-4D9BB7162AE7}">
  <ds:schemaRefs/>
</ds:datastoreItem>
</file>

<file path=customXml/itemProps6.xml><?xml version="1.0" encoding="utf-8"?>
<ds:datastoreItem xmlns:ds="http://schemas.openxmlformats.org/officeDocument/2006/customXml" ds:itemID="{791447AA-B0E1-44B0-9370-54F902530807}">
  <ds:schemaRefs/>
</ds:datastoreItem>
</file>

<file path=customXml/itemProps7.xml><?xml version="1.0" encoding="utf-8"?>
<ds:datastoreItem xmlns:ds="http://schemas.openxmlformats.org/officeDocument/2006/customXml" ds:itemID="{C3E10612-A556-4640-B0C0-F145A427846E}">
  <ds:schemaRefs/>
</ds:datastoreItem>
</file>

<file path=docProps/app.xml><?xml version="1.0" encoding="utf-8"?>
<Properties xmlns="http://schemas.openxmlformats.org/officeDocument/2006/extended-properties" xmlns:vt="http://schemas.openxmlformats.org/officeDocument/2006/docPropsVTypes">
  <Template>9Slide.vn</Template>
  <TotalTime>0</TotalTime>
  <Words>5879</Words>
  <Application>WPS Presentation</Application>
  <PresentationFormat>Widescreen</PresentationFormat>
  <Paragraphs>182</Paragraphs>
  <Slides>29</Slides>
  <Notes>11</Notes>
  <HiddenSlides>0</HiddenSlides>
  <MMClips>2</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29</vt:i4>
      </vt:variant>
    </vt:vector>
  </HeadingPairs>
  <TitlesOfParts>
    <vt:vector size="45" baseType="lpstr">
      <vt:lpstr>Arial</vt:lpstr>
      <vt:lpstr>SimSun</vt:lpstr>
      <vt:lpstr>Wingdings</vt:lpstr>
      <vt:lpstr>Microsoft YaHei</vt:lpstr>
      <vt:lpstr>HP001 4 hàng</vt:lpstr>
      <vt:lpstr>Times New Roman</vt:lpstr>
      <vt:lpstr>Calibri</vt:lpstr>
      <vt:lpstr>HP001 5 hàng</vt:lpstr>
      <vt:lpstr>Calibri</vt:lpstr>
      <vt:lpstr>Cambria</vt:lpstr>
      <vt:lpstr>LNTH-LuoLuoNotangYuanTi 1</vt:lpstr>
      <vt:lpstr>Yu Gothic</vt:lpstr>
      <vt:lpstr>Arial Unicode MS</vt:lpstr>
      <vt:lpstr>UTM Cookies</vt:lpstr>
      <vt:lpstr>Segoe Print</vt:lpstr>
      <vt:lpstr>Office 主题</vt:lpstr>
      <vt:lpstr>CHÀO MỪNG QUÝ THẦY, CÔ GIÁO VỀ DỰ GIỜ, THĂM LỚP 5B</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LAN HƯƠNG-0354473852</dc:creator>
  <cp:lastModifiedBy>Hùa Phạm</cp:lastModifiedBy>
  <cp:revision>67</cp:revision>
  <dcterms:created xsi:type="dcterms:W3CDTF">2022-07-13T07:05:00Z</dcterms:created>
  <dcterms:modified xsi:type="dcterms:W3CDTF">2024-11-15T08:51:59Z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0x010100C43288D403E5DC408A49ADA8822FD551</vt:lpwstr>
  </property>
  <property fmtid="{D5CDD505-2E9C-101B-9397-08002B2CF9AE}" pid="3" name="ICV">
    <vt:lpwstr>DACF98B13CE24A48AFA53038826FA356_12</vt:lpwstr>
  </property>
  <property fmtid="{D5CDD505-2E9C-101B-9397-08002B2CF9AE}" pid="4" name="KSOProductBuildVer">
    <vt:lpwstr>1033-12.2.0.18607</vt:lpwstr>
  </property>
</Properties>
</file>