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0.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1.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2.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3.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14.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6" r:id="rId1"/>
    <p:sldMasterId id="2147483785" r:id="rId2"/>
    <p:sldMasterId id="2147483798" r:id="rId3"/>
    <p:sldMasterId id="2147483837" r:id="rId4"/>
    <p:sldMasterId id="2147483850" r:id="rId5"/>
    <p:sldMasterId id="2147483876" r:id="rId6"/>
    <p:sldMasterId id="2147483889" r:id="rId7"/>
    <p:sldMasterId id="2147483902" r:id="rId8"/>
    <p:sldMasterId id="2147483915" r:id="rId9"/>
    <p:sldMasterId id="2147483927" r:id="rId10"/>
    <p:sldMasterId id="2147483940" r:id="rId11"/>
    <p:sldMasterId id="2147483976" r:id="rId12"/>
    <p:sldMasterId id="2147484000" r:id="rId13"/>
    <p:sldMasterId id="2147484013" r:id="rId14"/>
    <p:sldMasterId id="2147484039" r:id="rId15"/>
  </p:sldMasterIdLst>
  <p:notesMasterIdLst>
    <p:notesMasterId r:id="rId37"/>
  </p:notesMasterIdLst>
  <p:sldIdLst>
    <p:sldId id="4269" r:id="rId16"/>
    <p:sldId id="4286" r:id="rId17"/>
    <p:sldId id="4287" r:id="rId18"/>
    <p:sldId id="4276" r:id="rId19"/>
    <p:sldId id="4277" r:id="rId20"/>
    <p:sldId id="4288" r:id="rId21"/>
    <p:sldId id="4280" r:id="rId22"/>
    <p:sldId id="4297" r:id="rId23"/>
    <p:sldId id="4300" r:id="rId24"/>
    <p:sldId id="4283" r:id="rId25"/>
    <p:sldId id="4301" r:id="rId26"/>
    <p:sldId id="4304" r:id="rId27"/>
    <p:sldId id="4284" r:id="rId28"/>
    <p:sldId id="4321" r:id="rId29"/>
    <p:sldId id="4307" r:id="rId30"/>
    <p:sldId id="4292" r:id="rId31"/>
    <p:sldId id="4316" r:id="rId32"/>
    <p:sldId id="4319" r:id="rId33"/>
    <p:sldId id="4311" r:id="rId34"/>
    <p:sldId id="4314" r:id="rId35"/>
    <p:sldId id="4312" r:id="rId36"/>
  </p:sldIdLst>
  <p:sldSz cx="12192000" cy="6858000"/>
  <p:notesSz cx="6858000" cy="9144000"/>
  <p:embeddedFontLst>
    <p:embeddedFont>
      <p:font typeface="Open Sans" panose="020B0606030504020204" pitchFamily="34" charset="0"/>
      <p:regular r:id="rId38"/>
      <p:bold r:id="rId39"/>
      <p:italic r:id="rId40"/>
      <p:boldItalic r:id="rId41"/>
    </p:embeddedFont>
    <p:embeddedFont>
      <p:font typeface="Pangolin" panose="020B0604020202020204" charset="0"/>
      <p:regular r:id="rId42"/>
    </p:embeddedFont>
    <p:embeddedFont>
      <p:font typeface="Roboto" panose="02000000000000000000" pitchFamily="2" charset="0"/>
      <p:regular r:id="rId43"/>
      <p:bold r:id="rId44"/>
      <p:italic r:id="rId45"/>
      <p:boldItalic r:id="rId46"/>
    </p:embeddedFont>
    <p:embeddedFont>
      <p:font typeface="Roboto Black" panose="02000000000000000000" pitchFamily="2" charset="0"/>
      <p:regular r:id="rId47"/>
      <p:bold r:id="rId48"/>
      <p:boldItalic r:id="rId49"/>
    </p:embeddedFont>
    <p:embeddedFont>
      <p:font typeface="Times" panose="02020603050405020304" pitchFamily="18" charset="0"/>
      <p:regular r:id="rId50"/>
      <p:bold r:id="rId51"/>
      <p:italic r:id="rId52"/>
      <p:boldItalic r:id="rId53"/>
    </p:embeddedFont>
    <p:embeddedFont>
      <p:font typeface="Verdana" panose="020B0604030504040204" pitchFamily="34" charset="0"/>
      <p:regular r:id="rId54"/>
      <p:bold r:id="rId55"/>
      <p:italic r:id="rId56"/>
      <p:boldItalic r:id="rId57"/>
    </p:embeddedFont>
  </p:embeddedFontLst>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7B4E"/>
    <a:srgbClr val="F7CB9E"/>
    <a:srgbClr val="95624C"/>
    <a:srgbClr val="EA4679"/>
    <a:srgbClr val="8F9216"/>
    <a:srgbClr val="B4E0EB"/>
    <a:srgbClr val="F5CC1A"/>
    <a:srgbClr val="71BDCB"/>
    <a:srgbClr val="706366"/>
    <a:srgbClr val="636F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87421" autoAdjust="0"/>
  </p:normalViewPr>
  <p:slideViewPr>
    <p:cSldViewPr snapToGrid="0">
      <p:cViewPr varScale="1">
        <p:scale>
          <a:sx n="59" d="100"/>
          <a:sy n="59" d="100"/>
        </p:scale>
        <p:origin x="1146"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7" d="100"/>
          <a:sy n="47" d="100"/>
        </p:scale>
        <p:origin x="278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font" Target="fonts/font2.fntdata"/><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font" Target="fonts/font4.fntdata"/><Relationship Id="rId54"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font" Target="fonts/font12.fntdata"/><Relationship Id="rId57" Type="http://schemas.openxmlformats.org/officeDocument/2006/relationships/font" Target="fonts/font20.fntdata"/><Relationship Id="rId61"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8" Type="http://schemas.openxmlformats.org/officeDocument/2006/relationships/slideMaster" Target="slideMasters/slideMaster8.xml"/><Relationship Id="rId51" Type="http://schemas.openxmlformats.org/officeDocument/2006/relationships/font" Target="fonts/font14.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86C9A-2569-46F8-987B-630E79973BE1}" type="datetimeFigureOut">
              <a:rPr lang="vi-VN" smtClean="0"/>
              <a:t>10/03/2025</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EB516E-07DC-497B-9789-361D47A843FC}" type="slidenum">
              <a:rPr lang="vi-VN" smtClean="0"/>
              <a:t>‹#›</a:t>
            </a:fld>
            <a:endParaRPr lang="vi-VN"/>
          </a:p>
        </p:txBody>
      </p:sp>
    </p:spTree>
    <p:extLst>
      <p:ext uri="{BB962C8B-B14F-4D97-AF65-F5344CB8AC3E}">
        <p14:creationId xmlns:p14="http://schemas.microsoft.com/office/powerpoint/2010/main" val="1453063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GV </a:t>
            </a:r>
            <a:r>
              <a:rPr lang="en-US"/>
              <a:t>cho HS nghe,</a:t>
            </a:r>
            <a:r>
              <a:rPr lang="en-US" baseline="0"/>
              <a:t> hát và múa cùng</a:t>
            </a:r>
            <a:endParaRPr lang="vi-VN"/>
          </a:p>
        </p:txBody>
      </p:sp>
      <p:sp>
        <p:nvSpPr>
          <p:cNvPr id="4" name="Slide Number Placeholder 3"/>
          <p:cNvSpPr>
            <a:spLocks noGrp="1"/>
          </p:cNvSpPr>
          <p:nvPr>
            <p:ph type="sldNum" sz="quarter" idx="10"/>
          </p:nvPr>
        </p:nvSpPr>
        <p:spPr/>
        <p:txBody>
          <a:bodyPr/>
          <a:lstStyle/>
          <a:p>
            <a:pPr>
              <a:defRPr/>
            </a:pPr>
            <a:fld id="{EBEB516E-07DC-497B-9789-361D47A843FC}" type="slidenum">
              <a:rPr lang="vi-VN" smtClean="0">
                <a:solidFill>
                  <a:prstClr val="black"/>
                </a:solidFill>
              </a:rPr>
              <a:pPr>
                <a:defRPr/>
              </a:pPr>
              <a:t>2</a:t>
            </a:fld>
            <a:endParaRPr lang="vi-VN">
              <a:solidFill>
                <a:prstClr val="black"/>
              </a:solidFill>
            </a:endParaRPr>
          </a:p>
        </p:txBody>
      </p:sp>
    </p:spTree>
    <p:extLst>
      <p:ext uri="{BB962C8B-B14F-4D97-AF65-F5344CB8AC3E}">
        <p14:creationId xmlns:p14="http://schemas.microsoft.com/office/powerpoint/2010/main" val="220963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GV </a:t>
            </a:r>
            <a:r>
              <a:rPr lang="en-US"/>
              <a:t>cho HS quan sát cây</a:t>
            </a:r>
            <a:r>
              <a:rPr lang="en-US" baseline="0"/>
              <a:t> và phân loại thân cây dựa vào đặc điểm của cây thân gỗ, cây thân thảo.</a:t>
            </a:r>
            <a:endParaRPr lang="vi-VN"/>
          </a:p>
        </p:txBody>
      </p:sp>
      <p:sp>
        <p:nvSpPr>
          <p:cNvPr id="4" name="Slide Number Placeholder 3"/>
          <p:cNvSpPr>
            <a:spLocks noGrp="1"/>
          </p:cNvSpPr>
          <p:nvPr>
            <p:ph type="sldNum" sz="quarter" idx="10"/>
          </p:nvPr>
        </p:nvSpPr>
        <p:spPr/>
        <p:txBody>
          <a:bodyPr/>
          <a:lstStyle/>
          <a:p>
            <a:pPr>
              <a:defRPr/>
            </a:pPr>
            <a:fld id="{EBEB516E-07DC-497B-9789-361D47A843FC}" type="slidenum">
              <a:rPr lang="vi-VN" smtClean="0">
                <a:solidFill>
                  <a:prstClr val="black"/>
                </a:solidFill>
              </a:rPr>
              <a:pPr>
                <a:defRPr/>
              </a:pPr>
              <a:t>16</a:t>
            </a:fld>
            <a:endParaRPr lang="vi-VN">
              <a:solidFill>
                <a:prstClr val="black"/>
              </a:solidFill>
            </a:endParaRPr>
          </a:p>
        </p:txBody>
      </p:sp>
    </p:spTree>
    <p:extLst>
      <p:ext uri="{BB962C8B-B14F-4D97-AF65-F5344CB8AC3E}">
        <p14:creationId xmlns:p14="http://schemas.microsoft.com/office/powerpoint/2010/main" val="1077429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47" name="Google Shape;2356;p30">
            <a:extLst>
              <a:ext uri="{FF2B5EF4-FFF2-40B4-BE49-F238E27FC236}">
                <a16:creationId xmlns:a16="http://schemas.microsoft.com/office/drawing/2014/main" id="{FF3093F1-70FF-4A92-A939-256BC49F43A6}"/>
              </a:ext>
            </a:extLst>
          </p:cNvPr>
          <p:cNvGrpSpPr/>
          <p:nvPr userDrawn="1"/>
        </p:nvGrpSpPr>
        <p:grpSpPr>
          <a:xfrm>
            <a:off x="896619" y="1603301"/>
            <a:ext cx="9867486" cy="4770499"/>
            <a:chOff x="741115" y="865258"/>
            <a:chExt cx="7691377" cy="4010102"/>
          </a:xfrm>
          <a:solidFill>
            <a:schemeClr val="accent5">
              <a:lumMod val="75000"/>
            </a:schemeClr>
          </a:solidFill>
        </p:grpSpPr>
        <p:sp>
          <p:nvSpPr>
            <p:cNvPr id="148" name="Google Shape;2357;p30">
              <a:extLst>
                <a:ext uri="{FF2B5EF4-FFF2-40B4-BE49-F238E27FC236}">
                  <a16:creationId xmlns:a16="http://schemas.microsoft.com/office/drawing/2014/main" id="{378B6936-B094-4FA3-9256-C7AF5859717D}"/>
                </a:ext>
              </a:extLst>
            </p:cNvPr>
            <p:cNvSpPr/>
            <p:nvPr/>
          </p:nvSpPr>
          <p:spPr>
            <a:xfrm>
              <a:off x="3129031" y="865258"/>
              <a:ext cx="3134100" cy="148170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49" name="Google Shape;2358;p30">
              <a:extLst>
                <a:ext uri="{FF2B5EF4-FFF2-40B4-BE49-F238E27FC236}">
                  <a16:creationId xmlns:a16="http://schemas.microsoft.com/office/drawing/2014/main" id="{FAD56BA3-21A7-4CCC-B7DB-AC61435A3A7D}"/>
                </a:ext>
              </a:extLst>
            </p:cNvPr>
            <p:cNvGrpSpPr/>
            <p:nvPr/>
          </p:nvGrpSpPr>
          <p:grpSpPr>
            <a:xfrm>
              <a:off x="741115" y="1203950"/>
              <a:ext cx="7691377" cy="3671410"/>
              <a:chOff x="741115" y="1203950"/>
              <a:chExt cx="7691377" cy="3671410"/>
            </a:xfrm>
            <a:grpFill/>
          </p:grpSpPr>
          <p:sp>
            <p:nvSpPr>
              <p:cNvPr id="150" name="Google Shape;2359;p30">
                <a:extLst>
                  <a:ext uri="{FF2B5EF4-FFF2-40B4-BE49-F238E27FC236}">
                    <a16:creationId xmlns:a16="http://schemas.microsoft.com/office/drawing/2014/main" id="{545757E5-2BB3-4409-8989-EF99146A7AC6}"/>
                  </a:ext>
                </a:extLst>
              </p:cNvPr>
              <p:cNvSpPr/>
              <p:nvPr/>
            </p:nvSpPr>
            <p:spPr>
              <a:xfrm>
                <a:off x="741115" y="1503410"/>
                <a:ext cx="7691377" cy="33719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1" name="Google Shape;2360;p30">
                <a:extLst>
                  <a:ext uri="{FF2B5EF4-FFF2-40B4-BE49-F238E27FC236}">
                    <a16:creationId xmlns:a16="http://schemas.microsoft.com/office/drawing/2014/main" id="{697B9033-8630-487B-BB45-593826617AE1}"/>
                  </a:ext>
                </a:extLst>
              </p:cNvPr>
              <p:cNvSpPr/>
              <p:nvPr/>
            </p:nvSpPr>
            <p:spPr>
              <a:xfrm>
                <a:off x="1766314" y="1203950"/>
                <a:ext cx="2028300" cy="156548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2"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 name="Group 1">
            <a:extLst>
              <a:ext uri="{FF2B5EF4-FFF2-40B4-BE49-F238E27FC236}">
                <a16:creationId xmlns:a16="http://schemas.microsoft.com/office/drawing/2014/main"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spTree>
    <p:extLst>
      <p:ext uri="{BB962C8B-B14F-4D97-AF65-F5344CB8AC3E}">
        <p14:creationId xmlns:p14="http://schemas.microsoft.com/office/powerpoint/2010/main" val="300950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grpId="0" nodeType="withEffect">
                                  <p:stCondLst>
                                    <p:cond delay="0"/>
                                  </p:stCondLst>
                                  <p:childTnLst>
                                    <p:animScale>
                                      <p:cBhvr>
                                        <p:cTn id="6" dur="1000" fill="hold"/>
                                        <p:tgtEl>
                                          <p:spTgt spid="47"/>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48"/>
                                        </p:tgtEl>
                                      </p:cBhvr>
                                      <p:by x="150000" y="150000"/>
                                    </p:animScale>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92"/>
                                        </p:tgtEl>
                                        <p:attrNameLst>
                                          <p:attrName>style.visibility</p:attrName>
                                        </p:attrNameLst>
                                      </p:cBhvr>
                                      <p:to>
                                        <p:strVal val="visible"/>
                                      </p:to>
                                    </p:set>
                                    <p:anim calcmode="lin" valueType="num">
                                      <p:cBhvr additive="base">
                                        <p:cTn id="16" dur="500" fill="hold"/>
                                        <p:tgtEl>
                                          <p:spTgt spid="292"/>
                                        </p:tgtEl>
                                        <p:attrNameLst>
                                          <p:attrName>ppt_x</p:attrName>
                                        </p:attrNameLst>
                                      </p:cBhvr>
                                      <p:tavLst>
                                        <p:tav tm="0">
                                          <p:val>
                                            <p:strVal val="0-#ppt_w/2"/>
                                          </p:val>
                                        </p:tav>
                                        <p:tav tm="100000">
                                          <p:val>
                                            <p:strVal val="#ppt_x"/>
                                          </p:val>
                                        </p:tav>
                                      </p:tavLst>
                                    </p:anim>
                                    <p:anim calcmode="lin" valueType="num">
                                      <p:cBhvr additive="base">
                                        <p:cTn id="17" dur="500" fill="hold"/>
                                        <p:tgtEl>
                                          <p:spTgt spid="29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53"/>
                                        </p:tgtEl>
                                        <p:attrNameLst>
                                          <p:attrName>style.visibility</p:attrName>
                                        </p:attrNameLst>
                                      </p:cBhvr>
                                      <p:to>
                                        <p:strVal val="visible"/>
                                      </p:to>
                                    </p:set>
                                    <p:anim calcmode="lin" valueType="num">
                                      <p:cBhvr additive="base">
                                        <p:cTn id="21" dur="500" fill="hold"/>
                                        <p:tgtEl>
                                          <p:spTgt spid="153"/>
                                        </p:tgtEl>
                                        <p:attrNameLst>
                                          <p:attrName>ppt_x</p:attrName>
                                        </p:attrNameLst>
                                      </p:cBhvr>
                                      <p:tavLst>
                                        <p:tav tm="0">
                                          <p:val>
                                            <p:strVal val="1+#ppt_w/2"/>
                                          </p:val>
                                        </p:tav>
                                        <p:tav tm="100000">
                                          <p:val>
                                            <p:strVal val="#ppt_x"/>
                                          </p:val>
                                        </p:tav>
                                      </p:tavLst>
                                    </p:anim>
                                    <p:anim calcmode="lin" valueType="num">
                                      <p:cBhvr additive="base">
                                        <p:cTn id="22" dur="500" fill="hold"/>
                                        <p:tgtEl>
                                          <p:spTgt spid="15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dirty="0">
              <a:ln>
                <a:noFill/>
              </a:ln>
              <a:solidFill>
                <a:prstClr val="black"/>
              </a:solidFill>
              <a:effectLst/>
              <a:uLnTx/>
              <a:uFillTx/>
              <a:latin typeface="Arial"/>
              <a:ea typeface="+mn-ea"/>
              <a:cs typeface="+mn-cs"/>
            </a:endParaRPr>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grpSp>
        <p:nvGrpSpPr>
          <p:cNvPr id="100" name="Google Shape;211;p3">
            <a:extLst>
              <a:ext uri="{FF2B5EF4-FFF2-40B4-BE49-F238E27FC236}">
                <a16:creationId xmlns:a16="http://schemas.microsoft.com/office/drawing/2014/main"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2" name="Google Shape;213;p3">
              <a:extLst>
                <a:ext uri="{FF2B5EF4-FFF2-40B4-BE49-F238E27FC236}">
                  <a16:creationId xmlns:a16="http://schemas.microsoft.com/office/drawing/2014/main"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03" name="Google Shape;214;p3">
            <a:extLst>
              <a:ext uri="{FF2B5EF4-FFF2-40B4-BE49-F238E27FC236}">
                <a16:creationId xmlns:a16="http://schemas.microsoft.com/office/drawing/2014/main"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5" name="Google Shape;216;p3">
              <a:extLst>
                <a:ext uri="{FF2B5EF4-FFF2-40B4-BE49-F238E27FC236}">
                  <a16:creationId xmlns:a16="http://schemas.microsoft.com/office/drawing/2014/main"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6" name="Google Shape;217;p3">
              <a:extLst>
                <a:ext uri="{FF2B5EF4-FFF2-40B4-BE49-F238E27FC236}">
                  <a16:creationId xmlns:a16="http://schemas.microsoft.com/office/drawing/2014/main"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7" name="Google Shape;218;p3">
              <a:extLst>
                <a:ext uri="{FF2B5EF4-FFF2-40B4-BE49-F238E27FC236}">
                  <a16:creationId xmlns:a16="http://schemas.microsoft.com/office/drawing/2014/main"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8" name="Google Shape;219;p3">
              <a:extLst>
                <a:ext uri="{FF2B5EF4-FFF2-40B4-BE49-F238E27FC236}">
                  <a16:creationId xmlns:a16="http://schemas.microsoft.com/office/drawing/2014/main"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9" name="Google Shape;220;p3">
              <a:extLst>
                <a:ext uri="{FF2B5EF4-FFF2-40B4-BE49-F238E27FC236}">
                  <a16:creationId xmlns:a16="http://schemas.microsoft.com/office/drawing/2014/main"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0" name="Google Shape;221;p3">
              <a:extLst>
                <a:ext uri="{FF2B5EF4-FFF2-40B4-BE49-F238E27FC236}">
                  <a16:creationId xmlns:a16="http://schemas.microsoft.com/office/drawing/2014/main"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1" name="Google Shape;222;p3">
              <a:extLst>
                <a:ext uri="{FF2B5EF4-FFF2-40B4-BE49-F238E27FC236}">
                  <a16:creationId xmlns:a16="http://schemas.microsoft.com/office/drawing/2014/main"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2" name="Google Shape;223;p3">
              <a:extLst>
                <a:ext uri="{FF2B5EF4-FFF2-40B4-BE49-F238E27FC236}">
                  <a16:creationId xmlns:a16="http://schemas.microsoft.com/office/drawing/2014/main"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3" name="Google Shape;224;p3">
              <a:extLst>
                <a:ext uri="{FF2B5EF4-FFF2-40B4-BE49-F238E27FC236}">
                  <a16:creationId xmlns:a16="http://schemas.microsoft.com/office/drawing/2014/main"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14" name="Google Shape;225;p3">
            <a:extLst>
              <a:ext uri="{FF2B5EF4-FFF2-40B4-BE49-F238E27FC236}">
                <a16:creationId xmlns:a16="http://schemas.microsoft.com/office/drawing/2014/main"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6" name="Google Shape;227;p3">
              <a:extLst>
                <a:ext uri="{FF2B5EF4-FFF2-40B4-BE49-F238E27FC236}">
                  <a16:creationId xmlns:a16="http://schemas.microsoft.com/office/drawing/2014/main"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17" name="Google Shape;228;p3">
            <a:extLst>
              <a:ext uri="{FF2B5EF4-FFF2-40B4-BE49-F238E27FC236}">
                <a16:creationId xmlns:a16="http://schemas.microsoft.com/office/drawing/2014/main"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8" name="Google Shape;229;p3">
            <a:extLst>
              <a:ext uri="{FF2B5EF4-FFF2-40B4-BE49-F238E27FC236}">
                <a16:creationId xmlns:a16="http://schemas.microsoft.com/office/drawing/2014/main"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9" name="Google Shape;230;p3">
            <a:extLst>
              <a:ext uri="{FF2B5EF4-FFF2-40B4-BE49-F238E27FC236}">
                <a16:creationId xmlns:a16="http://schemas.microsoft.com/office/drawing/2014/main"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1" name="Google Shape;232;p3">
              <a:extLst>
                <a:ext uri="{FF2B5EF4-FFF2-40B4-BE49-F238E27FC236}">
                  <a16:creationId xmlns:a16="http://schemas.microsoft.com/office/drawing/2014/main"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2" name="Google Shape;769;p31">
            <a:extLst>
              <a:ext uri="{FF2B5EF4-FFF2-40B4-BE49-F238E27FC236}">
                <a16:creationId xmlns:a16="http://schemas.microsoft.com/office/drawing/2014/main"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24" name="Google Shape;771;p31">
              <a:extLst>
                <a:ext uri="{FF2B5EF4-FFF2-40B4-BE49-F238E27FC236}">
                  <a16:creationId xmlns:a16="http://schemas.microsoft.com/office/drawing/2014/main"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0" name="Google Shape;773;p31">
                <a:extLst>
                  <a:ext uri="{FF2B5EF4-FFF2-40B4-BE49-F238E27FC236}">
                    <a16:creationId xmlns:a16="http://schemas.microsoft.com/office/drawing/2014/main"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1" name="Google Shape;774;p31">
                <a:extLst>
                  <a:ext uri="{FF2B5EF4-FFF2-40B4-BE49-F238E27FC236}">
                    <a16:creationId xmlns:a16="http://schemas.microsoft.com/office/drawing/2014/main"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2" name="Google Shape;775;p31">
                <a:extLst>
                  <a:ext uri="{FF2B5EF4-FFF2-40B4-BE49-F238E27FC236}">
                    <a16:creationId xmlns:a16="http://schemas.microsoft.com/office/drawing/2014/main"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3" name="Google Shape;776;p31">
                <a:extLst>
                  <a:ext uri="{FF2B5EF4-FFF2-40B4-BE49-F238E27FC236}">
                    <a16:creationId xmlns:a16="http://schemas.microsoft.com/office/drawing/2014/main"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4" name="Google Shape;777;p31">
                <a:extLst>
                  <a:ext uri="{FF2B5EF4-FFF2-40B4-BE49-F238E27FC236}">
                    <a16:creationId xmlns:a16="http://schemas.microsoft.com/office/drawing/2014/main"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5" name="Google Shape;778;p31">
                <a:extLst>
                  <a:ext uri="{FF2B5EF4-FFF2-40B4-BE49-F238E27FC236}">
                    <a16:creationId xmlns:a16="http://schemas.microsoft.com/office/drawing/2014/main"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6" name="Google Shape;779;p31">
                <a:extLst>
                  <a:ext uri="{FF2B5EF4-FFF2-40B4-BE49-F238E27FC236}">
                    <a16:creationId xmlns:a16="http://schemas.microsoft.com/office/drawing/2014/main"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7" name="Google Shape;780;p31">
                <a:extLst>
                  <a:ext uri="{FF2B5EF4-FFF2-40B4-BE49-F238E27FC236}">
                    <a16:creationId xmlns:a16="http://schemas.microsoft.com/office/drawing/2014/main"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8" name="Google Shape;781;p31">
                <a:extLst>
                  <a:ext uri="{FF2B5EF4-FFF2-40B4-BE49-F238E27FC236}">
                    <a16:creationId xmlns:a16="http://schemas.microsoft.com/office/drawing/2014/main"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9" name="Google Shape;782;p31">
                <a:extLst>
                  <a:ext uri="{FF2B5EF4-FFF2-40B4-BE49-F238E27FC236}">
                    <a16:creationId xmlns:a16="http://schemas.microsoft.com/office/drawing/2014/main"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0" name="Google Shape;783;p31">
                <a:extLst>
                  <a:ext uri="{FF2B5EF4-FFF2-40B4-BE49-F238E27FC236}">
                    <a16:creationId xmlns:a16="http://schemas.microsoft.com/office/drawing/2014/main"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1" name="Google Shape;784;p31">
                <a:extLst>
                  <a:ext uri="{FF2B5EF4-FFF2-40B4-BE49-F238E27FC236}">
                    <a16:creationId xmlns:a16="http://schemas.microsoft.com/office/drawing/2014/main"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2" name="Google Shape;785;p31">
                <a:extLst>
                  <a:ext uri="{FF2B5EF4-FFF2-40B4-BE49-F238E27FC236}">
                    <a16:creationId xmlns:a16="http://schemas.microsoft.com/office/drawing/2014/main"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3" name="Google Shape;786;p31">
                <a:extLst>
                  <a:ext uri="{FF2B5EF4-FFF2-40B4-BE49-F238E27FC236}">
                    <a16:creationId xmlns:a16="http://schemas.microsoft.com/office/drawing/2014/main"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4" name="Google Shape;787;p31">
                <a:extLst>
                  <a:ext uri="{FF2B5EF4-FFF2-40B4-BE49-F238E27FC236}">
                    <a16:creationId xmlns:a16="http://schemas.microsoft.com/office/drawing/2014/main"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5" name="Google Shape;788;p31">
                <a:extLst>
                  <a:ext uri="{FF2B5EF4-FFF2-40B4-BE49-F238E27FC236}">
                    <a16:creationId xmlns:a16="http://schemas.microsoft.com/office/drawing/2014/main"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6" name="Google Shape;789;p31">
                <a:extLst>
                  <a:ext uri="{FF2B5EF4-FFF2-40B4-BE49-F238E27FC236}">
                    <a16:creationId xmlns:a16="http://schemas.microsoft.com/office/drawing/2014/main"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7" name="Google Shape;790;p31">
                <a:extLst>
                  <a:ext uri="{FF2B5EF4-FFF2-40B4-BE49-F238E27FC236}">
                    <a16:creationId xmlns:a16="http://schemas.microsoft.com/office/drawing/2014/main"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8" name="Google Shape;791;p31">
                <a:extLst>
                  <a:ext uri="{FF2B5EF4-FFF2-40B4-BE49-F238E27FC236}">
                    <a16:creationId xmlns:a16="http://schemas.microsoft.com/office/drawing/2014/main"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9" name="Google Shape;792;p31">
                <a:extLst>
                  <a:ext uri="{FF2B5EF4-FFF2-40B4-BE49-F238E27FC236}">
                    <a16:creationId xmlns:a16="http://schemas.microsoft.com/office/drawing/2014/main"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0" name="Google Shape;793;p31">
                <a:extLst>
                  <a:ext uri="{FF2B5EF4-FFF2-40B4-BE49-F238E27FC236}">
                    <a16:creationId xmlns:a16="http://schemas.microsoft.com/office/drawing/2014/main"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1" name="Google Shape;794;p31">
                <a:extLst>
                  <a:ext uri="{FF2B5EF4-FFF2-40B4-BE49-F238E27FC236}">
                    <a16:creationId xmlns:a16="http://schemas.microsoft.com/office/drawing/2014/main"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2" name="Google Shape;795;p31">
                <a:extLst>
                  <a:ext uri="{FF2B5EF4-FFF2-40B4-BE49-F238E27FC236}">
                    <a16:creationId xmlns:a16="http://schemas.microsoft.com/office/drawing/2014/main"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3" name="Google Shape;796;p31">
                <a:extLst>
                  <a:ext uri="{FF2B5EF4-FFF2-40B4-BE49-F238E27FC236}">
                    <a16:creationId xmlns:a16="http://schemas.microsoft.com/office/drawing/2014/main"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4" name="Google Shape;797;p31">
                <a:extLst>
                  <a:ext uri="{FF2B5EF4-FFF2-40B4-BE49-F238E27FC236}">
                    <a16:creationId xmlns:a16="http://schemas.microsoft.com/office/drawing/2014/main"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5" name="Google Shape;798;p31">
                <a:extLst>
                  <a:ext uri="{FF2B5EF4-FFF2-40B4-BE49-F238E27FC236}">
                    <a16:creationId xmlns:a16="http://schemas.microsoft.com/office/drawing/2014/main"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6" name="Google Shape;799;p31">
                <a:extLst>
                  <a:ext uri="{FF2B5EF4-FFF2-40B4-BE49-F238E27FC236}">
                    <a16:creationId xmlns:a16="http://schemas.microsoft.com/office/drawing/2014/main"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7" name="Google Shape;800;p31">
                <a:extLst>
                  <a:ext uri="{FF2B5EF4-FFF2-40B4-BE49-F238E27FC236}">
                    <a16:creationId xmlns:a16="http://schemas.microsoft.com/office/drawing/2014/main"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8" name="Google Shape;801;p31">
                <a:extLst>
                  <a:ext uri="{FF2B5EF4-FFF2-40B4-BE49-F238E27FC236}">
                    <a16:creationId xmlns:a16="http://schemas.microsoft.com/office/drawing/2014/main"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9" name="Google Shape;802;p31">
                <a:extLst>
                  <a:ext uri="{FF2B5EF4-FFF2-40B4-BE49-F238E27FC236}">
                    <a16:creationId xmlns:a16="http://schemas.microsoft.com/office/drawing/2014/main"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0" name="Google Shape;803;p31">
                <a:extLst>
                  <a:ext uri="{FF2B5EF4-FFF2-40B4-BE49-F238E27FC236}">
                    <a16:creationId xmlns:a16="http://schemas.microsoft.com/office/drawing/2014/main"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1" name="Google Shape;804;p31">
                <a:extLst>
                  <a:ext uri="{FF2B5EF4-FFF2-40B4-BE49-F238E27FC236}">
                    <a16:creationId xmlns:a16="http://schemas.microsoft.com/office/drawing/2014/main"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2" name="Google Shape;805;p31">
                <a:extLst>
                  <a:ext uri="{FF2B5EF4-FFF2-40B4-BE49-F238E27FC236}">
                    <a16:creationId xmlns:a16="http://schemas.microsoft.com/office/drawing/2014/main"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3" name="Google Shape;806;p31">
                <a:extLst>
                  <a:ext uri="{FF2B5EF4-FFF2-40B4-BE49-F238E27FC236}">
                    <a16:creationId xmlns:a16="http://schemas.microsoft.com/office/drawing/2014/main"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4" name="Google Shape;807;p31">
                <a:extLst>
                  <a:ext uri="{FF2B5EF4-FFF2-40B4-BE49-F238E27FC236}">
                    <a16:creationId xmlns:a16="http://schemas.microsoft.com/office/drawing/2014/main"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5" name="Google Shape;808;p31">
                <a:extLst>
                  <a:ext uri="{FF2B5EF4-FFF2-40B4-BE49-F238E27FC236}">
                    <a16:creationId xmlns:a16="http://schemas.microsoft.com/office/drawing/2014/main"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6" name="Google Shape;809;p31">
                <a:extLst>
                  <a:ext uri="{FF2B5EF4-FFF2-40B4-BE49-F238E27FC236}">
                    <a16:creationId xmlns:a16="http://schemas.microsoft.com/office/drawing/2014/main"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7" name="Google Shape;810;p31">
                <a:extLst>
                  <a:ext uri="{FF2B5EF4-FFF2-40B4-BE49-F238E27FC236}">
                    <a16:creationId xmlns:a16="http://schemas.microsoft.com/office/drawing/2014/main"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8" name="Google Shape;811;p31">
                <a:extLst>
                  <a:ext uri="{FF2B5EF4-FFF2-40B4-BE49-F238E27FC236}">
                    <a16:creationId xmlns:a16="http://schemas.microsoft.com/office/drawing/2014/main"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9" name="Google Shape;812;p31">
                <a:extLst>
                  <a:ext uri="{FF2B5EF4-FFF2-40B4-BE49-F238E27FC236}">
                    <a16:creationId xmlns:a16="http://schemas.microsoft.com/office/drawing/2014/main"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0" name="Google Shape;813;p31">
                <a:extLst>
                  <a:ext uri="{FF2B5EF4-FFF2-40B4-BE49-F238E27FC236}">
                    <a16:creationId xmlns:a16="http://schemas.microsoft.com/office/drawing/2014/main"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1" name="Google Shape;814;p31">
                <a:extLst>
                  <a:ext uri="{FF2B5EF4-FFF2-40B4-BE49-F238E27FC236}">
                    <a16:creationId xmlns:a16="http://schemas.microsoft.com/office/drawing/2014/main"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2" name="Google Shape;815;p31">
                <a:extLst>
                  <a:ext uri="{FF2B5EF4-FFF2-40B4-BE49-F238E27FC236}">
                    <a16:creationId xmlns:a16="http://schemas.microsoft.com/office/drawing/2014/main"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3" name="Google Shape;816;p31">
                <a:extLst>
                  <a:ext uri="{FF2B5EF4-FFF2-40B4-BE49-F238E27FC236}">
                    <a16:creationId xmlns:a16="http://schemas.microsoft.com/office/drawing/2014/main"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4" name="Google Shape;817;p31">
                <a:extLst>
                  <a:ext uri="{FF2B5EF4-FFF2-40B4-BE49-F238E27FC236}">
                    <a16:creationId xmlns:a16="http://schemas.microsoft.com/office/drawing/2014/main"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5" name="Google Shape;818;p31">
                <a:extLst>
                  <a:ext uri="{FF2B5EF4-FFF2-40B4-BE49-F238E27FC236}">
                    <a16:creationId xmlns:a16="http://schemas.microsoft.com/office/drawing/2014/main"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6" name="Google Shape;819;p31">
                <a:extLst>
                  <a:ext uri="{FF2B5EF4-FFF2-40B4-BE49-F238E27FC236}">
                    <a16:creationId xmlns:a16="http://schemas.microsoft.com/office/drawing/2014/main"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7" name="Google Shape;820;p31">
                <a:extLst>
                  <a:ext uri="{FF2B5EF4-FFF2-40B4-BE49-F238E27FC236}">
                    <a16:creationId xmlns:a16="http://schemas.microsoft.com/office/drawing/2014/main"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8" name="Google Shape;821;p31">
                <a:extLst>
                  <a:ext uri="{FF2B5EF4-FFF2-40B4-BE49-F238E27FC236}">
                    <a16:creationId xmlns:a16="http://schemas.microsoft.com/office/drawing/2014/main"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9" name="Google Shape;822;p31">
                <a:extLst>
                  <a:ext uri="{FF2B5EF4-FFF2-40B4-BE49-F238E27FC236}">
                    <a16:creationId xmlns:a16="http://schemas.microsoft.com/office/drawing/2014/main"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0" name="Google Shape;823;p31">
                <a:extLst>
                  <a:ext uri="{FF2B5EF4-FFF2-40B4-BE49-F238E27FC236}">
                    <a16:creationId xmlns:a16="http://schemas.microsoft.com/office/drawing/2014/main"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1" name="Google Shape;824;p31">
                <a:extLst>
                  <a:ext uri="{FF2B5EF4-FFF2-40B4-BE49-F238E27FC236}">
                    <a16:creationId xmlns:a16="http://schemas.microsoft.com/office/drawing/2014/main"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2" name="Google Shape;825;p31">
                <a:extLst>
                  <a:ext uri="{FF2B5EF4-FFF2-40B4-BE49-F238E27FC236}">
                    <a16:creationId xmlns:a16="http://schemas.microsoft.com/office/drawing/2014/main"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3" name="Google Shape;826;p31">
                <a:extLst>
                  <a:ext uri="{FF2B5EF4-FFF2-40B4-BE49-F238E27FC236}">
                    <a16:creationId xmlns:a16="http://schemas.microsoft.com/office/drawing/2014/main"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4" name="Google Shape;827;p31">
                <a:extLst>
                  <a:ext uri="{FF2B5EF4-FFF2-40B4-BE49-F238E27FC236}">
                    <a16:creationId xmlns:a16="http://schemas.microsoft.com/office/drawing/2014/main"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25" name="Google Shape;828;p31">
              <a:extLst>
                <a:ext uri="{FF2B5EF4-FFF2-40B4-BE49-F238E27FC236}">
                  <a16:creationId xmlns:a16="http://schemas.microsoft.com/office/drawing/2014/main"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6" name="Google Shape;829;p31">
              <a:extLst>
                <a:ext uri="{FF2B5EF4-FFF2-40B4-BE49-F238E27FC236}">
                  <a16:creationId xmlns:a16="http://schemas.microsoft.com/office/drawing/2014/main"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7" name="Google Shape;830;p31">
              <a:extLst>
                <a:ext uri="{FF2B5EF4-FFF2-40B4-BE49-F238E27FC236}">
                  <a16:creationId xmlns:a16="http://schemas.microsoft.com/office/drawing/2014/main"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8" name="Google Shape;831;p31">
              <a:extLst>
                <a:ext uri="{FF2B5EF4-FFF2-40B4-BE49-F238E27FC236}">
                  <a16:creationId xmlns:a16="http://schemas.microsoft.com/office/drawing/2014/main"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9" name="Google Shape;832;p31">
              <a:extLst>
                <a:ext uri="{FF2B5EF4-FFF2-40B4-BE49-F238E27FC236}">
                  <a16:creationId xmlns:a16="http://schemas.microsoft.com/office/drawing/2014/main"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0" name="Google Shape;833;p31">
              <a:extLst>
                <a:ext uri="{FF2B5EF4-FFF2-40B4-BE49-F238E27FC236}">
                  <a16:creationId xmlns:a16="http://schemas.microsoft.com/office/drawing/2014/main"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1" name="Google Shape;834;p31">
              <a:extLst>
                <a:ext uri="{FF2B5EF4-FFF2-40B4-BE49-F238E27FC236}">
                  <a16:creationId xmlns:a16="http://schemas.microsoft.com/office/drawing/2014/main"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2" name="Google Shape;835;p31">
              <a:extLst>
                <a:ext uri="{FF2B5EF4-FFF2-40B4-BE49-F238E27FC236}">
                  <a16:creationId xmlns:a16="http://schemas.microsoft.com/office/drawing/2014/main"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3" name="Google Shape;836;p31">
              <a:extLst>
                <a:ext uri="{FF2B5EF4-FFF2-40B4-BE49-F238E27FC236}">
                  <a16:creationId xmlns:a16="http://schemas.microsoft.com/office/drawing/2014/main"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4" name="Google Shape;837;p31">
              <a:extLst>
                <a:ext uri="{FF2B5EF4-FFF2-40B4-BE49-F238E27FC236}">
                  <a16:creationId xmlns:a16="http://schemas.microsoft.com/office/drawing/2014/main"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5" name="Google Shape;838;p31">
              <a:extLst>
                <a:ext uri="{FF2B5EF4-FFF2-40B4-BE49-F238E27FC236}">
                  <a16:creationId xmlns:a16="http://schemas.microsoft.com/office/drawing/2014/main"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6" name="Google Shape;839;p31">
              <a:extLst>
                <a:ext uri="{FF2B5EF4-FFF2-40B4-BE49-F238E27FC236}">
                  <a16:creationId xmlns:a16="http://schemas.microsoft.com/office/drawing/2014/main"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7" name="Google Shape;840;p31">
              <a:extLst>
                <a:ext uri="{FF2B5EF4-FFF2-40B4-BE49-F238E27FC236}">
                  <a16:creationId xmlns:a16="http://schemas.microsoft.com/office/drawing/2014/main"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8" name="Google Shape;841;p31">
              <a:extLst>
                <a:ext uri="{FF2B5EF4-FFF2-40B4-BE49-F238E27FC236}">
                  <a16:creationId xmlns:a16="http://schemas.microsoft.com/office/drawing/2014/main"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9" name="Google Shape;842;p31">
              <a:extLst>
                <a:ext uri="{FF2B5EF4-FFF2-40B4-BE49-F238E27FC236}">
                  <a16:creationId xmlns:a16="http://schemas.microsoft.com/office/drawing/2014/main"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0" name="Google Shape;843;p31">
              <a:extLst>
                <a:ext uri="{FF2B5EF4-FFF2-40B4-BE49-F238E27FC236}">
                  <a16:creationId xmlns:a16="http://schemas.microsoft.com/office/drawing/2014/main"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1" name="Google Shape;844;p31">
              <a:extLst>
                <a:ext uri="{FF2B5EF4-FFF2-40B4-BE49-F238E27FC236}">
                  <a16:creationId xmlns:a16="http://schemas.microsoft.com/office/drawing/2014/main"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2" name="Google Shape;845;p31">
              <a:extLst>
                <a:ext uri="{FF2B5EF4-FFF2-40B4-BE49-F238E27FC236}">
                  <a16:creationId xmlns:a16="http://schemas.microsoft.com/office/drawing/2014/main"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3" name="Google Shape;846;p31">
              <a:extLst>
                <a:ext uri="{FF2B5EF4-FFF2-40B4-BE49-F238E27FC236}">
                  <a16:creationId xmlns:a16="http://schemas.microsoft.com/office/drawing/2014/main"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4" name="Google Shape;847;p31">
              <a:extLst>
                <a:ext uri="{FF2B5EF4-FFF2-40B4-BE49-F238E27FC236}">
                  <a16:creationId xmlns:a16="http://schemas.microsoft.com/office/drawing/2014/main"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5" name="Google Shape;848;p31">
              <a:extLst>
                <a:ext uri="{FF2B5EF4-FFF2-40B4-BE49-F238E27FC236}">
                  <a16:creationId xmlns:a16="http://schemas.microsoft.com/office/drawing/2014/main"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6" name="Google Shape;849;p31">
              <a:extLst>
                <a:ext uri="{FF2B5EF4-FFF2-40B4-BE49-F238E27FC236}">
                  <a16:creationId xmlns:a16="http://schemas.microsoft.com/office/drawing/2014/main"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7" name="Google Shape;850;p31">
              <a:extLst>
                <a:ext uri="{FF2B5EF4-FFF2-40B4-BE49-F238E27FC236}">
                  <a16:creationId xmlns:a16="http://schemas.microsoft.com/office/drawing/2014/main"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8" name="Google Shape;851;p31">
              <a:extLst>
                <a:ext uri="{FF2B5EF4-FFF2-40B4-BE49-F238E27FC236}">
                  <a16:creationId xmlns:a16="http://schemas.microsoft.com/office/drawing/2014/main"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9" name="Google Shape;852;p31">
              <a:extLst>
                <a:ext uri="{FF2B5EF4-FFF2-40B4-BE49-F238E27FC236}">
                  <a16:creationId xmlns:a16="http://schemas.microsoft.com/office/drawing/2014/main"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0" name="Google Shape;853;p31">
              <a:extLst>
                <a:ext uri="{FF2B5EF4-FFF2-40B4-BE49-F238E27FC236}">
                  <a16:creationId xmlns:a16="http://schemas.microsoft.com/office/drawing/2014/main"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1" name="Google Shape;854;p31">
              <a:extLst>
                <a:ext uri="{FF2B5EF4-FFF2-40B4-BE49-F238E27FC236}">
                  <a16:creationId xmlns:a16="http://schemas.microsoft.com/office/drawing/2014/main"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2" name="Google Shape;855;p31">
              <a:extLst>
                <a:ext uri="{FF2B5EF4-FFF2-40B4-BE49-F238E27FC236}">
                  <a16:creationId xmlns:a16="http://schemas.microsoft.com/office/drawing/2014/main"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3" name="Google Shape;856;p31">
              <a:extLst>
                <a:ext uri="{FF2B5EF4-FFF2-40B4-BE49-F238E27FC236}">
                  <a16:creationId xmlns:a16="http://schemas.microsoft.com/office/drawing/2014/main"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4" name="Google Shape;857;p31">
              <a:extLst>
                <a:ext uri="{FF2B5EF4-FFF2-40B4-BE49-F238E27FC236}">
                  <a16:creationId xmlns:a16="http://schemas.microsoft.com/office/drawing/2014/main"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5" name="Google Shape;858;p31">
              <a:extLst>
                <a:ext uri="{FF2B5EF4-FFF2-40B4-BE49-F238E27FC236}">
                  <a16:creationId xmlns:a16="http://schemas.microsoft.com/office/drawing/2014/main"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6" name="Google Shape;859;p31">
              <a:extLst>
                <a:ext uri="{FF2B5EF4-FFF2-40B4-BE49-F238E27FC236}">
                  <a16:creationId xmlns:a16="http://schemas.microsoft.com/office/drawing/2014/main"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7" name="Google Shape;860;p31">
              <a:extLst>
                <a:ext uri="{FF2B5EF4-FFF2-40B4-BE49-F238E27FC236}">
                  <a16:creationId xmlns:a16="http://schemas.microsoft.com/office/drawing/2014/main"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8" name="Google Shape;861;p31">
              <a:extLst>
                <a:ext uri="{FF2B5EF4-FFF2-40B4-BE49-F238E27FC236}">
                  <a16:creationId xmlns:a16="http://schemas.microsoft.com/office/drawing/2014/main"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9" name="Google Shape;862;p31">
              <a:extLst>
                <a:ext uri="{FF2B5EF4-FFF2-40B4-BE49-F238E27FC236}">
                  <a16:creationId xmlns:a16="http://schemas.microsoft.com/office/drawing/2014/main"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0" name="Google Shape;863;p31">
              <a:extLst>
                <a:ext uri="{FF2B5EF4-FFF2-40B4-BE49-F238E27FC236}">
                  <a16:creationId xmlns:a16="http://schemas.microsoft.com/office/drawing/2014/main"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1" name="Google Shape;864;p31">
              <a:extLst>
                <a:ext uri="{FF2B5EF4-FFF2-40B4-BE49-F238E27FC236}">
                  <a16:creationId xmlns:a16="http://schemas.microsoft.com/office/drawing/2014/main"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2" name="Google Shape;865;p31">
              <a:extLst>
                <a:ext uri="{FF2B5EF4-FFF2-40B4-BE49-F238E27FC236}">
                  <a16:creationId xmlns:a16="http://schemas.microsoft.com/office/drawing/2014/main"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3" name="Google Shape;866;p31">
              <a:extLst>
                <a:ext uri="{FF2B5EF4-FFF2-40B4-BE49-F238E27FC236}">
                  <a16:creationId xmlns:a16="http://schemas.microsoft.com/office/drawing/2014/main"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4" name="Google Shape;867;p31">
              <a:extLst>
                <a:ext uri="{FF2B5EF4-FFF2-40B4-BE49-F238E27FC236}">
                  <a16:creationId xmlns:a16="http://schemas.microsoft.com/office/drawing/2014/main"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5" name="Google Shape;868;p31">
              <a:extLst>
                <a:ext uri="{FF2B5EF4-FFF2-40B4-BE49-F238E27FC236}">
                  <a16:creationId xmlns:a16="http://schemas.microsoft.com/office/drawing/2014/main"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6" name="Google Shape;869;p31">
              <a:extLst>
                <a:ext uri="{FF2B5EF4-FFF2-40B4-BE49-F238E27FC236}">
                  <a16:creationId xmlns:a16="http://schemas.microsoft.com/office/drawing/2014/main"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7" name="Google Shape;870;p31">
              <a:extLst>
                <a:ext uri="{FF2B5EF4-FFF2-40B4-BE49-F238E27FC236}">
                  <a16:creationId xmlns:a16="http://schemas.microsoft.com/office/drawing/2014/main"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8" name="Google Shape;871;p31">
              <a:extLst>
                <a:ext uri="{FF2B5EF4-FFF2-40B4-BE49-F238E27FC236}">
                  <a16:creationId xmlns:a16="http://schemas.microsoft.com/office/drawing/2014/main"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Google Shape;872;p31">
              <a:extLst>
                <a:ext uri="{FF2B5EF4-FFF2-40B4-BE49-F238E27FC236}">
                  <a16:creationId xmlns:a16="http://schemas.microsoft.com/office/drawing/2014/main"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0" name="Google Shape;873;p31">
              <a:extLst>
                <a:ext uri="{FF2B5EF4-FFF2-40B4-BE49-F238E27FC236}">
                  <a16:creationId xmlns:a16="http://schemas.microsoft.com/office/drawing/2014/main"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1" name="Google Shape;874;p31">
              <a:extLst>
                <a:ext uri="{FF2B5EF4-FFF2-40B4-BE49-F238E27FC236}">
                  <a16:creationId xmlns:a16="http://schemas.microsoft.com/office/drawing/2014/main"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2" name="Google Shape;875;p31">
              <a:extLst>
                <a:ext uri="{FF2B5EF4-FFF2-40B4-BE49-F238E27FC236}">
                  <a16:creationId xmlns:a16="http://schemas.microsoft.com/office/drawing/2014/main"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3" name="Google Shape;876;p31">
              <a:extLst>
                <a:ext uri="{FF2B5EF4-FFF2-40B4-BE49-F238E27FC236}">
                  <a16:creationId xmlns:a16="http://schemas.microsoft.com/office/drawing/2014/main"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4" name="Google Shape;877;p31">
              <a:extLst>
                <a:ext uri="{FF2B5EF4-FFF2-40B4-BE49-F238E27FC236}">
                  <a16:creationId xmlns:a16="http://schemas.microsoft.com/office/drawing/2014/main"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5" name="Google Shape;878;p31">
              <a:extLst>
                <a:ext uri="{FF2B5EF4-FFF2-40B4-BE49-F238E27FC236}">
                  <a16:creationId xmlns:a16="http://schemas.microsoft.com/office/drawing/2014/main"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6" name="Google Shape;879;p31">
              <a:extLst>
                <a:ext uri="{FF2B5EF4-FFF2-40B4-BE49-F238E27FC236}">
                  <a16:creationId xmlns:a16="http://schemas.microsoft.com/office/drawing/2014/main"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7" name="Google Shape;880;p31">
              <a:extLst>
                <a:ext uri="{FF2B5EF4-FFF2-40B4-BE49-F238E27FC236}">
                  <a16:creationId xmlns:a16="http://schemas.microsoft.com/office/drawing/2014/main"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8" name="Google Shape;881;p31">
              <a:extLst>
                <a:ext uri="{FF2B5EF4-FFF2-40B4-BE49-F238E27FC236}">
                  <a16:creationId xmlns:a16="http://schemas.microsoft.com/office/drawing/2014/main"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36" name="TextBox 235">
            <a:extLst>
              <a:ext uri="{FF2B5EF4-FFF2-40B4-BE49-F238E27FC236}">
                <a16:creationId xmlns:a16="http://schemas.microsoft.com/office/drawing/2014/main" id="{BD5E5673-0E4E-473F-B799-62CE61F371DC}"/>
              </a:ext>
            </a:extLst>
          </p:cNvPr>
          <p:cNvSpPr txBox="1"/>
          <p:nvPr userDrawn="1"/>
        </p:nvSpPr>
        <p:spPr>
          <a:xfrm>
            <a:off x="4334110" y="1572168"/>
            <a:ext cx="3725448"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1500" b="0" i="0" u="none" strike="noStrike" kern="1200" cap="none" spc="0" normalizeH="0" baseline="0" noProof="0" dirty="0">
                <a:ln>
                  <a:noFill/>
                </a:ln>
                <a:solidFill>
                  <a:srgbClr val="F79646">
                    <a:lumMod val="50000"/>
                  </a:srgbClr>
                </a:solidFill>
                <a:effectLst/>
                <a:uLnTx/>
                <a:uFillTx/>
                <a:latin typeface="+mj-lt"/>
                <a:ea typeface="+mn-ea"/>
                <a:cs typeface="+mn-cs"/>
              </a:rPr>
              <a:t>KHÁM PHÁ</a:t>
            </a:r>
          </a:p>
        </p:txBody>
      </p:sp>
    </p:spTree>
    <p:extLst>
      <p:ext uri="{BB962C8B-B14F-4D97-AF65-F5344CB8AC3E}">
        <p14:creationId xmlns:p14="http://schemas.microsoft.com/office/powerpoint/2010/main" val="24600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barn(inVertical)">
                                      <p:cBhvr>
                                        <p:cTn id="10" dur="500"/>
                                        <p:tgtEl>
                                          <p:spTgt spid="9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barn(inVertical)">
                                      <p:cBhvr>
                                        <p:cTn id="13" dur="500"/>
                                        <p:tgtEl>
                                          <p:spTgt spid="99"/>
                                        </p:tgtEl>
                                      </p:cBhvr>
                                    </p:animEffect>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122"/>
                                        </p:tgtEl>
                                        <p:attrNameLst>
                                          <p:attrName>style.visibility</p:attrName>
                                        </p:attrNameLst>
                                      </p:cBhvr>
                                      <p:to>
                                        <p:strVal val="visible"/>
                                      </p:to>
                                    </p:set>
                                    <p:anim calcmode="lin" valueType="num">
                                      <p:cBhvr>
                                        <p:cTn id="17" dur="1000" fill="hold"/>
                                        <p:tgtEl>
                                          <p:spTgt spid="122"/>
                                        </p:tgtEl>
                                        <p:attrNameLst>
                                          <p:attrName>ppt_w</p:attrName>
                                        </p:attrNameLst>
                                      </p:cBhvr>
                                      <p:tavLst>
                                        <p:tav tm="0">
                                          <p:val>
                                            <p:fltVal val="0"/>
                                          </p:val>
                                        </p:tav>
                                        <p:tav tm="100000">
                                          <p:val>
                                            <p:strVal val="#ppt_w"/>
                                          </p:val>
                                        </p:tav>
                                      </p:tavLst>
                                    </p:anim>
                                    <p:anim calcmode="lin" valueType="num">
                                      <p:cBhvr>
                                        <p:cTn id="18" dur="1000" fill="hold"/>
                                        <p:tgtEl>
                                          <p:spTgt spid="122"/>
                                        </p:tgtEl>
                                        <p:attrNameLst>
                                          <p:attrName>ppt_h</p:attrName>
                                        </p:attrNameLst>
                                      </p:cBhvr>
                                      <p:tavLst>
                                        <p:tav tm="0">
                                          <p:val>
                                            <p:fltVal val="0"/>
                                          </p:val>
                                        </p:tav>
                                        <p:tav tm="100000">
                                          <p:val>
                                            <p:strVal val="#ppt_h"/>
                                          </p:val>
                                        </p:tav>
                                      </p:tavLst>
                                    </p:anim>
                                    <p:anim calcmode="lin" valueType="num">
                                      <p:cBhvr>
                                        <p:cTn id="19" dur="1000" fill="hold"/>
                                        <p:tgtEl>
                                          <p:spTgt spid="122"/>
                                        </p:tgtEl>
                                        <p:attrNameLst>
                                          <p:attrName>style.rotation</p:attrName>
                                        </p:attrNameLst>
                                      </p:cBhvr>
                                      <p:tavLst>
                                        <p:tav tm="0">
                                          <p:val>
                                            <p:fltVal val="90"/>
                                          </p:val>
                                        </p:tav>
                                        <p:tav tm="100000">
                                          <p:val>
                                            <p:fltVal val="0"/>
                                          </p:val>
                                        </p:tav>
                                      </p:tavLst>
                                    </p:anim>
                                    <p:animEffect transition="in" filter="fade">
                                      <p:cBhvr>
                                        <p:cTn id="20" dur="1000"/>
                                        <p:tgtEl>
                                          <p:spTgt spid="122"/>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236"/>
                                        </p:tgtEl>
                                        <p:attrNameLst>
                                          <p:attrName>style.visibility</p:attrName>
                                        </p:attrNameLst>
                                      </p:cBhvr>
                                      <p:to>
                                        <p:strVal val="visible"/>
                                      </p:to>
                                    </p:set>
                                    <p:animEffect transition="in" filter="randombar(horizontal)">
                                      <p:cBhvr>
                                        <p:cTn id="24"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3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dirty="0">
              <a:ln>
                <a:noFill/>
              </a:ln>
              <a:solidFill>
                <a:prstClr val="black"/>
              </a:solidFill>
              <a:effectLst/>
              <a:uLnTx/>
              <a:uFillTx/>
              <a:latin typeface="Arial"/>
              <a:ea typeface="+mn-ea"/>
              <a:cs typeface="+mn-cs"/>
            </a:endParaRPr>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grpSp>
        <p:nvGrpSpPr>
          <p:cNvPr id="236" name="Google Shape;631;p30">
            <a:extLst>
              <a:ext uri="{FF2B5EF4-FFF2-40B4-BE49-F238E27FC236}">
                <a16:creationId xmlns:a16="http://schemas.microsoft.com/office/drawing/2014/main"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8" name="Google Shape;633;p30">
              <a:extLst>
                <a:ext uri="{FF2B5EF4-FFF2-40B4-BE49-F238E27FC236}">
                  <a16:creationId xmlns:a16="http://schemas.microsoft.com/office/drawing/2014/main"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9" name="Google Shape;634;p30">
              <a:extLst>
                <a:ext uri="{FF2B5EF4-FFF2-40B4-BE49-F238E27FC236}">
                  <a16:creationId xmlns:a16="http://schemas.microsoft.com/office/drawing/2014/main"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0" name="Google Shape;635;p30">
              <a:extLst>
                <a:ext uri="{FF2B5EF4-FFF2-40B4-BE49-F238E27FC236}">
                  <a16:creationId xmlns:a16="http://schemas.microsoft.com/office/drawing/2014/main"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1" name="Google Shape;636;p30">
              <a:extLst>
                <a:ext uri="{FF2B5EF4-FFF2-40B4-BE49-F238E27FC236}">
                  <a16:creationId xmlns:a16="http://schemas.microsoft.com/office/drawing/2014/main"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2" name="Google Shape;637;p30">
              <a:extLst>
                <a:ext uri="{FF2B5EF4-FFF2-40B4-BE49-F238E27FC236}">
                  <a16:creationId xmlns:a16="http://schemas.microsoft.com/office/drawing/2014/main"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3" name="Google Shape;638;p30">
              <a:extLst>
                <a:ext uri="{FF2B5EF4-FFF2-40B4-BE49-F238E27FC236}">
                  <a16:creationId xmlns:a16="http://schemas.microsoft.com/office/drawing/2014/main"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4" name="Google Shape;639;p30">
              <a:extLst>
                <a:ext uri="{FF2B5EF4-FFF2-40B4-BE49-F238E27FC236}">
                  <a16:creationId xmlns:a16="http://schemas.microsoft.com/office/drawing/2014/main"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5" name="Google Shape;640;p30">
              <a:extLst>
                <a:ext uri="{FF2B5EF4-FFF2-40B4-BE49-F238E27FC236}">
                  <a16:creationId xmlns:a16="http://schemas.microsoft.com/office/drawing/2014/main"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6" name="Google Shape;641;p30">
              <a:extLst>
                <a:ext uri="{FF2B5EF4-FFF2-40B4-BE49-F238E27FC236}">
                  <a16:creationId xmlns:a16="http://schemas.microsoft.com/office/drawing/2014/main"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7" name="Google Shape;642;p30">
              <a:extLst>
                <a:ext uri="{FF2B5EF4-FFF2-40B4-BE49-F238E27FC236}">
                  <a16:creationId xmlns:a16="http://schemas.microsoft.com/office/drawing/2014/main"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8" name="Google Shape;643;p30">
              <a:extLst>
                <a:ext uri="{FF2B5EF4-FFF2-40B4-BE49-F238E27FC236}">
                  <a16:creationId xmlns:a16="http://schemas.microsoft.com/office/drawing/2014/main"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9" name="Google Shape;644;p30">
              <a:extLst>
                <a:ext uri="{FF2B5EF4-FFF2-40B4-BE49-F238E27FC236}">
                  <a16:creationId xmlns:a16="http://schemas.microsoft.com/office/drawing/2014/main"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0" name="Google Shape;645;p30">
              <a:extLst>
                <a:ext uri="{FF2B5EF4-FFF2-40B4-BE49-F238E27FC236}">
                  <a16:creationId xmlns:a16="http://schemas.microsoft.com/office/drawing/2014/main"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1" name="Google Shape;646;p30">
              <a:extLst>
                <a:ext uri="{FF2B5EF4-FFF2-40B4-BE49-F238E27FC236}">
                  <a16:creationId xmlns:a16="http://schemas.microsoft.com/office/drawing/2014/main"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2" name="Google Shape;647;p30">
              <a:extLst>
                <a:ext uri="{FF2B5EF4-FFF2-40B4-BE49-F238E27FC236}">
                  <a16:creationId xmlns:a16="http://schemas.microsoft.com/office/drawing/2014/main"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3" name="Google Shape;648;p30">
              <a:extLst>
                <a:ext uri="{FF2B5EF4-FFF2-40B4-BE49-F238E27FC236}">
                  <a16:creationId xmlns:a16="http://schemas.microsoft.com/office/drawing/2014/main"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4" name="Google Shape;649;p30">
              <a:extLst>
                <a:ext uri="{FF2B5EF4-FFF2-40B4-BE49-F238E27FC236}">
                  <a16:creationId xmlns:a16="http://schemas.microsoft.com/office/drawing/2014/main"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5" name="Google Shape;650;p30">
              <a:extLst>
                <a:ext uri="{FF2B5EF4-FFF2-40B4-BE49-F238E27FC236}">
                  <a16:creationId xmlns:a16="http://schemas.microsoft.com/office/drawing/2014/main"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6" name="Google Shape;651;p30">
              <a:extLst>
                <a:ext uri="{FF2B5EF4-FFF2-40B4-BE49-F238E27FC236}">
                  <a16:creationId xmlns:a16="http://schemas.microsoft.com/office/drawing/2014/main"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7" name="Google Shape;652;p30">
              <a:extLst>
                <a:ext uri="{FF2B5EF4-FFF2-40B4-BE49-F238E27FC236}">
                  <a16:creationId xmlns:a16="http://schemas.microsoft.com/office/drawing/2014/main"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8" name="Google Shape;653;p30">
              <a:extLst>
                <a:ext uri="{FF2B5EF4-FFF2-40B4-BE49-F238E27FC236}">
                  <a16:creationId xmlns:a16="http://schemas.microsoft.com/office/drawing/2014/main"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9" name="Google Shape;654;p30">
              <a:extLst>
                <a:ext uri="{FF2B5EF4-FFF2-40B4-BE49-F238E27FC236}">
                  <a16:creationId xmlns:a16="http://schemas.microsoft.com/office/drawing/2014/main"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0" name="Google Shape;655;p30">
              <a:extLst>
                <a:ext uri="{FF2B5EF4-FFF2-40B4-BE49-F238E27FC236}">
                  <a16:creationId xmlns:a16="http://schemas.microsoft.com/office/drawing/2014/main"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1" name="Google Shape;656;p30">
              <a:extLst>
                <a:ext uri="{FF2B5EF4-FFF2-40B4-BE49-F238E27FC236}">
                  <a16:creationId xmlns:a16="http://schemas.microsoft.com/office/drawing/2014/main"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2" name="Google Shape;657;p30">
              <a:extLst>
                <a:ext uri="{FF2B5EF4-FFF2-40B4-BE49-F238E27FC236}">
                  <a16:creationId xmlns:a16="http://schemas.microsoft.com/office/drawing/2014/main"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3" name="Google Shape;658;p30">
              <a:extLst>
                <a:ext uri="{FF2B5EF4-FFF2-40B4-BE49-F238E27FC236}">
                  <a16:creationId xmlns:a16="http://schemas.microsoft.com/office/drawing/2014/main"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4" name="Google Shape;659;p30">
              <a:extLst>
                <a:ext uri="{FF2B5EF4-FFF2-40B4-BE49-F238E27FC236}">
                  <a16:creationId xmlns:a16="http://schemas.microsoft.com/office/drawing/2014/main"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5" name="Google Shape;660;p30">
              <a:extLst>
                <a:ext uri="{FF2B5EF4-FFF2-40B4-BE49-F238E27FC236}">
                  <a16:creationId xmlns:a16="http://schemas.microsoft.com/office/drawing/2014/main"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6" name="Google Shape;661;p30">
              <a:extLst>
                <a:ext uri="{FF2B5EF4-FFF2-40B4-BE49-F238E27FC236}">
                  <a16:creationId xmlns:a16="http://schemas.microsoft.com/office/drawing/2014/main"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7" name="Google Shape;662;p30">
              <a:extLst>
                <a:ext uri="{FF2B5EF4-FFF2-40B4-BE49-F238E27FC236}">
                  <a16:creationId xmlns:a16="http://schemas.microsoft.com/office/drawing/2014/main"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8" name="Google Shape;663;p30">
              <a:extLst>
                <a:ext uri="{FF2B5EF4-FFF2-40B4-BE49-F238E27FC236}">
                  <a16:creationId xmlns:a16="http://schemas.microsoft.com/office/drawing/2014/main"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9" name="Google Shape;664;p30">
              <a:extLst>
                <a:ext uri="{FF2B5EF4-FFF2-40B4-BE49-F238E27FC236}">
                  <a16:creationId xmlns:a16="http://schemas.microsoft.com/office/drawing/2014/main"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0" name="Google Shape;665;p30">
              <a:extLst>
                <a:ext uri="{FF2B5EF4-FFF2-40B4-BE49-F238E27FC236}">
                  <a16:creationId xmlns:a16="http://schemas.microsoft.com/office/drawing/2014/main"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1" name="Google Shape;666;p30">
              <a:extLst>
                <a:ext uri="{FF2B5EF4-FFF2-40B4-BE49-F238E27FC236}">
                  <a16:creationId xmlns:a16="http://schemas.microsoft.com/office/drawing/2014/main"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2" name="Google Shape;667;p30">
              <a:extLst>
                <a:ext uri="{FF2B5EF4-FFF2-40B4-BE49-F238E27FC236}">
                  <a16:creationId xmlns:a16="http://schemas.microsoft.com/office/drawing/2014/main"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3" name="Google Shape;668;p30">
              <a:extLst>
                <a:ext uri="{FF2B5EF4-FFF2-40B4-BE49-F238E27FC236}">
                  <a16:creationId xmlns:a16="http://schemas.microsoft.com/office/drawing/2014/main"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4" name="Google Shape;669;p30">
              <a:extLst>
                <a:ext uri="{FF2B5EF4-FFF2-40B4-BE49-F238E27FC236}">
                  <a16:creationId xmlns:a16="http://schemas.microsoft.com/office/drawing/2014/main"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5" name="Google Shape;670;p30">
              <a:extLst>
                <a:ext uri="{FF2B5EF4-FFF2-40B4-BE49-F238E27FC236}">
                  <a16:creationId xmlns:a16="http://schemas.microsoft.com/office/drawing/2014/main"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6" name="Google Shape;671;p30">
              <a:extLst>
                <a:ext uri="{FF2B5EF4-FFF2-40B4-BE49-F238E27FC236}">
                  <a16:creationId xmlns:a16="http://schemas.microsoft.com/office/drawing/2014/main"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7" name="Google Shape;672;p30">
              <a:extLst>
                <a:ext uri="{FF2B5EF4-FFF2-40B4-BE49-F238E27FC236}">
                  <a16:creationId xmlns:a16="http://schemas.microsoft.com/office/drawing/2014/main"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78" name="Google Shape;211;p3">
            <a:extLst>
              <a:ext uri="{FF2B5EF4-FFF2-40B4-BE49-F238E27FC236}">
                <a16:creationId xmlns:a16="http://schemas.microsoft.com/office/drawing/2014/main"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0" name="Google Shape;213;p3">
              <a:extLst>
                <a:ext uri="{FF2B5EF4-FFF2-40B4-BE49-F238E27FC236}">
                  <a16:creationId xmlns:a16="http://schemas.microsoft.com/office/drawing/2014/main"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81" name="Google Shape;214;p3">
            <a:extLst>
              <a:ext uri="{FF2B5EF4-FFF2-40B4-BE49-F238E27FC236}">
                <a16:creationId xmlns:a16="http://schemas.microsoft.com/office/drawing/2014/main"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3" name="Google Shape;216;p3">
              <a:extLst>
                <a:ext uri="{FF2B5EF4-FFF2-40B4-BE49-F238E27FC236}">
                  <a16:creationId xmlns:a16="http://schemas.microsoft.com/office/drawing/2014/main"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4" name="Google Shape;217;p3">
              <a:extLst>
                <a:ext uri="{FF2B5EF4-FFF2-40B4-BE49-F238E27FC236}">
                  <a16:creationId xmlns:a16="http://schemas.microsoft.com/office/drawing/2014/main"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5" name="Google Shape;218;p3">
              <a:extLst>
                <a:ext uri="{FF2B5EF4-FFF2-40B4-BE49-F238E27FC236}">
                  <a16:creationId xmlns:a16="http://schemas.microsoft.com/office/drawing/2014/main"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6" name="Google Shape;219;p3">
              <a:extLst>
                <a:ext uri="{FF2B5EF4-FFF2-40B4-BE49-F238E27FC236}">
                  <a16:creationId xmlns:a16="http://schemas.microsoft.com/office/drawing/2014/main"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7" name="Google Shape;220;p3">
              <a:extLst>
                <a:ext uri="{FF2B5EF4-FFF2-40B4-BE49-F238E27FC236}">
                  <a16:creationId xmlns:a16="http://schemas.microsoft.com/office/drawing/2014/main"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8" name="Google Shape;221;p3">
              <a:extLst>
                <a:ext uri="{FF2B5EF4-FFF2-40B4-BE49-F238E27FC236}">
                  <a16:creationId xmlns:a16="http://schemas.microsoft.com/office/drawing/2014/main"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9" name="Google Shape;222;p3">
              <a:extLst>
                <a:ext uri="{FF2B5EF4-FFF2-40B4-BE49-F238E27FC236}">
                  <a16:creationId xmlns:a16="http://schemas.microsoft.com/office/drawing/2014/main"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0" name="Google Shape;223;p3">
              <a:extLst>
                <a:ext uri="{FF2B5EF4-FFF2-40B4-BE49-F238E27FC236}">
                  <a16:creationId xmlns:a16="http://schemas.microsoft.com/office/drawing/2014/main"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1" name="Google Shape;224;p3">
              <a:extLst>
                <a:ext uri="{FF2B5EF4-FFF2-40B4-BE49-F238E27FC236}">
                  <a16:creationId xmlns:a16="http://schemas.microsoft.com/office/drawing/2014/main"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92" name="Google Shape;225;p3">
            <a:extLst>
              <a:ext uri="{FF2B5EF4-FFF2-40B4-BE49-F238E27FC236}">
                <a16:creationId xmlns:a16="http://schemas.microsoft.com/office/drawing/2014/main"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4" name="Google Shape;227;p3">
              <a:extLst>
                <a:ext uri="{FF2B5EF4-FFF2-40B4-BE49-F238E27FC236}">
                  <a16:creationId xmlns:a16="http://schemas.microsoft.com/office/drawing/2014/main"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95" name="Google Shape;228;p3">
            <a:extLst>
              <a:ext uri="{FF2B5EF4-FFF2-40B4-BE49-F238E27FC236}">
                <a16:creationId xmlns:a16="http://schemas.microsoft.com/office/drawing/2014/main"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6" name="Google Shape;229;p3">
            <a:extLst>
              <a:ext uri="{FF2B5EF4-FFF2-40B4-BE49-F238E27FC236}">
                <a16:creationId xmlns:a16="http://schemas.microsoft.com/office/drawing/2014/main"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97" name="Google Shape;230;p3">
            <a:extLst>
              <a:ext uri="{FF2B5EF4-FFF2-40B4-BE49-F238E27FC236}">
                <a16:creationId xmlns:a16="http://schemas.microsoft.com/office/drawing/2014/main"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9" name="Google Shape;232;p3">
              <a:extLst>
                <a:ext uri="{FF2B5EF4-FFF2-40B4-BE49-F238E27FC236}">
                  <a16:creationId xmlns:a16="http://schemas.microsoft.com/office/drawing/2014/main"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38" name="TextBox 137">
            <a:extLst>
              <a:ext uri="{FF2B5EF4-FFF2-40B4-BE49-F238E27FC236}">
                <a16:creationId xmlns:a16="http://schemas.microsoft.com/office/drawing/2014/main" id="{F3E5FC39-98FC-4CBA-B958-5F648514C390}"/>
              </a:ext>
            </a:extLst>
          </p:cNvPr>
          <p:cNvSpPr txBox="1"/>
          <p:nvPr userDrawn="1"/>
        </p:nvSpPr>
        <p:spPr>
          <a:xfrm>
            <a:off x="3558840" y="1522374"/>
            <a:ext cx="4518031"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1500" b="0" i="0" u="none" strike="noStrike" kern="1200" cap="none" spc="0" normalizeH="0" baseline="0" noProof="0" dirty="0">
                <a:ln>
                  <a:noFill/>
                </a:ln>
                <a:solidFill>
                  <a:srgbClr val="C00000"/>
                </a:solidFill>
                <a:effectLst/>
                <a:uLnTx/>
                <a:uFillTx/>
                <a:latin typeface="+mj-lt"/>
                <a:ea typeface="+mn-ea"/>
                <a:cs typeface="+mn-cs"/>
              </a:rPr>
              <a:t>HOẠT ĐỘNG</a:t>
            </a:r>
          </a:p>
        </p:txBody>
      </p:sp>
    </p:spTree>
    <p:extLst>
      <p:ext uri="{BB962C8B-B14F-4D97-AF65-F5344CB8AC3E}">
        <p14:creationId xmlns:p14="http://schemas.microsoft.com/office/powerpoint/2010/main" val="261851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barn(inVertical)">
                                      <p:cBhvr>
                                        <p:cTn id="10" dur="500"/>
                                        <p:tgtEl>
                                          <p:spTgt spid="9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barn(inVertical)">
                                      <p:cBhvr>
                                        <p:cTn id="13" dur="500"/>
                                        <p:tgtEl>
                                          <p:spTgt spid="99"/>
                                        </p:tgtEl>
                                      </p:cBhvr>
                                    </p:animEffect>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236"/>
                                        </p:tgtEl>
                                        <p:attrNameLst>
                                          <p:attrName>style.visibility</p:attrName>
                                        </p:attrNameLst>
                                      </p:cBhvr>
                                      <p:to>
                                        <p:strVal val="visible"/>
                                      </p:to>
                                    </p:set>
                                    <p:anim calcmode="lin" valueType="num">
                                      <p:cBhvr>
                                        <p:cTn id="17" dur="1000" fill="hold"/>
                                        <p:tgtEl>
                                          <p:spTgt spid="236"/>
                                        </p:tgtEl>
                                        <p:attrNameLst>
                                          <p:attrName>ppt_w</p:attrName>
                                        </p:attrNameLst>
                                      </p:cBhvr>
                                      <p:tavLst>
                                        <p:tav tm="0">
                                          <p:val>
                                            <p:fltVal val="0"/>
                                          </p:val>
                                        </p:tav>
                                        <p:tav tm="100000">
                                          <p:val>
                                            <p:strVal val="#ppt_w"/>
                                          </p:val>
                                        </p:tav>
                                      </p:tavLst>
                                    </p:anim>
                                    <p:anim calcmode="lin" valueType="num">
                                      <p:cBhvr>
                                        <p:cTn id="18" dur="1000" fill="hold"/>
                                        <p:tgtEl>
                                          <p:spTgt spid="236"/>
                                        </p:tgtEl>
                                        <p:attrNameLst>
                                          <p:attrName>ppt_h</p:attrName>
                                        </p:attrNameLst>
                                      </p:cBhvr>
                                      <p:tavLst>
                                        <p:tav tm="0">
                                          <p:val>
                                            <p:fltVal val="0"/>
                                          </p:val>
                                        </p:tav>
                                        <p:tav tm="100000">
                                          <p:val>
                                            <p:strVal val="#ppt_h"/>
                                          </p:val>
                                        </p:tav>
                                      </p:tavLst>
                                    </p:anim>
                                    <p:anim calcmode="lin" valueType="num">
                                      <p:cBhvr>
                                        <p:cTn id="19" dur="1000" fill="hold"/>
                                        <p:tgtEl>
                                          <p:spTgt spid="236"/>
                                        </p:tgtEl>
                                        <p:attrNameLst>
                                          <p:attrName>style.rotation</p:attrName>
                                        </p:attrNameLst>
                                      </p:cBhvr>
                                      <p:tavLst>
                                        <p:tav tm="0">
                                          <p:val>
                                            <p:fltVal val="90"/>
                                          </p:val>
                                        </p:tav>
                                        <p:tav tm="100000">
                                          <p:val>
                                            <p:fltVal val="0"/>
                                          </p:val>
                                        </p:tav>
                                      </p:tavLst>
                                    </p:anim>
                                    <p:animEffect transition="in" filter="fade">
                                      <p:cBhvr>
                                        <p:cTn id="20" dur="1000"/>
                                        <p:tgtEl>
                                          <p:spTgt spid="236"/>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randombar(horizontal)">
                                      <p:cBhvr>
                                        <p:cTn id="24"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3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dirty="0">
              <a:ln>
                <a:noFill/>
              </a:ln>
              <a:solidFill>
                <a:prstClr val="black"/>
              </a:solidFill>
              <a:effectLst/>
              <a:uLnTx/>
              <a:uFillTx/>
              <a:latin typeface="Arial"/>
              <a:ea typeface="+mn-ea"/>
              <a:cs typeface="+mn-cs"/>
            </a:endParaRPr>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grpSp>
        <p:nvGrpSpPr>
          <p:cNvPr id="138" name="Google Shape;939;p32">
            <a:extLst>
              <a:ext uri="{FF2B5EF4-FFF2-40B4-BE49-F238E27FC236}">
                <a16:creationId xmlns:a16="http://schemas.microsoft.com/office/drawing/2014/main"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0" name="Google Shape;941;p32">
              <a:extLst>
                <a:ext uri="{FF2B5EF4-FFF2-40B4-BE49-F238E27FC236}">
                  <a16:creationId xmlns:a16="http://schemas.microsoft.com/office/drawing/2014/main"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1" name="Google Shape;942;p32">
              <a:extLst>
                <a:ext uri="{FF2B5EF4-FFF2-40B4-BE49-F238E27FC236}">
                  <a16:creationId xmlns:a16="http://schemas.microsoft.com/office/drawing/2014/main"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2" name="Google Shape;943;p32">
              <a:extLst>
                <a:ext uri="{FF2B5EF4-FFF2-40B4-BE49-F238E27FC236}">
                  <a16:creationId xmlns:a16="http://schemas.microsoft.com/office/drawing/2014/main"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3" name="Google Shape;944;p32">
              <a:extLst>
                <a:ext uri="{FF2B5EF4-FFF2-40B4-BE49-F238E27FC236}">
                  <a16:creationId xmlns:a16="http://schemas.microsoft.com/office/drawing/2014/main"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4" name="Google Shape;945;p32">
              <a:extLst>
                <a:ext uri="{FF2B5EF4-FFF2-40B4-BE49-F238E27FC236}">
                  <a16:creationId xmlns:a16="http://schemas.microsoft.com/office/drawing/2014/main"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5" name="Google Shape;946;p32">
              <a:extLst>
                <a:ext uri="{FF2B5EF4-FFF2-40B4-BE49-F238E27FC236}">
                  <a16:creationId xmlns:a16="http://schemas.microsoft.com/office/drawing/2014/main"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6" name="Google Shape;947;p32">
              <a:extLst>
                <a:ext uri="{FF2B5EF4-FFF2-40B4-BE49-F238E27FC236}">
                  <a16:creationId xmlns:a16="http://schemas.microsoft.com/office/drawing/2014/main"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7" name="Google Shape;948;p32">
              <a:extLst>
                <a:ext uri="{FF2B5EF4-FFF2-40B4-BE49-F238E27FC236}">
                  <a16:creationId xmlns:a16="http://schemas.microsoft.com/office/drawing/2014/main"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8" name="Google Shape;949;p32">
              <a:extLst>
                <a:ext uri="{FF2B5EF4-FFF2-40B4-BE49-F238E27FC236}">
                  <a16:creationId xmlns:a16="http://schemas.microsoft.com/office/drawing/2014/main"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9" name="Google Shape;950;p32">
              <a:extLst>
                <a:ext uri="{FF2B5EF4-FFF2-40B4-BE49-F238E27FC236}">
                  <a16:creationId xmlns:a16="http://schemas.microsoft.com/office/drawing/2014/main"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0" name="Google Shape;951;p32">
              <a:extLst>
                <a:ext uri="{FF2B5EF4-FFF2-40B4-BE49-F238E27FC236}">
                  <a16:creationId xmlns:a16="http://schemas.microsoft.com/office/drawing/2014/main"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1" name="Google Shape;952;p32">
              <a:extLst>
                <a:ext uri="{FF2B5EF4-FFF2-40B4-BE49-F238E27FC236}">
                  <a16:creationId xmlns:a16="http://schemas.microsoft.com/office/drawing/2014/main"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2" name="Google Shape;953;p32">
              <a:extLst>
                <a:ext uri="{FF2B5EF4-FFF2-40B4-BE49-F238E27FC236}">
                  <a16:creationId xmlns:a16="http://schemas.microsoft.com/office/drawing/2014/main"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3" name="Google Shape;954;p32">
              <a:extLst>
                <a:ext uri="{FF2B5EF4-FFF2-40B4-BE49-F238E27FC236}">
                  <a16:creationId xmlns:a16="http://schemas.microsoft.com/office/drawing/2014/main"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4" name="Google Shape;955;p32">
              <a:extLst>
                <a:ext uri="{FF2B5EF4-FFF2-40B4-BE49-F238E27FC236}">
                  <a16:creationId xmlns:a16="http://schemas.microsoft.com/office/drawing/2014/main"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5" name="Google Shape;956;p32">
              <a:extLst>
                <a:ext uri="{FF2B5EF4-FFF2-40B4-BE49-F238E27FC236}">
                  <a16:creationId xmlns:a16="http://schemas.microsoft.com/office/drawing/2014/main"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6" name="Google Shape;957;p32">
              <a:extLst>
                <a:ext uri="{FF2B5EF4-FFF2-40B4-BE49-F238E27FC236}">
                  <a16:creationId xmlns:a16="http://schemas.microsoft.com/office/drawing/2014/main"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7" name="Google Shape;958;p32">
              <a:extLst>
                <a:ext uri="{FF2B5EF4-FFF2-40B4-BE49-F238E27FC236}">
                  <a16:creationId xmlns:a16="http://schemas.microsoft.com/office/drawing/2014/main"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8" name="Google Shape;959;p32">
              <a:extLst>
                <a:ext uri="{FF2B5EF4-FFF2-40B4-BE49-F238E27FC236}">
                  <a16:creationId xmlns:a16="http://schemas.microsoft.com/office/drawing/2014/main"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9" name="Google Shape;960;p32">
              <a:extLst>
                <a:ext uri="{FF2B5EF4-FFF2-40B4-BE49-F238E27FC236}">
                  <a16:creationId xmlns:a16="http://schemas.microsoft.com/office/drawing/2014/main"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0" name="Google Shape;961;p32">
              <a:extLst>
                <a:ext uri="{FF2B5EF4-FFF2-40B4-BE49-F238E27FC236}">
                  <a16:creationId xmlns:a16="http://schemas.microsoft.com/office/drawing/2014/main"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1" name="Google Shape;962;p32">
              <a:extLst>
                <a:ext uri="{FF2B5EF4-FFF2-40B4-BE49-F238E27FC236}">
                  <a16:creationId xmlns:a16="http://schemas.microsoft.com/office/drawing/2014/main"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2" name="Google Shape;963;p32">
              <a:extLst>
                <a:ext uri="{FF2B5EF4-FFF2-40B4-BE49-F238E27FC236}">
                  <a16:creationId xmlns:a16="http://schemas.microsoft.com/office/drawing/2014/main"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3" name="Google Shape;964;p32">
              <a:extLst>
                <a:ext uri="{FF2B5EF4-FFF2-40B4-BE49-F238E27FC236}">
                  <a16:creationId xmlns:a16="http://schemas.microsoft.com/office/drawing/2014/main"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4" name="Google Shape;965;p32">
              <a:extLst>
                <a:ext uri="{FF2B5EF4-FFF2-40B4-BE49-F238E27FC236}">
                  <a16:creationId xmlns:a16="http://schemas.microsoft.com/office/drawing/2014/main"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5" name="Google Shape;966;p32">
              <a:extLst>
                <a:ext uri="{FF2B5EF4-FFF2-40B4-BE49-F238E27FC236}">
                  <a16:creationId xmlns:a16="http://schemas.microsoft.com/office/drawing/2014/main"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6" name="Google Shape;967;p32">
              <a:extLst>
                <a:ext uri="{FF2B5EF4-FFF2-40B4-BE49-F238E27FC236}">
                  <a16:creationId xmlns:a16="http://schemas.microsoft.com/office/drawing/2014/main"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7" name="Google Shape;968;p32">
              <a:extLst>
                <a:ext uri="{FF2B5EF4-FFF2-40B4-BE49-F238E27FC236}">
                  <a16:creationId xmlns:a16="http://schemas.microsoft.com/office/drawing/2014/main"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8" name="Google Shape;969;p32">
              <a:extLst>
                <a:ext uri="{FF2B5EF4-FFF2-40B4-BE49-F238E27FC236}">
                  <a16:creationId xmlns:a16="http://schemas.microsoft.com/office/drawing/2014/main"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Google Shape;970;p32">
              <a:extLst>
                <a:ext uri="{FF2B5EF4-FFF2-40B4-BE49-F238E27FC236}">
                  <a16:creationId xmlns:a16="http://schemas.microsoft.com/office/drawing/2014/main"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0" name="Google Shape;971;p32">
              <a:extLst>
                <a:ext uri="{FF2B5EF4-FFF2-40B4-BE49-F238E27FC236}">
                  <a16:creationId xmlns:a16="http://schemas.microsoft.com/office/drawing/2014/main"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1" name="Google Shape;972;p32">
              <a:extLst>
                <a:ext uri="{FF2B5EF4-FFF2-40B4-BE49-F238E27FC236}">
                  <a16:creationId xmlns:a16="http://schemas.microsoft.com/office/drawing/2014/main"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2" name="Google Shape;973;p32">
              <a:extLst>
                <a:ext uri="{FF2B5EF4-FFF2-40B4-BE49-F238E27FC236}">
                  <a16:creationId xmlns:a16="http://schemas.microsoft.com/office/drawing/2014/main"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3" name="Google Shape;974;p32">
              <a:extLst>
                <a:ext uri="{FF2B5EF4-FFF2-40B4-BE49-F238E27FC236}">
                  <a16:creationId xmlns:a16="http://schemas.microsoft.com/office/drawing/2014/main"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4" name="Google Shape;975;p32">
              <a:extLst>
                <a:ext uri="{FF2B5EF4-FFF2-40B4-BE49-F238E27FC236}">
                  <a16:creationId xmlns:a16="http://schemas.microsoft.com/office/drawing/2014/main"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5" name="Google Shape;976;p32">
              <a:extLst>
                <a:ext uri="{FF2B5EF4-FFF2-40B4-BE49-F238E27FC236}">
                  <a16:creationId xmlns:a16="http://schemas.microsoft.com/office/drawing/2014/main"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6" name="Google Shape;977;p32">
              <a:extLst>
                <a:ext uri="{FF2B5EF4-FFF2-40B4-BE49-F238E27FC236}">
                  <a16:creationId xmlns:a16="http://schemas.microsoft.com/office/drawing/2014/main"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7" name="Google Shape;978;p32">
              <a:extLst>
                <a:ext uri="{FF2B5EF4-FFF2-40B4-BE49-F238E27FC236}">
                  <a16:creationId xmlns:a16="http://schemas.microsoft.com/office/drawing/2014/main"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8" name="Google Shape;979;p32">
              <a:extLst>
                <a:ext uri="{FF2B5EF4-FFF2-40B4-BE49-F238E27FC236}">
                  <a16:creationId xmlns:a16="http://schemas.microsoft.com/office/drawing/2014/main"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9" name="Google Shape;980;p32">
              <a:extLst>
                <a:ext uri="{FF2B5EF4-FFF2-40B4-BE49-F238E27FC236}">
                  <a16:creationId xmlns:a16="http://schemas.microsoft.com/office/drawing/2014/main"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0" name="Google Shape;981;p32">
              <a:extLst>
                <a:ext uri="{FF2B5EF4-FFF2-40B4-BE49-F238E27FC236}">
                  <a16:creationId xmlns:a16="http://schemas.microsoft.com/office/drawing/2014/main"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1" name="Google Shape;982;p32">
              <a:extLst>
                <a:ext uri="{FF2B5EF4-FFF2-40B4-BE49-F238E27FC236}">
                  <a16:creationId xmlns:a16="http://schemas.microsoft.com/office/drawing/2014/main"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2" name="Google Shape;983;p32">
              <a:extLst>
                <a:ext uri="{FF2B5EF4-FFF2-40B4-BE49-F238E27FC236}">
                  <a16:creationId xmlns:a16="http://schemas.microsoft.com/office/drawing/2014/main"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3" name="Google Shape;984;p32">
              <a:extLst>
                <a:ext uri="{FF2B5EF4-FFF2-40B4-BE49-F238E27FC236}">
                  <a16:creationId xmlns:a16="http://schemas.microsoft.com/office/drawing/2014/main"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4" name="Google Shape;985;p32">
              <a:extLst>
                <a:ext uri="{FF2B5EF4-FFF2-40B4-BE49-F238E27FC236}">
                  <a16:creationId xmlns:a16="http://schemas.microsoft.com/office/drawing/2014/main"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5" name="Google Shape;986;p32">
              <a:extLst>
                <a:ext uri="{FF2B5EF4-FFF2-40B4-BE49-F238E27FC236}">
                  <a16:creationId xmlns:a16="http://schemas.microsoft.com/office/drawing/2014/main"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6" name="Google Shape;987;p32">
              <a:extLst>
                <a:ext uri="{FF2B5EF4-FFF2-40B4-BE49-F238E27FC236}">
                  <a16:creationId xmlns:a16="http://schemas.microsoft.com/office/drawing/2014/main"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7" name="Google Shape;988;p32">
              <a:extLst>
                <a:ext uri="{FF2B5EF4-FFF2-40B4-BE49-F238E27FC236}">
                  <a16:creationId xmlns:a16="http://schemas.microsoft.com/office/drawing/2014/main"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8" name="Google Shape;989;p32">
              <a:extLst>
                <a:ext uri="{FF2B5EF4-FFF2-40B4-BE49-F238E27FC236}">
                  <a16:creationId xmlns:a16="http://schemas.microsoft.com/office/drawing/2014/main"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9" name="Google Shape;990;p32">
              <a:extLst>
                <a:ext uri="{FF2B5EF4-FFF2-40B4-BE49-F238E27FC236}">
                  <a16:creationId xmlns:a16="http://schemas.microsoft.com/office/drawing/2014/main"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0" name="Google Shape;991;p32">
              <a:extLst>
                <a:ext uri="{FF2B5EF4-FFF2-40B4-BE49-F238E27FC236}">
                  <a16:creationId xmlns:a16="http://schemas.microsoft.com/office/drawing/2014/main"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1" name="Google Shape;992;p32">
              <a:extLst>
                <a:ext uri="{FF2B5EF4-FFF2-40B4-BE49-F238E27FC236}">
                  <a16:creationId xmlns:a16="http://schemas.microsoft.com/office/drawing/2014/main"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2" name="Google Shape;993;p32">
              <a:extLst>
                <a:ext uri="{FF2B5EF4-FFF2-40B4-BE49-F238E27FC236}">
                  <a16:creationId xmlns:a16="http://schemas.microsoft.com/office/drawing/2014/main"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3" name="Google Shape;994;p32">
              <a:extLst>
                <a:ext uri="{FF2B5EF4-FFF2-40B4-BE49-F238E27FC236}">
                  <a16:creationId xmlns:a16="http://schemas.microsoft.com/office/drawing/2014/main"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4" name="Google Shape;995;p32">
              <a:extLst>
                <a:ext uri="{FF2B5EF4-FFF2-40B4-BE49-F238E27FC236}">
                  <a16:creationId xmlns:a16="http://schemas.microsoft.com/office/drawing/2014/main"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5" name="Google Shape;996;p32">
              <a:extLst>
                <a:ext uri="{FF2B5EF4-FFF2-40B4-BE49-F238E27FC236}">
                  <a16:creationId xmlns:a16="http://schemas.microsoft.com/office/drawing/2014/main"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6" name="Google Shape;997;p32">
              <a:extLst>
                <a:ext uri="{FF2B5EF4-FFF2-40B4-BE49-F238E27FC236}">
                  <a16:creationId xmlns:a16="http://schemas.microsoft.com/office/drawing/2014/main"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7" name="Google Shape;998;p32">
              <a:extLst>
                <a:ext uri="{FF2B5EF4-FFF2-40B4-BE49-F238E27FC236}">
                  <a16:creationId xmlns:a16="http://schemas.microsoft.com/office/drawing/2014/main"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8" name="Google Shape;999;p32">
              <a:extLst>
                <a:ext uri="{FF2B5EF4-FFF2-40B4-BE49-F238E27FC236}">
                  <a16:creationId xmlns:a16="http://schemas.microsoft.com/office/drawing/2014/main"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9" name="Google Shape;1000;p32">
              <a:extLst>
                <a:ext uri="{FF2B5EF4-FFF2-40B4-BE49-F238E27FC236}">
                  <a16:creationId xmlns:a16="http://schemas.microsoft.com/office/drawing/2014/main"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0" name="Google Shape;1001;p32">
              <a:extLst>
                <a:ext uri="{FF2B5EF4-FFF2-40B4-BE49-F238E27FC236}">
                  <a16:creationId xmlns:a16="http://schemas.microsoft.com/office/drawing/2014/main"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1" name="Google Shape;1002;p32">
              <a:extLst>
                <a:ext uri="{FF2B5EF4-FFF2-40B4-BE49-F238E27FC236}">
                  <a16:creationId xmlns:a16="http://schemas.microsoft.com/office/drawing/2014/main"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02" name="Google Shape;211;p3">
            <a:extLst>
              <a:ext uri="{FF2B5EF4-FFF2-40B4-BE49-F238E27FC236}">
                <a16:creationId xmlns:a16="http://schemas.microsoft.com/office/drawing/2014/main"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4" name="Google Shape;213;p3">
              <a:extLst>
                <a:ext uri="{FF2B5EF4-FFF2-40B4-BE49-F238E27FC236}">
                  <a16:creationId xmlns:a16="http://schemas.microsoft.com/office/drawing/2014/main"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05" name="Google Shape;214;p3">
            <a:extLst>
              <a:ext uri="{FF2B5EF4-FFF2-40B4-BE49-F238E27FC236}">
                <a16:creationId xmlns:a16="http://schemas.microsoft.com/office/drawing/2014/main"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7" name="Google Shape;216;p3">
              <a:extLst>
                <a:ext uri="{FF2B5EF4-FFF2-40B4-BE49-F238E27FC236}">
                  <a16:creationId xmlns:a16="http://schemas.microsoft.com/office/drawing/2014/main"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8" name="Google Shape;217;p3">
              <a:extLst>
                <a:ext uri="{FF2B5EF4-FFF2-40B4-BE49-F238E27FC236}">
                  <a16:creationId xmlns:a16="http://schemas.microsoft.com/office/drawing/2014/main"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9" name="Google Shape;218;p3">
              <a:extLst>
                <a:ext uri="{FF2B5EF4-FFF2-40B4-BE49-F238E27FC236}">
                  <a16:creationId xmlns:a16="http://schemas.microsoft.com/office/drawing/2014/main"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0" name="Google Shape;219;p3">
              <a:extLst>
                <a:ext uri="{FF2B5EF4-FFF2-40B4-BE49-F238E27FC236}">
                  <a16:creationId xmlns:a16="http://schemas.microsoft.com/office/drawing/2014/main"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1" name="Google Shape;220;p3">
              <a:extLst>
                <a:ext uri="{FF2B5EF4-FFF2-40B4-BE49-F238E27FC236}">
                  <a16:creationId xmlns:a16="http://schemas.microsoft.com/office/drawing/2014/main"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2" name="Google Shape;221;p3">
              <a:extLst>
                <a:ext uri="{FF2B5EF4-FFF2-40B4-BE49-F238E27FC236}">
                  <a16:creationId xmlns:a16="http://schemas.microsoft.com/office/drawing/2014/main"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3" name="Google Shape;222;p3">
              <a:extLst>
                <a:ext uri="{FF2B5EF4-FFF2-40B4-BE49-F238E27FC236}">
                  <a16:creationId xmlns:a16="http://schemas.microsoft.com/office/drawing/2014/main"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4" name="Google Shape;223;p3">
              <a:extLst>
                <a:ext uri="{FF2B5EF4-FFF2-40B4-BE49-F238E27FC236}">
                  <a16:creationId xmlns:a16="http://schemas.microsoft.com/office/drawing/2014/main"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5" name="Google Shape;224;p3">
              <a:extLst>
                <a:ext uri="{FF2B5EF4-FFF2-40B4-BE49-F238E27FC236}">
                  <a16:creationId xmlns:a16="http://schemas.microsoft.com/office/drawing/2014/main"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16" name="Google Shape;225;p3">
            <a:extLst>
              <a:ext uri="{FF2B5EF4-FFF2-40B4-BE49-F238E27FC236}">
                <a16:creationId xmlns:a16="http://schemas.microsoft.com/office/drawing/2014/main"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8" name="Google Shape;227;p3">
              <a:extLst>
                <a:ext uri="{FF2B5EF4-FFF2-40B4-BE49-F238E27FC236}">
                  <a16:creationId xmlns:a16="http://schemas.microsoft.com/office/drawing/2014/main"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19" name="Google Shape;228;p3">
            <a:extLst>
              <a:ext uri="{FF2B5EF4-FFF2-40B4-BE49-F238E27FC236}">
                <a16:creationId xmlns:a16="http://schemas.microsoft.com/office/drawing/2014/main"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0" name="Google Shape;229;p3">
            <a:extLst>
              <a:ext uri="{FF2B5EF4-FFF2-40B4-BE49-F238E27FC236}">
                <a16:creationId xmlns:a16="http://schemas.microsoft.com/office/drawing/2014/main"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21" name="Google Shape;230;p3">
            <a:extLst>
              <a:ext uri="{FF2B5EF4-FFF2-40B4-BE49-F238E27FC236}">
                <a16:creationId xmlns:a16="http://schemas.microsoft.com/office/drawing/2014/main"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3" name="Google Shape;232;p3">
              <a:extLst>
                <a:ext uri="{FF2B5EF4-FFF2-40B4-BE49-F238E27FC236}">
                  <a16:creationId xmlns:a16="http://schemas.microsoft.com/office/drawing/2014/main"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24" name="TextBox 223">
            <a:extLst>
              <a:ext uri="{FF2B5EF4-FFF2-40B4-BE49-F238E27FC236}">
                <a16:creationId xmlns:a16="http://schemas.microsoft.com/office/drawing/2014/main" id="{93F46B3B-D663-4FBA-8528-CFD2F9C1E141}"/>
              </a:ext>
            </a:extLst>
          </p:cNvPr>
          <p:cNvSpPr txBox="1"/>
          <p:nvPr userDrawn="1"/>
        </p:nvSpPr>
        <p:spPr>
          <a:xfrm>
            <a:off x="3642720" y="1503378"/>
            <a:ext cx="4728208"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1500" b="0" i="0" u="none" strike="noStrike" kern="1200" cap="none" spc="0" normalizeH="0" baseline="0" noProof="0" dirty="0">
                <a:ln>
                  <a:noFill/>
                </a:ln>
                <a:solidFill>
                  <a:srgbClr val="002060"/>
                </a:solidFill>
                <a:effectLst/>
                <a:uLnTx/>
                <a:uFillTx/>
                <a:latin typeface="+mj-lt"/>
                <a:ea typeface="+mn-ea"/>
                <a:cs typeface="+mn-cs"/>
              </a:rPr>
              <a:t>LUYỆN TẬP</a:t>
            </a:r>
          </a:p>
        </p:txBody>
      </p:sp>
    </p:spTree>
    <p:extLst>
      <p:ext uri="{BB962C8B-B14F-4D97-AF65-F5344CB8AC3E}">
        <p14:creationId xmlns:p14="http://schemas.microsoft.com/office/powerpoint/2010/main" val="360211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barn(inVertical)">
                                      <p:cBhvr>
                                        <p:cTn id="10" dur="500"/>
                                        <p:tgtEl>
                                          <p:spTgt spid="9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barn(inVertical)">
                                      <p:cBhvr>
                                        <p:cTn id="13" dur="500"/>
                                        <p:tgtEl>
                                          <p:spTgt spid="99"/>
                                        </p:tgtEl>
                                      </p:cBhvr>
                                    </p:animEffect>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138"/>
                                        </p:tgtEl>
                                        <p:attrNameLst>
                                          <p:attrName>style.visibility</p:attrName>
                                        </p:attrNameLst>
                                      </p:cBhvr>
                                      <p:to>
                                        <p:strVal val="visible"/>
                                      </p:to>
                                    </p:set>
                                    <p:anim calcmode="lin" valueType="num">
                                      <p:cBhvr>
                                        <p:cTn id="17" dur="1000" fill="hold"/>
                                        <p:tgtEl>
                                          <p:spTgt spid="138"/>
                                        </p:tgtEl>
                                        <p:attrNameLst>
                                          <p:attrName>ppt_w</p:attrName>
                                        </p:attrNameLst>
                                      </p:cBhvr>
                                      <p:tavLst>
                                        <p:tav tm="0">
                                          <p:val>
                                            <p:fltVal val="0"/>
                                          </p:val>
                                        </p:tav>
                                        <p:tav tm="100000">
                                          <p:val>
                                            <p:strVal val="#ppt_w"/>
                                          </p:val>
                                        </p:tav>
                                      </p:tavLst>
                                    </p:anim>
                                    <p:anim calcmode="lin" valueType="num">
                                      <p:cBhvr>
                                        <p:cTn id="18" dur="1000" fill="hold"/>
                                        <p:tgtEl>
                                          <p:spTgt spid="138"/>
                                        </p:tgtEl>
                                        <p:attrNameLst>
                                          <p:attrName>ppt_h</p:attrName>
                                        </p:attrNameLst>
                                      </p:cBhvr>
                                      <p:tavLst>
                                        <p:tav tm="0">
                                          <p:val>
                                            <p:fltVal val="0"/>
                                          </p:val>
                                        </p:tav>
                                        <p:tav tm="100000">
                                          <p:val>
                                            <p:strVal val="#ppt_h"/>
                                          </p:val>
                                        </p:tav>
                                      </p:tavLst>
                                    </p:anim>
                                    <p:anim calcmode="lin" valueType="num">
                                      <p:cBhvr>
                                        <p:cTn id="19" dur="1000" fill="hold"/>
                                        <p:tgtEl>
                                          <p:spTgt spid="138"/>
                                        </p:tgtEl>
                                        <p:attrNameLst>
                                          <p:attrName>style.rotation</p:attrName>
                                        </p:attrNameLst>
                                      </p:cBhvr>
                                      <p:tavLst>
                                        <p:tav tm="0">
                                          <p:val>
                                            <p:fltVal val="90"/>
                                          </p:val>
                                        </p:tav>
                                        <p:tav tm="100000">
                                          <p:val>
                                            <p:fltVal val="0"/>
                                          </p:val>
                                        </p:tav>
                                      </p:tavLst>
                                    </p:anim>
                                    <p:animEffect transition="in" filter="fade">
                                      <p:cBhvr>
                                        <p:cTn id="20" dur="1000"/>
                                        <p:tgtEl>
                                          <p:spTgt spid="13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224"/>
                                        </p:tgtEl>
                                        <p:attrNameLst>
                                          <p:attrName>style.visibility</p:attrName>
                                        </p:attrNameLst>
                                      </p:cBhvr>
                                      <p:to>
                                        <p:strVal val="visible"/>
                                      </p:to>
                                    </p:set>
                                    <p:animEffect transition="in" filter="randombar(horizontal)">
                                      <p:cBhvr>
                                        <p:cTn id="24"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24"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101" name="Picture 10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9345" y="364703"/>
            <a:ext cx="2069886" cy="1034943"/>
          </a:xfrm>
          <a:prstGeom prst="rect">
            <a:avLst/>
          </a:prstGeom>
        </p:spPr>
      </p:pic>
    </p:spTree>
    <p:extLst>
      <p:ext uri="{BB962C8B-B14F-4D97-AF65-F5344CB8AC3E}">
        <p14:creationId xmlns:p14="http://schemas.microsoft.com/office/powerpoint/2010/main" val="3708782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97" name="Picture 96" descr="C:\Users\TUAN\Downloads\Luyện tập 1.png">
            <a:extLst>
              <a:ext uri="{FF2B5EF4-FFF2-40B4-BE49-F238E27FC236}">
                <a16:creationId xmlns:a16="http://schemas.microsoft.com/office/drawing/2014/main" id="{439545A9-2DD8-4B85-AB11-A53FA02BA774}"/>
              </a:ext>
            </a:extLst>
          </p:cNvPr>
          <p:cNvPicPr>
            <a:picLocks noChangeAspect="1" noChangeArrowheads="1"/>
          </p:cNvPicPr>
          <p:nvPr userDrawn="1"/>
        </p:nvPicPr>
        <p:blipFill>
          <a:blip r:embed="rId2" cstate="print"/>
          <a:srcRect/>
          <a:stretch>
            <a:fillRect/>
          </a:stretch>
        </p:blipFill>
        <p:spPr bwMode="auto">
          <a:xfrm>
            <a:off x="785396" y="450429"/>
            <a:ext cx="2237784" cy="863493"/>
          </a:xfrm>
          <a:prstGeom prst="rect">
            <a:avLst/>
          </a:prstGeom>
          <a:noFill/>
        </p:spPr>
      </p:pic>
    </p:spTree>
    <p:extLst>
      <p:ext uri="{BB962C8B-B14F-4D97-AF65-F5344CB8AC3E}">
        <p14:creationId xmlns:p14="http://schemas.microsoft.com/office/powerpoint/2010/main" val="285773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barn(inVertical)">
                                      <p:cBhvr>
                                        <p:cTn id="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3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100" name="Picture 6" descr="Không có mô tả.">
            <a:extLst>
              <a:ext uri="{FF2B5EF4-FFF2-40B4-BE49-F238E27FC236}">
                <a16:creationId xmlns:a16="http://schemas.microsoft.com/office/drawing/2014/main" id="{9B856AB9-7D07-45DD-A088-BE4905E45470}"/>
              </a:ext>
            </a:extLst>
          </p:cNvPr>
          <p:cNvPicPr>
            <a:picLocks noChangeAspect="1" noChangeArrowheads="1"/>
          </p:cNvPicPr>
          <p:nvPr userDrawn="1"/>
        </p:nvPicPr>
        <p:blipFill>
          <a:blip r:embed="rId2">
            <a:clrChange>
              <a:clrFrom>
                <a:srgbClr val="F7FBFB"/>
              </a:clrFrom>
              <a:clrTo>
                <a:srgbClr val="F7FBFB">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739013" y="438261"/>
            <a:ext cx="2330549" cy="88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513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99" name="Picture 9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5396" y="357971"/>
            <a:ext cx="2325467" cy="1162735"/>
          </a:xfrm>
          <a:prstGeom prst="rect">
            <a:avLst/>
          </a:prstGeom>
        </p:spPr>
      </p:pic>
    </p:spTree>
    <p:extLst>
      <p:ext uri="{BB962C8B-B14F-4D97-AF65-F5344CB8AC3E}">
        <p14:creationId xmlns:p14="http://schemas.microsoft.com/office/powerpoint/2010/main" val="2211272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Title and Content">
    <p:bg>
      <p:bgPr>
        <a:solidFill>
          <a:srgbClr val="00206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15924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30" name="Google Shape;1016;p14">
            <a:extLst>
              <a:ext uri="{FF2B5EF4-FFF2-40B4-BE49-F238E27FC236}">
                <a16:creationId xmlns:a16="http://schemas.microsoft.com/office/drawing/2014/main"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Google Shape;1018;p14">
              <a:extLst>
                <a:ext uri="{FF2B5EF4-FFF2-40B4-BE49-F238E27FC236}">
                  <a16:creationId xmlns:a16="http://schemas.microsoft.com/office/drawing/2014/main"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3" name="Google Shape;1019;p14">
            <a:extLst>
              <a:ext uri="{FF2B5EF4-FFF2-40B4-BE49-F238E27FC236}">
                <a16:creationId xmlns:a16="http://schemas.microsoft.com/office/drawing/2014/main"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5" name="Google Shape;1021;p14">
              <a:extLst>
                <a:ext uri="{FF2B5EF4-FFF2-40B4-BE49-F238E27FC236}">
                  <a16:creationId xmlns:a16="http://schemas.microsoft.com/office/drawing/2014/main"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6" name="Google Shape;1022;p14">
              <a:extLst>
                <a:ext uri="{FF2B5EF4-FFF2-40B4-BE49-F238E27FC236}">
                  <a16:creationId xmlns:a16="http://schemas.microsoft.com/office/drawing/2014/main"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7" name="Google Shape;1023;p14">
              <a:extLst>
                <a:ext uri="{FF2B5EF4-FFF2-40B4-BE49-F238E27FC236}">
                  <a16:creationId xmlns:a16="http://schemas.microsoft.com/office/drawing/2014/main"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8" name="Google Shape;1024;p14">
              <a:extLst>
                <a:ext uri="{FF2B5EF4-FFF2-40B4-BE49-F238E27FC236}">
                  <a16:creationId xmlns:a16="http://schemas.microsoft.com/office/drawing/2014/main"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39" name="Google Shape;1025;p14">
              <a:extLst>
                <a:ext uri="{FF2B5EF4-FFF2-40B4-BE49-F238E27FC236}">
                  <a16:creationId xmlns:a16="http://schemas.microsoft.com/office/drawing/2014/main"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0" name="Google Shape;1026;p14">
              <a:extLst>
                <a:ext uri="{FF2B5EF4-FFF2-40B4-BE49-F238E27FC236}">
                  <a16:creationId xmlns:a16="http://schemas.microsoft.com/office/drawing/2014/main"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1" name="Google Shape;1027;p14">
              <a:extLst>
                <a:ext uri="{FF2B5EF4-FFF2-40B4-BE49-F238E27FC236}">
                  <a16:creationId xmlns:a16="http://schemas.microsoft.com/office/drawing/2014/main"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2" name="Google Shape;1028;p14">
              <a:extLst>
                <a:ext uri="{FF2B5EF4-FFF2-40B4-BE49-F238E27FC236}">
                  <a16:creationId xmlns:a16="http://schemas.microsoft.com/office/drawing/2014/main"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3" name="Google Shape;1029;p14">
              <a:extLst>
                <a:ext uri="{FF2B5EF4-FFF2-40B4-BE49-F238E27FC236}">
                  <a16:creationId xmlns:a16="http://schemas.microsoft.com/office/drawing/2014/main"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4" name="Google Shape;1030;p14">
            <a:extLst>
              <a:ext uri="{FF2B5EF4-FFF2-40B4-BE49-F238E27FC236}">
                <a16:creationId xmlns:a16="http://schemas.microsoft.com/office/drawing/2014/main"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6" name="Google Shape;1032;p14">
              <a:extLst>
                <a:ext uri="{FF2B5EF4-FFF2-40B4-BE49-F238E27FC236}">
                  <a16:creationId xmlns:a16="http://schemas.microsoft.com/office/drawing/2014/main"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47" name="Google Shape;1033;p14">
            <a:extLst>
              <a:ext uri="{FF2B5EF4-FFF2-40B4-BE49-F238E27FC236}">
                <a16:creationId xmlns:a16="http://schemas.microsoft.com/office/drawing/2014/main"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48" name="Google Shape;1034;p14">
            <a:extLst>
              <a:ext uri="{FF2B5EF4-FFF2-40B4-BE49-F238E27FC236}">
                <a16:creationId xmlns:a16="http://schemas.microsoft.com/office/drawing/2014/main"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49" name="Google Shape;1035;p14">
            <a:extLst>
              <a:ext uri="{FF2B5EF4-FFF2-40B4-BE49-F238E27FC236}">
                <a16:creationId xmlns:a16="http://schemas.microsoft.com/office/drawing/2014/main"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1" name="Google Shape;1037;p14">
              <a:extLst>
                <a:ext uri="{FF2B5EF4-FFF2-40B4-BE49-F238E27FC236}">
                  <a16:creationId xmlns:a16="http://schemas.microsoft.com/office/drawing/2014/main"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96" name="Google Shape;1082;p14">
            <a:extLst>
              <a:ext uri="{FF2B5EF4-FFF2-40B4-BE49-F238E27FC236}">
                <a16:creationId xmlns:a16="http://schemas.microsoft.com/office/drawing/2014/main"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083;p14">
            <a:extLst>
              <a:ext uri="{FF2B5EF4-FFF2-40B4-BE49-F238E27FC236}">
                <a16:creationId xmlns:a16="http://schemas.microsoft.com/office/drawing/2014/main"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8" name="Google Shape;1084;p14">
            <a:extLst>
              <a:ext uri="{FF2B5EF4-FFF2-40B4-BE49-F238E27FC236}">
                <a16:creationId xmlns:a16="http://schemas.microsoft.com/office/drawing/2014/main"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085;p14">
            <a:extLst>
              <a:ext uri="{FF2B5EF4-FFF2-40B4-BE49-F238E27FC236}">
                <a16:creationId xmlns:a16="http://schemas.microsoft.com/office/drawing/2014/main"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0" name="Google Shape;1086;p14">
            <a:extLst>
              <a:ext uri="{FF2B5EF4-FFF2-40B4-BE49-F238E27FC236}">
                <a16:creationId xmlns:a16="http://schemas.microsoft.com/office/drawing/2014/main"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2" name="Google Shape;1082;p14">
            <a:extLst>
              <a:ext uri="{FF2B5EF4-FFF2-40B4-BE49-F238E27FC236}">
                <a16:creationId xmlns:a16="http://schemas.microsoft.com/office/drawing/2014/main"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3" name="Google Shape;1083;p14">
            <a:extLst>
              <a:ext uri="{FF2B5EF4-FFF2-40B4-BE49-F238E27FC236}">
                <a16:creationId xmlns:a16="http://schemas.microsoft.com/office/drawing/2014/main"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4" name="Google Shape;1084;p14">
            <a:extLst>
              <a:ext uri="{FF2B5EF4-FFF2-40B4-BE49-F238E27FC236}">
                <a16:creationId xmlns:a16="http://schemas.microsoft.com/office/drawing/2014/main"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5" name="Google Shape;1085;p14">
            <a:extLst>
              <a:ext uri="{FF2B5EF4-FFF2-40B4-BE49-F238E27FC236}">
                <a16:creationId xmlns:a16="http://schemas.microsoft.com/office/drawing/2014/main"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6" name="Google Shape;1086;p14">
            <a:extLst>
              <a:ext uri="{FF2B5EF4-FFF2-40B4-BE49-F238E27FC236}">
                <a16:creationId xmlns:a16="http://schemas.microsoft.com/office/drawing/2014/main"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7" name="Google Shape;1082;p14">
            <a:extLst>
              <a:ext uri="{FF2B5EF4-FFF2-40B4-BE49-F238E27FC236}">
                <a16:creationId xmlns:a16="http://schemas.microsoft.com/office/drawing/2014/main"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8" name="Google Shape;1083;p14">
            <a:extLst>
              <a:ext uri="{FF2B5EF4-FFF2-40B4-BE49-F238E27FC236}">
                <a16:creationId xmlns:a16="http://schemas.microsoft.com/office/drawing/2014/main"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9" name="Google Shape;1084;p14">
            <a:extLst>
              <a:ext uri="{FF2B5EF4-FFF2-40B4-BE49-F238E27FC236}">
                <a16:creationId xmlns:a16="http://schemas.microsoft.com/office/drawing/2014/main"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0" name="Google Shape;1085;p14">
            <a:extLst>
              <a:ext uri="{FF2B5EF4-FFF2-40B4-BE49-F238E27FC236}">
                <a16:creationId xmlns:a16="http://schemas.microsoft.com/office/drawing/2014/main"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1" name="Google Shape;1086;p14">
            <a:extLst>
              <a:ext uri="{FF2B5EF4-FFF2-40B4-BE49-F238E27FC236}">
                <a16:creationId xmlns:a16="http://schemas.microsoft.com/office/drawing/2014/main"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2" name="Google Shape;1082;p14">
            <a:extLst>
              <a:ext uri="{FF2B5EF4-FFF2-40B4-BE49-F238E27FC236}">
                <a16:creationId xmlns:a16="http://schemas.microsoft.com/office/drawing/2014/main"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3" name="Google Shape;1083;p14">
            <a:extLst>
              <a:ext uri="{FF2B5EF4-FFF2-40B4-BE49-F238E27FC236}">
                <a16:creationId xmlns:a16="http://schemas.microsoft.com/office/drawing/2014/main"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4" name="Google Shape;1084;p14">
            <a:extLst>
              <a:ext uri="{FF2B5EF4-FFF2-40B4-BE49-F238E27FC236}">
                <a16:creationId xmlns:a16="http://schemas.microsoft.com/office/drawing/2014/main"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5" name="Google Shape;1085;p14">
            <a:extLst>
              <a:ext uri="{FF2B5EF4-FFF2-40B4-BE49-F238E27FC236}">
                <a16:creationId xmlns:a16="http://schemas.microsoft.com/office/drawing/2014/main"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6" name="Google Shape;1086;p14">
            <a:extLst>
              <a:ext uri="{FF2B5EF4-FFF2-40B4-BE49-F238E27FC236}">
                <a16:creationId xmlns:a16="http://schemas.microsoft.com/office/drawing/2014/main"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7" name="Google Shape;1082;p14">
            <a:extLst>
              <a:ext uri="{FF2B5EF4-FFF2-40B4-BE49-F238E27FC236}">
                <a16:creationId xmlns:a16="http://schemas.microsoft.com/office/drawing/2014/main"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8" name="Google Shape;1083;p14">
            <a:extLst>
              <a:ext uri="{FF2B5EF4-FFF2-40B4-BE49-F238E27FC236}">
                <a16:creationId xmlns:a16="http://schemas.microsoft.com/office/drawing/2014/main"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9" name="Google Shape;1084;p14">
            <a:extLst>
              <a:ext uri="{FF2B5EF4-FFF2-40B4-BE49-F238E27FC236}">
                <a16:creationId xmlns:a16="http://schemas.microsoft.com/office/drawing/2014/main"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0" name="Google Shape;1085;p14">
            <a:extLst>
              <a:ext uri="{FF2B5EF4-FFF2-40B4-BE49-F238E27FC236}">
                <a16:creationId xmlns:a16="http://schemas.microsoft.com/office/drawing/2014/main"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1" name="Google Shape;1086;p14">
            <a:extLst>
              <a:ext uri="{FF2B5EF4-FFF2-40B4-BE49-F238E27FC236}">
                <a16:creationId xmlns:a16="http://schemas.microsoft.com/office/drawing/2014/main"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2" name="Google Shape;1082;p14">
            <a:extLst>
              <a:ext uri="{FF2B5EF4-FFF2-40B4-BE49-F238E27FC236}">
                <a16:creationId xmlns:a16="http://schemas.microsoft.com/office/drawing/2014/main"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3" name="Google Shape;1083;p14">
            <a:extLst>
              <a:ext uri="{FF2B5EF4-FFF2-40B4-BE49-F238E27FC236}">
                <a16:creationId xmlns:a16="http://schemas.microsoft.com/office/drawing/2014/main"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4" name="Google Shape;1084;p14">
            <a:extLst>
              <a:ext uri="{FF2B5EF4-FFF2-40B4-BE49-F238E27FC236}">
                <a16:creationId xmlns:a16="http://schemas.microsoft.com/office/drawing/2014/main"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5" name="Google Shape;1085;p14">
            <a:extLst>
              <a:ext uri="{FF2B5EF4-FFF2-40B4-BE49-F238E27FC236}">
                <a16:creationId xmlns:a16="http://schemas.microsoft.com/office/drawing/2014/main"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6" name="Google Shape;1086;p14">
            <a:extLst>
              <a:ext uri="{FF2B5EF4-FFF2-40B4-BE49-F238E27FC236}">
                <a16:creationId xmlns:a16="http://schemas.microsoft.com/office/drawing/2014/main"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7" name="Google Shape;1082;p14">
            <a:extLst>
              <a:ext uri="{FF2B5EF4-FFF2-40B4-BE49-F238E27FC236}">
                <a16:creationId xmlns:a16="http://schemas.microsoft.com/office/drawing/2014/main"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8" name="Google Shape;1083;p14">
            <a:extLst>
              <a:ext uri="{FF2B5EF4-FFF2-40B4-BE49-F238E27FC236}">
                <a16:creationId xmlns:a16="http://schemas.microsoft.com/office/drawing/2014/main"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9" name="Google Shape;1084;p14">
            <a:extLst>
              <a:ext uri="{FF2B5EF4-FFF2-40B4-BE49-F238E27FC236}">
                <a16:creationId xmlns:a16="http://schemas.microsoft.com/office/drawing/2014/main"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0" name="Google Shape;1085;p14">
            <a:extLst>
              <a:ext uri="{FF2B5EF4-FFF2-40B4-BE49-F238E27FC236}">
                <a16:creationId xmlns:a16="http://schemas.microsoft.com/office/drawing/2014/main"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1" name="Google Shape;1086;p14">
            <a:extLst>
              <a:ext uri="{FF2B5EF4-FFF2-40B4-BE49-F238E27FC236}">
                <a16:creationId xmlns:a16="http://schemas.microsoft.com/office/drawing/2014/main"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2" name="Google Shape;1082;p14">
            <a:extLst>
              <a:ext uri="{FF2B5EF4-FFF2-40B4-BE49-F238E27FC236}">
                <a16:creationId xmlns:a16="http://schemas.microsoft.com/office/drawing/2014/main"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3" name="Google Shape;1083;p14">
            <a:extLst>
              <a:ext uri="{FF2B5EF4-FFF2-40B4-BE49-F238E27FC236}">
                <a16:creationId xmlns:a16="http://schemas.microsoft.com/office/drawing/2014/main"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4" name="Google Shape;1084;p14">
            <a:extLst>
              <a:ext uri="{FF2B5EF4-FFF2-40B4-BE49-F238E27FC236}">
                <a16:creationId xmlns:a16="http://schemas.microsoft.com/office/drawing/2014/main"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5" name="Google Shape;1085;p14">
            <a:extLst>
              <a:ext uri="{FF2B5EF4-FFF2-40B4-BE49-F238E27FC236}">
                <a16:creationId xmlns:a16="http://schemas.microsoft.com/office/drawing/2014/main"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6" name="Google Shape;1086;p14">
            <a:extLst>
              <a:ext uri="{FF2B5EF4-FFF2-40B4-BE49-F238E27FC236}">
                <a16:creationId xmlns:a16="http://schemas.microsoft.com/office/drawing/2014/main"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7" name="Google Shape;1082;p14">
            <a:extLst>
              <a:ext uri="{FF2B5EF4-FFF2-40B4-BE49-F238E27FC236}">
                <a16:creationId xmlns:a16="http://schemas.microsoft.com/office/drawing/2014/main"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8" name="Google Shape;1083;p14">
            <a:extLst>
              <a:ext uri="{FF2B5EF4-FFF2-40B4-BE49-F238E27FC236}">
                <a16:creationId xmlns:a16="http://schemas.microsoft.com/office/drawing/2014/main"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9" name="Google Shape;1084;p14">
            <a:extLst>
              <a:ext uri="{FF2B5EF4-FFF2-40B4-BE49-F238E27FC236}">
                <a16:creationId xmlns:a16="http://schemas.microsoft.com/office/drawing/2014/main"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0" name="Google Shape;1085;p14">
            <a:extLst>
              <a:ext uri="{FF2B5EF4-FFF2-40B4-BE49-F238E27FC236}">
                <a16:creationId xmlns:a16="http://schemas.microsoft.com/office/drawing/2014/main"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1" name="Google Shape;1086;p14">
            <a:extLst>
              <a:ext uri="{FF2B5EF4-FFF2-40B4-BE49-F238E27FC236}">
                <a16:creationId xmlns:a16="http://schemas.microsoft.com/office/drawing/2014/main"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5" name="Google Shape;578;p27">
            <a:extLst>
              <a:ext uri="{FF2B5EF4-FFF2-40B4-BE49-F238E27FC236}">
                <a16:creationId xmlns:a16="http://schemas.microsoft.com/office/drawing/2014/main"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93" name="Google Shape;2356;p30">
            <a:extLst>
              <a:ext uri="{FF2B5EF4-FFF2-40B4-BE49-F238E27FC236}">
                <a16:creationId xmlns:a16="http://schemas.microsoft.com/office/drawing/2014/main" id="{FF3093F1-70FF-4A92-A939-256BC49F43A6}"/>
              </a:ext>
            </a:extLst>
          </p:cNvPr>
          <p:cNvGrpSpPr/>
          <p:nvPr userDrawn="1"/>
        </p:nvGrpSpPr>
        <p:grpSpPr>
          <a:xfrm>
            <a:off x="896619" y="1566374"/>
            <a:ext cx="9867486" cy="4807426"/>
            <a:chOff x="741115" y="853968"/>
            <a:chExt cx="7691377" cy="4021392"/>
          </a:xfrm>
          <a:solidFill>
            <a:schemeClr val="accent3"/>
          </a:solidFill>
        </p:grpSpPr>
        <p:sp>
          <p:nvSpPr>
            <p:cNvPr id="294" name="Google Shape;2357;p30">
              <a:extLst>
                <a:ext uri="{FF2B5EF4-FFF2-40B4-BE49-F238E27FC236}">
                  <a16:creationId xmlns:a16="http://schemas.microsoft.com/office/drawing/2014/main" id="{378B6936-B094-4FA3-9256-C7AF5859717D}"/>
                </a:ext>
              </a:extLst>
            </p:cNvPr>
            <p:cNvSpPr/>
            <p:nvPr/>
          </p:nvSpPr>
          <p:spPr>
            <a:xfrm>
              <a:off x="3121100" y="853968"/>
              <a:ext cx="3397427" cy="148170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95" name="Google Shape;2358;p30">
              <a:extLst>
                <a:ext uri="{FF2B5EF4-FFF2-40B4-BE49-F238E27FC236}">
                  <a16:creationId xmlns:a16="http://schemas.microsoft.com/office/drawing/2014/main" id="{FAD56BA3-21A7-4CCC-B7DB-AC61435A3A7D}"/>
                </a:ext>
              </a:extLst>
            </p:cNvPr>
            <p:cNvGrpSpPr/>
            <p:nvPr/>
          </p:nvGrpSpPr>
          <p:grpSpPr>
            <a:xfrm>
              <a:off x="741115" y="1203950"/>
              <a:ext cx="7691377" cy="3671410"/>
              <a:chOff x="741115" y="1203950"/>
              <a:chExt cx="7691377" cy="3671410"/>
            </a:xfrm>
            <a:grpFill/>
          </p:grpSpPr>
          <p:sp>
            <p:nvSpPr>
              <p:cNvPr id="296" name="Google Shape;2359;p30">
                <a:extLst>
                  <a:ext uri="{FF2B5EF4-FFF2-40B4-BE49-F238E27FC236}">
                    <a16:creationId xmlns:a16="http://schemas.microsoft.com/office/drawing/2014/main" id="{545757E5-2BB3-4409-8989-EF99146A7AC6}"/>
                  </a:ext>
                </a:extLst>
              </p:cNvPr>
              <p:cNvSpPr/>
              <p:nvPr/>
            </p:nvSpPr>
            <p:spPr>
              <a:xfrm>
                <a:off x="741115" y="1503410"/>
                <a:ext cx="7691377" cy="33719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97" name="Google Shape;2360;p30">
                <a:extLst>
                  <a:ext uri="{FF2B5EF4-FFF2-40B4-BE49-F238E27FC236}">
                    <a16:creationId xmlns:a16="http://schemas.microsoft.com/office/drawing/2014/main" id="{697B9033-8630-487B-BB45-593826617AE1}"/>
                  </a:ext>
                </a:extLst>
              </p:cNvPr>
              <p:cNvSpPr/>
              <p:nvPr/>
            </p:nvSpPr>
            <p:spPr>
              <a:xfrm>
                <a:off x="1766314" y="1203950"/>
                <a:ext cx="2028300" cy="156548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98" name="Google Shape;2361;p30">
                <a:extLst>
                  <a:ext uri="{FF2B5EF4-FFF2-40B4-BE49-F238E27FC236}">
                    <a16:creationId xmlns:a16="http://schemas.microsoft.com/office/drawing/2014/main"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grpSp>
        <p:nvGrpSpPr>
          <p:cNvPr id="153" name="Google Shape;447;p27">
            <a:extLst>
              <a:ext uri="{FF2B5EF4-FFF2-40B4-BE49-F238E27FC236}">
                <a16:creationId xmlns:a16="http://schemas.microsoft.com/office/drawing/2014/main"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5" name="Google Shape;449;p27">
              <a:extLst>
                <a:ext uri="{FF2B5EF4-FFF2-40B4-BE49-F238E27FC236}">
                  <a16:creationId xmlns:a16="http://schemas.microsoft.com/office/drawing/2014/main"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6" name="Google Shape;450;p27">
              <a:extLst>
                <a:ext uri="{FF2B5EF4-FFF2-40B4-BE49-F238E27FC236}">
                  <a16:creationId xmlns:a16="http://schemas.microsoft.com/office/drawing/2014/main"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7" name="Google Shape;451;p27">
              <a:extLst>
                <a:ext uri="{FF2B5EF4-FFF2-40B4-BE49-F238E27FC236}">
                  <a16:creationId xmlns:a16="http://schemas.microsoft.com/office/drawing/2014/main"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8" name="Google Shape;452;p27">
              <a:extLst>
                <a:ext uri="{FF2B5EF4-FFF2-40B4-BE49-F238E27FC236}">
                  <a16:creationId xmlns:a16="http://schemas.microsoft.com/office/drawing/2014/main"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9" name="Google Shape;453;p27">
              <a:extLst>
                <a:ext uri="{FF2B5EF4-FFF2-40B4-BE49-F238E27FC236}">
                  <a16:creationId xmlns:a16="http://schemas.microsoft.com/office/drawing/2014/main"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0" name="Google Shape;454;p27">
              <a:extLst>
                <a:ext uri="{FF2B5EF4-FFF2-40B4-BE49-F238E27FC236}">
                  <a16:creationId xmlns:a16="http://schemas.microsoft.com/office/drawing/2014/main"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1" name="Google Shape;455;p27">
              <a:extLst>
                <a:ext uri="{FF2B5EF4-FFF2-40B4-BE49-F238E27FC236}">
                  <a16:creationId xmlns:a16="http://schemas.microsoft.com/office/drawing/2014/main"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2" name="Google Shape;456;p27">
              <a:extLst>
                <a:ext uri="{FF2B5EF4-FFF2-40B4-BE49-F238E27FC236}">
                  <a16:creationId xmlns:a16="http://schemas.microsoft.com/office/drawing/2014/main"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3" name="Google Shape;457;p27">
              <a:extLst>
                <a:ext uri="{FF2B5EF4-FFF2-40B4-BE49-F238E27FC236}">
                  <a16:creationId xmlns:a16="http://schemas.microsoft.com/office/drawing/2014/main"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4" name="Google Shape;458;p27">
              <a:extLst>
                <a:ext uri="{FF2B5EF4-FFF2-40B4-BE49-F238E27FC236}">
                  <a16:creationId xmlns:a16="http://schemas.microsoft.com/office/drawing/2014/main"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5" name="Google Shape;459;p27">
              <a:extLst>
                <a:ext uri="{FF2B5EF4-FFF2-40B4-BE49-F238E27FC236}">
                  <a16:creationId xmlns:a16="http://schemas.microsoft.com/office/drawing/2014/main"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6" name="Google Shape;460;p27">
              <a:extLst>
                <a:ext uri="{FF2B5EF4-FFF2-40B4-BE49-F238E27FC236}">
                  <a16:creationId xmlns:a16="http://schemas.microsoft.com/office/drawing/2014/main"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7" name="Google Shape;461;p27">
              <a:extLst>
                <a:ext uri="{FF2B5EF4-FFF2-40B4-BE49-F238E27FC236}">
                  <a16:creationId xmlns:a16="http://schemas.microsoft.com/office/drawing/2014/main"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8" name="Google Shape;462;p27">
              <a:extLst>
                <a:ext uri="{FF2B5EF4-FFF2-40B4-BE49-F238E27FC236}">
                  <a16:creationId xmlns:a16="http://schemas.microsoft.com/office/drawing/2014/main"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Google Shape;463;p27">
              <a:extLst>
                <a:ext uri="{FF2B5EF4-FFF2-40B4-BE49-F238E27FC236}">
                  <a16:creationId xmlns:a16="http://schemas.microsoft.com/office/drawing/2014/main"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0" name="Google Shape;464;p27">
              <a:extLst>
                <a:ext uri="{FF2B5EF4-FFF2-40B4-BE49-F238E27FC236}">
                  <a16:creationId xmlns:a16="http://schemas.microsoft.com/office/drawing/2014/main"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1" name="Google Shape;465;p27">
              <a:extLst>
                <a:ext uri="{FF2B5EF4-FFF2-40B4-BE49-F238E27FC236}">
                  <a16:creationId xmlns:a16="http://schemas.microsoft.com/office/drawing/2014/main"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2" name="Google Shape;466;p27">
              <a:extLst>
                <a:ext uri="{FF2B5EF4-FFF2-40B4-BE49-F238E27FC236}">
                  <a16:creationId xmlns:a16="http://schemas.microsoft.com/office/drawing/2014/main"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3" name="Google Shape;467;p27">
              <a:extLst>
                <a:ext uri="{FF2B5EF4-FFF2-40B4-BE49-F238E27FC236}">
                  <a16:creationId xmlns:a16="http://schemas.microsoft.com/office/drawing/2014/main"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4" name="Google Shape;468;p27">
              <a:extLst>
                <a:ext uri="{FF2B5EF4-FFF2-40B4-BE49-F238E27FC236}">
                  <a16:creationId xmlns:a16="http://schemas.microsoft.com/office/drawing/2014/main"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5" name="Google Shape;469;p27">
              <a:extLst>
                <a:ext uri="{FF2B5EF4-FFF2-40B4-BE49-F238E27FC236}">
                  <a16:creationId xmlns:a16="http://schemas.microsoft.com/office/drawing/2014/main"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6" name="Google Shape;470;p27">
              <a:extLst>
                <a:ext uri="{FF2B5EF4-FFF2-40B4-BE49-F238E27FC236}">
                  <a16:creationId xmlns:a16="http://schemas.microsoft.com/office/drawing/2014/main"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7" name="Google Shape;471;p27">
              <a:extLst>
                <a:ext uri="{FF2B5EF4-FFF2-40B4-BE49-F238E27FC236}">
                  <a16:creationId xmlns:a16="http://schemas.microsoft.com/office/drawing/2014/main"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8" name="Google Shape;472;p27">
              <a:extLst>
                <a:ext uri="{FF2B5EF4-FFF2-40B4-BE49-F238E27FC236}">
                  <a16:creationId xmlns:a16="http://schemas.microsoft.com/office/drawing/2014/main"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9" name="Google Shape;473;p27">
              <a:extLst>
                <a:ext uri="{FF2B5EF4-FFF2-40B4-BE49-F238E27FC236}">
                  <a16:creationId xmlns:a16="http://schemas.microsoft.com/office/drawing/2014/main"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0" name="Google Shape;474;p27">
              <a:extLst>
                <a:ext uri="{FF2B5EF4-FFF2-40B4-BE49-F238E27FC236}">
                  <a16:creationId xmlns:a16="http://schemas.microsoft.com/office/drawing/2014/main"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1" name="Google Shape;475;p27">
              <a:extLst>
                <a:ext uri="{FF2B5EF4-FFF2-40B4-BE49-F238E27FC236}">
                  <a16:creationId xmlns:a16="http://schemas.microsoft.com/office/drawing/2014/main"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2" name="Google Shape;476;p27">
              <a:extLst>
                <a:ext uri="{FF2B5EF4-FFF2-40B4-BE49-F238E27FC236}">
                  <a16:creationId xmlns:a16="http://schemas.microsoft.com/office/drawing/2014/main"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3" name="Google Shape;477;p27">
              <a:extLst>
                <a:ext uri="{FF2B5EF4-FFF2-40B4-BE49-F238E27FC236}">
                  <a16:creationId xmlns:a16="http://schemas.microsoft.com/office/drawing/2014/main"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4" name="Google Shape;478;p27">
              <a:extLst>
                <a:ext uri="{FF2B5EF4-FFF2-40B4-BE49-F238E27FC236}">
                  <a16:creationId xmlns:a16="http://schemas.microsoft.com/office/drawing/2014/main"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5" name="Google Shape;479;p27">
              <a:extLst>
                <a:ext uri="{FF2B5EF4-FFF2-40B4-BE49-F238E27FC236}">
                  <a16:creationId xmlns:a16="http://schemas.microsoft.com/office/drawing/2014/main"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6" name="Google Shape;480;p27">
              <a:extLst>
                <a:ext uri="{FF2B5EF4-FFF2-40B4-BE49-F238E27FC236}">
                  <a16:creationId xmlns:a16="http://schemas.microsoft.com/office/drawing/2014/main"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7" name="Google Shape;481;p27">
              <a:extLst>
                <a:ext uri="{FF2B5EF4-FFF2-40B4-BE49-F238E27FC236}">
                  <a16:creationId xmlns:a16="http://schemas.microsoft.com/office/drawing/2014/main"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8" name="Google Shape;482;p27">
              <a:extLst>
                <a:ext uri="{FF2B5EF4-FFF2-40B4-BE49-F238E27FC236}">
                  <a16:creationId xmlns:a16="http://schemas.microsoft.com/office/drawing/2014/main"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9" name="Google Shape;483;p27">
              <a:extLst>
                <a:ext uri="{FF2B5EF4-FFF2-40B4-BE49-F238E27FC236}">
                  <a16:creationId xmlns:a16="http://schemas.microsoft.com/office/drawing/2014/main"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0" name="Google Shape;484;p27">
              <a:extLst>
                <a:ext uri="{FF2B5EF4-FFF2-40B4-BE49-F238E27FC236}">
                  <a16:creationId xmlns:a16="http://schemas.microsoft.com/office/drawing/2014/main"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1" name="Google Shape;485;p27">
              <a:extLst>
                <a:ext uri="{FF2B5EF4-FFF2-40B4-BE49-F238E27FC236}">
                  <a16:creationId xmlns:a16="http://schemas.microsoft.com/office/drawing/2014/main"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2" name="Google Shape;486;p27">
              <a:extLst>
                <a:ext uri="{FF2B5EF4-FFF2-40B4-BE49-F238E27FC236}">
                  <a16:creationId xmlns:a16="http://schemas.microsoft.com/office/drawing/2014/main"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3" name="Google Shape;487;p27">
              <a:extLst>
                <a:ext uri="{FF2B5EF4-FFF2-40B4-BE49-F238E27FC236}">
                  <a16:creationId xmlns:a16="http://schemas.microsoft.com/office/drawing/2014/main"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4" name="Google Shape;488;p27">
              <a:extLst>
                <a:ext uri="{FF2B5EF4-FFF2-40B4-BE49-F238E27FC236}">
                  <a16:creationId xmlns:a16="http://schemas.microsoft.com/office/drawing/2014/main"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5" name="Google Shape;489;p27">
              <a:extLst>
                <a:ext uri="{FF2B5EF4-FFF2-40B4-BE49-F238E27FC236}">
                  <a16:creationId xmlns:a16="http://schemas.microsoft.com/office/drawing/2014/main"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6" name="Google Shape;490;p27">
              <a:extLst>
                <a:ext uri="{FF2B5EF4-FFF2-40B4-BE49-F238E27FC236}">
                  <a16:creationId xmlns:a16="http://schemas.microsoft.com/office/drawing/2014/main"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7" name="Google Shape;491;p27">
              <a:extLst>
                <a:ext uri="{FF2B5EF4-FFF2-40B4-BE49-F238E27FC236}">
                  <a16:creationId xmlns:a16="http://schemas.microsoft.com/office/drawing/2014/main"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8" name="Google Shape;492;p27">
              <a:extLst>
                <a:ext uri="{FF2B5EF4-FFF2-40B4-BE49-F238E27FC236}">
                  <a16:creationId xmlns:a16="http://schemas.microsoft.com/office/drawing/2014/main"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9" name="Google Shape;493;p27">
              <a:extLst>
                <a:ext uri="{FF2B5EF4-FFF2-40B4-BE49-F238E27FC236}">
                  <a16:creationId xmlns:a16="http://schemas.microsoft.com/office/drawing/2014/main"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0" name="Google Shape;494;p27">
              <a:extLst>
                <a:ext uri="{FF2B5EF4-FFF2-40B4-BE49-F238E27FC236}">
                  <a16:creationId xmlns:a16="http://schemas.microsoft.com/office/drawing/2014/main"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1" name="Google Shape;495;p27">
              <a:extLst>
                <a:ext uri="{FF2B5EF4-FFF2-40B4-BE49-F238E27FC236}">
                  <a16:creationId xmlns:a16="http://schemas.microsoft.com/office/drawing/2014/main"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2" name="Google Shape;496;p27">
              <a:extLst>
                <a:ext uri="{FF2B5EF4-FFF2-40B4-BE49-F238E27FC236}">
                  <a16:creationId xmlns:a16="http://schemas.microsoft.com/office/drawing/2014/main"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3" name="Google Shape;497;p27">
              <a:extLst>
                <a:ext uri="{FF2B5EF4-FFF2-40B4-BE49-F238E27FC236}">
                  <a16:creationId xmlns:a16="http://schemas.microsoft.com/office/drawing/2014/main"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4" name="Google Shape;498;p27">
              <a:extLst>
                <a:ext uri="{FF2B5EF4-FFF2-40B4-BE49-F238E27FC236}">
                  <a16:creationId xmlns:a16="http://schemas.microsoft.com/office/drawing/2014/main"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5" name="Google Shape;499;p27">
              <a:extLst>
                <a:ext uri="{FF2B5EF4-FFF2-40B4-BE49-F238E27FC236}">
                  <a16:creationId xmlns:a16="http://schemas.microsoft.com/office/drawing/2014/main"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6" name="Google Shape;500;p27">
              <a:extLst>
                <a:ext uri="{FF2B5EF4-FFF2-40B4-BE49-F238E27FC236}">
                  <a16:creationId xmlns:a16="http://schemas.microsoft.com/office/drawing/2014/main"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7" name="Google Shape;501;p27">
              <a:extLst>
                <a:ext uri="{FF2B5EF4-FFF2-40B4-BE49-F238E27FC236}">
                  <a16:creationId xmlns:a16="http://schemas.microsoft.com/office/drawing/2014/main"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8" name="Google Shape;502;p27">
              <a:extLst>
                <a:ext uri="{FF2B5EF4-FFF2-40B4-BE49-F238E27FC236}">
                  <a16:creationId xmlns:a16="http://schemas.microsoft.com/office/drawing/2014/main"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9" name="Google Shape;503;p27">
              <a:extLst>
                <a:ext uri="{FF2B5EF4-FFF2-40B4-BE49-F238E27FC236}">
                  <a16:creationId xmlns:a16="http://schemas.microsoft.com/office/drawing/2014/main"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92" name="Group 291">
            <a:extLst>
              <a:ext uri="{FF2B5EF4-FFF2-40B4-BE49-F238E27FC236}">
                <a16:creationId xmlns:a16="http://schemas.microsoft.com/office/drawing/2014/main"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60" name="Google Shape;507;p27">
                <a:extLst>
                  <a:ext uri="{FF2B5EF4-FFF2-40B4-BE49-F238E27FC236}">
                    <a16:creationId xmlns:a16="http://schemas.microsoft.com/office/drawing/2014/main"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2" name="Google Shape;509;p27">
                  <a:extLst>
                    <a:ext uri="{FF2B5EF4-FFF2-40B4-BE49-F238E27FC236}">
                      <a16:creationId xmlns:a16="http://schemas.microsoft.com/office/drawing/2014/main"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3" name="Google Shape;510;p27">
                  <a:extLst>
                    <a:ext uri="{FF2B5EF4-FFF2-40B4-BE49-F238E27FC236}">
                      <a16:creationId xmlns:a16="http://schemas.microsoft.com/office/drawing/2014/main"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4" name="Google Shape;511;p27">
                  <a:extLst>
                    <a:ext uri="{FF2B5EF4-FFF2-40B4-BE49-F238E27FC236}">
                      <a16:creationId xmlns:a16="http://schemas.microsoft.com/office/drawing/2014/main"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5" name="Google Shape;512;p27">
                  <a:extLst>
                    <a:ext uri="{FF2B5EF4-FFF2-40B4-BE49-F238E27FC236}">
                      <a16:creationId xmlns:a16="http://schemas.microsoft.com/office/drawing/2014/main"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6" name="Google Shape;513;p27">
                  <a:extLst>
                    <a:ext uri="{FF2B5EF4-FFF2-40B4-BE49-F238E27FC236}">
                      <a16:creationId xmlns:a16="http://schemas.microsoft.com/office/drawing/2014/main"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7" name="Google Shape;514;p27">
                  <a:extLst>
                    <a:ext uri="{FF2B5EF4-FFF2-40B4-BE49-F238E27FC236}">
                      <a16:creationId xmlns:a16="http://schemas.microsoft.com/office/drawing/2014/main"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8" name="Google Shape;515;p27">
                  <a:extLst>
                    <a:ext uri="{FF2B5EF4-FFF2-40B4-BE49-F238E27FC236}">
                      <a16:creationId xmlns:a16="http://schemas.microsoft.com/office/drawing/2014/main"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9" name="Google Shape;516;p27">
                  <a:extLst>
                    <a:ext uri="{FF2B5EF4-FFF2-40B4-BE49-F238E27FC236}">
                      <a16:creationId xmlns:a16="http://schemas.microsoft.com/office/drawing/2014/main"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0" name="Google Shape;517;p27">
                  <a:extLst>
                    <a:ext uri="{FF2B5EF4-FFF2-40B4-BE49-F238E27FC236}">
                      <a16:creationId xmlns:a16="http://schemas.microsoft.com/office/drawing/2014/main"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1" name="Google Shape;518;p27">
                  <a:extLst>
                    <a:ext uri="{FF2B5EF4-FFF2-40B4-BE49-F238E27FC236}">
                      <a16:creationId xmlns:a16="http://schemas.microsoft.com/office/drawing/2014/main"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2" name="Google Shape;519;p27">
                  <a:extLst>
                    <a:ext uri="{FF2B5EF4-FFF2-40B4-BE49-F238E27FC236}">
                      <a16:creationId xmlns:a16="http://schemas.microsoft.com/office/drawing/2014/main"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3" name="Google Shape;520;p27">
                  <a:extLst>
                    <a:ext uri="{FF2B5EF4-FFF2-40B4-BE49-F238E27FC236}">
                      <a16:creationId xmlns:a16="http://schemas.microsoft.com/office/drawing/2014/main"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4" name="Google Shape;521;p27">
                  <a:extLst>
                    <a:ext uri="{FF2B5EF4-FFF2-40B4-BE49-F238E27FC236}">
                      <a16:creationId xmlns:a16="http://schemas.microsoft.com/office/drawing/2014/main"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5" name="Google Shape;522;p27">
                  <a:extLst>
                    <a:ext uri="{FF2B5EF4-FFF2-40B4-BE49-F238E27FC236}">
                      <a16:creationId xmlns:a16="http://schemas.microsoft.com/office/drawing/2014/main"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6" name="Google Shape;523;p27">
                  <a:extLst>
                    <a:ext uri="{FF2B5EF4-FFF2-40B4-BE49-F238E27FC236}">
                      <a16:creationId xmlns:a16="http://schemas.microsoft.com/office/drawing/2014/main"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7" name="Google Shape;524;p27">
                  <a:extLst>
                    <a:ext uri="{FF2B5EF4-FFF2-40B4-BE49-F238E27FC236}">
                      <a16:creationId xmlns:a16="http://schemas.microsoft.com/office/drawing/2014/main"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8" name="Google Shape;525;p27">
                  <a:extLst>
                    <a:ext uri="{FF2B5EF4-FFF2-40B4-BE49-F238E27FC236}">
                      <a16:creationId xmlns:a16="http://schemas.microsoft.com/office/drawing/2014/main"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9" name="Google Shape;526;p27">
                  <a:extLst>
                    <a:ext uri="{FF2B5EF4-FFF2-40B4-BE49-F238E27FC236}">
                      <a16:creationId xmlns:a16="http://schemas.microsoft.com/office/drawing/2014/main"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0" name="Google Shape;527;p27">
                  <a:extLst>
                    <a:ext uri="{FF2B5EF4-FFF2-40B4-BE49-F238E27FC236}">
                      <a16:creationId xmlns:a16="http://schemas.microsoft.com/office/drawing/2014/main"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1" name="Google Shape;528;p27">
                  <a:extLst>
                    <a:ext uri="{FF2B5EF4-FFF2-40B4-BE49-F238E27FC236}">
                      <a16:creationId xmlns:a16="http://schemas.microsoft.com/office/drawing/2014/main"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2" name="Google Shape;529;p27">
                  <a:extLst>
                    <a:ext uri="{FF2B5EF4-FFF2-40B4-BE49-F238E27FC236}">
                      <a16:creationId xmlns:a16="http://schemas.microsoft.com/office/drawing/2014/main"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3" name="Google Shape;530;p27">
                  <a:extLst>
                    <a:ext uri="{FF2B5EF4-FFF2-40B4-BE49-F238E27FC236}">
                      <a16:creationId xmlns:a16="http://schemas.microsoft.com/office/drawing/2014/main"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4" name="Google Shape;531;p27">
                  <a:extLst>
                    <a:ext uri="{FF2B5EF4-FFF2-40B4-BE49-F238E27FC236}">
                      <a16:creationId xmlns:a16="http://schemas.microsoft.com/office/drawing/2014/main"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sp>
          <p:nvSpPr>
            <p:cNvPr id="212" name="Google Shape;532;p27">
              <a:extLst>
                <a:ext uri="{FF2B5EF4-FFF2-40B4-BE49-F238E27FC236}">
                  <a16:creationId xmlns:a16="http://schemas.microsoft.com/office/drawing/2014/main"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3" name="Google Shape;533;p27">
              <a:extLst>
                <a:ext uri="{FF2B5EF4-FFF2-40B4-BE49-F238E27FC236}">
                  <a16:creationId xmlns:a16="http://schemas.microsoft.com/office/drawing/2014/main"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4" name="Google Shape;534;p27">
              <a:extLst>
                <a:ext uri="{FF2B5EF4-FFF2-40B4-BE49-F238E27FC236}">
                  <a16:creationId xmlns:a16="http://schemas.microsoft.com/office/drawing/2014/main"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5" name="Google Shape;535;p27">
              <a:extLst>
                <a:ext uri="{FF2B5EF4-FFF2-40B4-BE49-F238E27FC236}">
                  <a16:creationId xmlns:a16="http://schemas.microsoft.com/office/drawing/2014/main"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6" name="Google Shape;536;p27">
              <a:extLst>
                <a:ext uri="{FF2B5EF4-FFF2-40B4-BE49-F238E27FC236}">
                  <a16:creationId xmlns:a16="http://schemas.microsoft.com/office/drawing/2014/main"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7" name="Google Shape;537;p27">
              <a:extLst>
                <a:ext uri="{FF2B5EF4-FFF2-40B4-BE49-F238E27FC236}">
                  <a16:creationId xmlns:a16="http://schemas.microsoft.com/office/drawing/2014/main"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8" name="Google Shape;538;p27">
              <a:extLst>
                <a:ext uri="{FF2B5EF4-FFF2-40B4-BE49-F238E27FC236}">
                  <a16:creationId xmlns:a16="http://schemas.microsoft.com/office/drawing/2014/main"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9" name="Google Shape;539;p27">
              <a:extLst>
                <a:ext uri="{FF2B5EF4-FFF2-40B4-BE49-F238E27FC236}">
                  <a16:creationId xmlns:a16="http://schemas.microsoft.com/office/drawing/2014/main"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0" name="Google Shape;540;p27">
              <a:extLst>
                <a:ext uri="{FF2B5EF4-FFF2-40B4-BE49-F238E27FC236}">
                  <a16:creationId xmlns:a16="http://schemas.microsoft.com/office/drawing/2014/main"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1" name="Google Shape;541;p27">
              <a:extLst>
                <a:ext uri="{FF2B5EF4-FFF2-40B4-BE49-F238E27FC236}">
                  <a16:creationId xmlns:a16="http://schemas.microsoft.com/office/drawing/2014/main"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2" name="Google Shape;542;p27">
              <a:extLst>
                <a:ext uri="{FF2B5EF4-FFF2-40B4-BE49-F238E27FC236}">
                  <a16:creationId xmlns:a16="http://schemas.microsoft.com/office/drawing/2014/main"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3" name="Google Shape;543;p27">
              <a:extLst>
                <a:ext uri="{FF2B5EF4-FFF2-40B4-BE49-F238E27FC236}">
                  <a16:creationId xmlns:a16="http://schemas.microsoft.com/office/drawing/2014/main"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4" name="Google Shape;544;p27">
              <a:extLst>
                <a:ext uri="{FF2B5EF4-FFF2-40B4-BE49-F238E27FC236}">
                  <a16:creationId xmlns:a16="http://schemas.microsoft.com/office/drawing/2014/main"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5" name="Google Shape;545;p27">
              <a:extLst>
                <a:ext uri="{FF2B5EF4-FFF2-40B4-BE49-F238E27FC236}">
                  <a16:creationId xmlns:a16="http://schemas.microsoft.com/office/drawing/2014/main"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6" name="Google Shape;546;p27">
              <a:extLst>
                <a:ext uri="{FF2B5EF4-FFF2-40B4-BE49-F238E27FC236}">
                  <a16:creationId xmlns:a16="http://schemas.microsoft.com/office/drawing/2014/main"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7" name="Google Shape;547;p27">
              <a:extLst>
                <a:ext uri="{FF2B5EF4-FFF2-40B4-BE49-F238E27FC236}">
                  <a16:creationId xmlns:a16="http://schemas.microsoft.com/office/drawing/2014/main"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8" name="Google Shape;548;p27">
              <a:extLst>
                <a:ext uri="{FF2B5EF4-FFF2-40B4-BE49-F238E27FC236}">
                  <a16:creationId xmlns:a16="http://schemas.microsoft.com/office/drawing/2014/main"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9" name="Google Shape;549;p27">
              <a:extLst>
                <a:ext uri="{FF2B5EF4-FFF2-40B4-BE49-F238E27FC236}">
                  <a16:creationId xmlns:a16="http://schemas.microsoft.com/office/drawing/2014/main"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0" name="Google Shape;550;p27">
              <a:extLst>
                <a:ext uri="{FF2B5EF4-FFF2-40B4-BE49-F238E27FC236}">
                  <a16:creationId xmlns:a16="http://schemas.microsoft.com/office/drawing/2014/main"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1" name="Google Shape;551;p27">
              <a:extLst>
                <a:ext uri="{FF2B5EF4-FFF2-40B4-BE49-F238E27FC236}">
                  <a16:creationId xmlns:a16="http://schemas.microsoft.com/office/drawing/2014/main"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2" name="Google Shape;552;p27">
              <a:extLst>
                <a:ext uri="{FF2B5EF4-FFF2-40B4-BE49-F238E27FC236}">
                  <a16:creationId xmlns:a16="http://schemas.microsoft.com/office/drawing/2014/main"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3" name="Google Shape;553;p27">
              <a:extLst>
                <a:ext uri="{FF2B5EF4-FFF2-40B4-BE49-F238E27FC236}">
                  <a16:creationId xmlns:a16="http://schemas.microsoft.com/office/drawing/2014/main"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4" name="Google Shape;554;p27">
              <a:extLst>
                <a:ext uri="{FF2B5EF4-FFF2-40B4-BE49-F238E27FC236}">
                  <a16:creationId xmlns:a16="http://schemas.microsoft.com/office/drawing/2014/main"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5" name="Google Shape;555;p27">
              <a:extLst>
                <a:ext uri="{FF2B5EF4-FFF2-40B4-BE49-F238E27FC236}">
                  <a16:creationId xmlns:a16="http://schemas.microsoft.com/office/drawing/2014/main"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6" name="Google Shape;556;p27">
              <a:extLst>
                <a:ext uri="{FF2B5EF4-FFF2-40B4-BE49-F238E27FC236}">
                  <a16:creationId xmlns:a16="http://schemas.microsoft.com/office/drawing/2014/main"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7" name="Google Shape;557;p27">
              <a:extLst>
                <a:ext uri="{FF2B5EF4-FFF2-40B4-BE49-F238E27FC236}">
                  <a16:creationId xmlns:a16="http://schemas.microsoft.com/office/drawing/2014/main"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8" name="Google Shape;558;p27">
              <a:extLst>
                <a:ext uri="{FF2B5EF4-FFF2-40B4-BE49-F238E27FC236}">
                  <a16:creationId xmlns:a16="http://schemas.microsoft.com/office/drawing/2014/main"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9" name="Google Shape;559;p27">
              <a:extLst>
                <a:ext uri="{FF2B5EF4-FFF2-40B4-BE49-F238E27FC236}">
                  <a16:creationId xmlns:a16="http://schemas.microsoft.com/office/drawing/2014/main"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0" name="Google Shape;560;p27">
              <a:extLst>
                <a:ext uri="{FF2B5EF4-FFF2-40B4-BE49-F238E27FC236}">
                  <a16:creationId xmlns:a16="http://schemas.microsoft.com/office/drawing/2014/main"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1" name="Google Shape;561;p27">
              <a:extLst>
                <a:ext uri="{FF2B5EF4-FFF2-40B4-BE49-F238E27FC236}">
                  <a16:creationId xmlns:a16="http://schemas.microsoft.com/office/drawing/2014/main"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2" name="Google Shape;562;p27">
              <a:extLst>
                <a:ext uri="{FF2B5EF4-FFF2-40B4-BE49-F238E27FC236}">
                  <a16:creationId xmlns:a16="http://schemas.microsoft.com/office/drawing/2014/main"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3" name="Google Shape;563;p27">
              <a:extLst>
                <a:ext uri="{FF2B5EF4-FFF2-40B4-BE49-F238E27FC236}">
                  <a16:creationId xmlns:a16="http://schemas.microsoft.com/office/drawing/2014/main"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4" name="Google Shape;564;p27">
              <a:extLst>
                <a:ext uri="{FF2B5EF4-FFF2-40B4-BE49-F238E27FC236}">
                  <a16:creationId xmlns:a16="http://schemas.microsoft.com/office/drawing/2014/main"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5" name="Google Shape;565;p27">
              <a:extLst>
                <a:ext uri="{FF2B5EF4-FFF2-40B4-BE49-F238E27FC236}">
                  <a16:creationId xmlns:a16="http://schemas.microsoft.com/office/drawing/2014/main"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6" name="Google Shape;566;p27">
              <a:extLst>
                <a:ext uri="{FF2B5EF4-FFF2-40B4-BE49-F238E27FC236}">
                  <a16:creationId xmlns:a16="http://schemas.microsoft.com/office/drawing/2014/main"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7" name="Google Shape;567;p27">
              <a:extLst>
                <a:ext uri="{FF2B5EF4-FFF2-40B4-BE49-F238E27FC236}">
                  <a16:creationId xmlns:a16="http://schemas.microsoft.com/office/drawing/2014/main"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8" name="Google Shape;568;p27">
              <a:extLst>
                <a:ext uri="{FF2B5EF4-FFF2-40B4-BE49-F238E27FC236}">
                  <a16:creationId xmlns:a16="http://schemas.microsoft.com/office/drawing/2014/main"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9" name="Google Shape;569;p27">
              <a:extLst>
                <a:ext uri="{FF2B5EF4-FFF2-40B4-BE49-F238E27FC236}">
                  <a16:creationId xmlns:a16="http://schemas.microsoft.com/office/drawing/2014/main"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0" name="Google Shape;570;p27">
              <a:extLst>
                <a:ext uri="{FF2B5EF4-FFF2-40B4-BE49-F238E27FC236}">
                  <a16:creationId xmlns:a16="http://schemas.microsoft.com/office/drawing/2014/main"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1" name="Google Shape;571;p27">
              <a:extLst>
                <a:ext uri="{FF2B5EF4-FFF2-40B4-BE49-F238E27FC236}">
                  <a16:creationId xmlns:a16="http://schemas.microsoft.com/office/drawing/2014/main"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52" name="Google Shape;572;p27">
              <a:extLst>
                <a:ext uri="{FF2B5EF4-FFF2-40B4-BE49-F238E27FC236}">
                  <a16:creationId xmlns:a16="http://schemas.microsoft.com/office/drawing/2014/main"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7" name="Google Shape;574;p27">
                <a:extLst>
                  <a:ext uri="{FF2B5EF4-FFF2-40B4-BE49-F238E27FC236}">
                    <a16:creationId xmlns:a16="http://schemas.microsoft.com/office/drawing/2014/main"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8" name="Google Shape;575;p27">
                <a:extLst>
                  <a:ext uri="{FF2B5EF4-FFF2-40B4-BE49-F238E27FC236}">
                    <a16:creationId xmlns:a16="http://schemas.microsoft.com/office/drawing/2014/main"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53" name="Google Shape;576;p27">
              <a:extLst>
                <a:ext uri="{FF2B5EF4-FFF2-40B4-BE49-F238E27FC236}">
                  <a16:creationId xmlns:a16="http://schemas.microsoft.com/office/drawing/2014/main"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 name="Group 1">
            <a:extLst>
              <a:ext uri="{FF2B5EF4-FFF2-40B4-BE49-F238E27FC236}">
                <a16:creationId xmlns:a16="http://schemas.microsoft.com/office/drawing/2014/main"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85" name="Google Shape;579;p27">
              <a:extLst>
                <a:ext uri="{FF2B5EF4-FFF2-40B4-BE49-F238E27FC236}">
                  <a16:creationId xmlns:a16="http://schemas.microsoft.com/office/drawing/2014/main"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7" name="Google Shape;581;p27">
                <a:extLst>
                  <a:ext uri="{FF2B5EF4-FFF2-40B4-BE49-F238E27FC236}">
                    <a16:creationId xmlns:a16="http://schemas.microsoft.com/office/drawing/2014/main"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8" name="Google Shape;582;p27">
                <a:extLst>
                  <a:ext uri="{FF2B5EF4-FFF2-40B4-BE49-F238E27FC236}">
                    <a16:creationId xmlns:a16="http://schemas.microsoft.com/office/drawing/2014/main"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9" name="Google Shape;583;p27">
                <a:extLst>
                  <a:ext uri="{FF2B5EF4-FFF2-40B4-BE49-F238E27FC236}">
                    <a16:creationId xmlns:a16="http://schemas.microsoft.com/office/drawing/2014/main"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0" name="Google Shape;584;p27">
                <a:extLst>
                  <a:ext uri="{FF2B5EF4-FFF2-40B4-BE49-F238E27FC236}">
                    <a16:creationId xmlns:a16="http://schemas.microsoft.com/office/drawing/2014/main"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1" name="Google Shape;585;p27">
                <a:extLst>
                  <a:ext uri="{FF2B5EF4-FFF2-40B4-BE49-F238E27FC236}">
                    <a16:creationId xmlns:a16="http://schemas.microsoft.com/office/drawing/2014/main"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spTree>
    <p:extLst>
      <p:ext uri="{BB962C8B-B14F-4D97-AF65-F5344CB8AC3E}">
        <p14:creationId xmlns:p14="http://schemas.microsoft.com/office/powerpoint/2010/main" val="66731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grpId="0" nodeType="withEffect">
                                  <p:stCondLst>
                                    <p:cond delay="0"/>
                                  </p:stCondLst>
                                  <p:childTnLst>
                                    <p:animScale>
                                      <p:cBhvr>
                                        <p:cTn id="6" dur="1000" fill="hold"/>
                                        <p:tgtEl>
                                          <p:spTgt spid="47"/>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48"/>
                                        </p:tgtEl>
                                      </p:cBhvr>
                                      <p:by x="150000" y="150000"/>
                                    </p:animScale>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92"/>
                                        </p:tgtEl>
                                        <p:attrNameLst>
                                          <p:attrName>style.visibility</p:attrName>
                                        </p:attrNameLst>
                                      </p:cBhvr>
                                      <p:to>
                                        <p:strVal val="visible"/>
                                      </p:to>
                                    </p:set>
                                    <p:anim calcmode="lin" valueType="num">
                                      <p:cBhvr additive="base">
                                        <p:cTn id="16" dur="500" fill="hold"/>
                                        <p:tgtEl>
                                          <p:spTgt spid="292"/>
                                        </p:tgtEl>
                                        <p:attrNameLst>
                                          <p:attrName>ppt_x</p:attrName>
                                        </p:attrNameLst>
                                      </p:cBhvr>
                                      <p:tavLst>
                                        <p:tav tm="0">
                                          <p:val>
                                            <p:strVal val="0-#ppt_w/2"/>
                                          </p:val>
                                        </p:tav>
                                        <p:tav tm="100000">
                                          <p:val>
                                            <p:strVal val="#ppt_x"/>
                                          </p:val>
                                        </p:tav>
                                      </p:tavLst>
                                    </p:anim>
                                    <p:anim calcmode="lin" valueType="num">
                                      <p:cBhvr additive="base">
                                        <p:cTn id="17" dur="500" fill="hold"/>
                                        <p:tgtEl>
                                          <p:spTgt spid="29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53"/>
                                        </p:tgtEl>
                                        <p:attrNameLst>
                                          <p:attrName>style.visibility</p:attrName>
                                        </p:attrNameLst>
                                      </p:cBhvr>
                                      <p:to>
                                        <p:strVal val="visible"/>
                                      </p:to>
                                    </p:set>
                                    <p:anim calcmode="lin" valueType="num">
                                      <p:cBhvr additive="base">
                                        <p:cTn id="21" dur="500" fill="hold"/>
                                        <p:tgtEl>
                                          <p:spTgt spid="153"/>
                                        </p:tgtEl>
                                        <p:attrNameLst>
                                          <p:attrName>ppt_x</p:attrName>
                                        </p:attrNameLst>
                                      </p:cBhvr>
                                      <p:tavLst>
                                        <p:tav tm="0">
                                          <p:val>
                                            <p:strVal val="1+#ppt_w/2"/>
                                          </p:val>
                                        </p:tav>
                                        <p:tav tm="100000">
                                          <p:val>
                                            <p:strVal val="#ppt_x"/>
                                          </p:val>
                                        </p:tav>
                                      </p:tavLst>
                                    </p:anim>
                                    <p:anim calcmode="lin" valueType="num">
                                      <p:cBhvr additive="base">
                                        <p:cTn id="22" dur="500" fill="hold"/>
                                        <p:tgtEl>
                                          <p:spTgt spid="15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dirty="0">
              <a:ln>
                <a:noFill/>
              </a:ln>
              <a:solidFill>
                <a:prstClr val="black"/>
              </a:solidFill>
              <a:effectLst/>
              <a:uLnTx/>
              <a:uFillTx/>
              <a:latin typeface="Arial"/>
              <a:ea typeface="+mn-ea"/>
              <a:cs typeface="+mn-cs"/>
            </a:endParaRPr>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grpSp>
        <p:nvGrpSpPr>
          <p:cNvPr id="100" name="Google Shape;211;p3">
            <a:extLst>
              <a:ext uri="{FF2B5EF4-FFF2-40B4-BE49-F238E27FC236}">
                <a16:creationId xmlns:a16="http://schemas.microsoft.com/office/drawing/2014/main"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2" name="Google Shape;213;p3">
              <a:extLst>
                <a:ext uri="{FF2B5EF4-FFF2-40B4-BE49-F238E27FC236}">
                  <a16:creationId xmlns:a16="http://schemas.microsoft.com/office/drawing/2014/main"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03" name="Google Shape;214;p3">
            <a:extLst>
              <a:ext uri="{FF2B5EF4-FFF2-40B4-BE49-F238E27FC236}">
                <a16:creationId xmlns:a16="http://schemas.microsoft.com/office/drawing/2014/main"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5" name="Google Shape;216;p3">
              <a:extLst>
                <a:ext uri="{FF2B5EF4-FFF2-40B4-BE49-F238E27FC236}">
                  <a16:creationId xmlns:a16="http://schemas.microsoft.com/office/drawing/2014/main"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6" name="Google Shape;217;p3">
              <a:extLst>
                <a:ext uri="{FF2B5EF4-FFF2-40B4-BE49-F238E27FC236}">
                  <a16:creationId xmlns:a16="http://schemas.microsoft.com/office/drawing/2014/main"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7" name="Google Shape;218;p3">
              <a:extLst>
                <a:ext uri="{FF2B5EF4-FFF2-40B4-BE49-F238E27FC236}">
                  <a16:creationId xmlns:a16="http://schemas.microsoft.com/office/drawing/2014/main"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8" name="Google Shape;219;p3">
              <a:extLst>
                <a:ext uri="{FF2B5EF4-FFF2-40B4-BE49-F238E27FC236}">
                  <a16:creationId xmlns:a16="http://schemas.microsoft.com/office/drawing/2014/main"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09" name="Google Shape;220;p3">
              <a:extLst>
                <a:ext uri="{FF2B5EF4-FFF2-40B4-BE49-F238E27FC236}">
                  <a16:creationId xmlns:a16="http://schemas.microsoft.com/office/drawing/2014/main"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0" name="Google Shape;221;p3">
              <a:extLst>
                <a:ext uri="{FF2B5EF4-FFF2-40B4-BE49-F238E27FC236}">
                  <a16:creationId xmlns:a16="http://schemas.microsoft.com/office/drawing/2014/main"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1" name="Google Shape;222;p3">
              <a:extLst>
                <a:ext uri="{FF2B5EF4-FFF2-40B4-BE49-F238E27FC236}">
                  <a16:creationId xmlns:a16="http://schemas.microsoft.com/office/drawing/2014/main"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2" name="Google Shape;223;p3">
              <a:extLst>
                <a:ext uri="{FF2B5EF4-FFF2-40B4-BE49-F238E27FC236}">
                  <a16:creationId xmlns:a16="http://schemas.microsoft.com/office/drawing/2014/main"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3" name="Google Shape;224;p3">
              <a:extLst>
                <a:ext uri="{FF2B5EF4-FFF2-40B4-BE49-F238E27FC236}">
                  <a16:creationId xmlns:a16="http://schemas.microsoft.com/office/drawing/2014/main"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14" name="Google Shape;225;p3">
            <a:extLst>
              <a:ext uri="{FF2B5EF4-FFF2-40B4-BE49-F238E27FC236}">
                <a16:creationId xmlns:a16="http://schemas.microsoft.com/office/drawing/2014/main"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6" name="Google Shape;227;p3">
              <a:extLst>
                <a:ext uri="{FF2B5EF4-FFF2-40B4-BE49-F238E27FC236}">
                  <a16:creationId xmlns:a16="http://schemas.microsoft.com/office/drawing/2014/main"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17" name="Google Shape;228;p3">
            <a:extLst>
              <a:ext uri="{FF2B5EF4-FFF2-40B4-BE49-F238E27FC236}">
                <a16:creationId xmlns:a16="http://schemas.microsoft.com/office/drawing/2014/main"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18" name="Google Shape;229;p3">
            <a:extLst>
              <a:ext uri="{FF2B5EF4-FFF2-40B4-BE49-F238E27FC236}">
                <a16:creationId xmlns:a16="http://schemas.microsoft.com/office/drawing/2014/main"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9" name="Google Shape;230;p3">
            <a:extLst>
              <a:ext uri="{FF2B5EF4-FFF2-40B4-BE49-F238E27FC236}">
                <a16:creationId xmlns:a16="http://schemas.microsoft.com/office/drawing/2014/main"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1" name="Google Shape;232;p3">
              <a:extLst>
                <a:ext uri="{FF2B5EF4-FFF2-40B4-BE49-F238E27FC236}">
                  <a16:creationId xmlns:a16="http://schemas.microsoft.com/office/drawing/2014/main"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2" name="Google Shape;769;p31">
            <a:extLst>
              <a:ext uri="{FF2B5EF4-FFF2-40B4-BE49-F238E27FC236}">
                <a16:creationId xmlns:a16="http://schemas.microsoft.com/office/drawing/2014/main"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24" name="Google Shape;771;p31">
              <a:extLst>
                <a:ext uri="{FF2B5EF4-FFF2-40B4-BE49-F238E27FC236}">
                  <a16:creationId xmlns:a16="http://schemas.microsoft.com/office/drawing/2014/main"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0" name="Google Shape;773;p31">
                <a:extLst>
                  <a:ext uri="{FF2B5EF4-FFF2-40B4-BE49-F238E27FC236}">
                    <a16:creationId xmlns:a16="http://schemas.microsoft.com/office/drawing/2014/main"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1" name="Google Shape;774;p31">
                <a:extLst>
                  <a:ext uri="{FF2B5EF4-FFF2-40B4-BE49-F238E27FC236}">
                    <a16:creationId xmlns:a16="http://schemas.microsoft.com/office/drawing/2014/main"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2" name="Google Shape;775;p31">
                <a:extLst>
                  <a:ext uri="{FF2B5EF4-FFF2-40B4-BE49-F238E27FC236}">
                    <a16:creationId xmlns:a16="http://schemas.microsoft.com/office/drawing/2014/main"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3" name="Google Shape;776;p31">
                <a:extLst>
                  <a:ext uri="{FF2B5EF4-FFF2-40B4-BE49-F238E27FC236}">
                    <a16:creationId xmlns:a16="http://schemas.microsoft.com/office/drawing/2014/main"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4" name="Google Shape;777;p31">
                <a:extLst>
                  <a:ext uri="{FF2B5EF4-FFF2-40B4-BE49-F238E27FC236}">
                    <a16:creationId xmlns:a16="http://schemas.microsoft.com/office/drawing/2014/main"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5" name="Google Shape;778;p31">
                <a:extLst>
                  <a:ext uri="{FF2B5EF4-FFF2-40B4-BE49-F238E27FC236}">
                    <a16:creationId xmlns:a16="http://schemas.microsoft.com/office/drawing/2014/main"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6" name="Google Shape;779;p31">
                <a:extLst>
                  <a:ext uri="{FF2B5EF4-FFF2-40B4-BE49-F238E27FC236}">
                    <a16:creationId xmlns:a16="http://schemas.microsoft.com/office/drawing/2014/main"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7" name="Google Shape;780;p31">
                <a:extLst>
                  <a:ext uri="{FF2B5EF4-FFF2-40B4-BE49-F238E27FC236}">
                    <a16:creationId xmlns:a16="http://schemas.microsoft.com/office/drawing/2014/main"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8" name="Google Shape;781;p31">
                <a:extLst>
                  <a:ext uri="{FF2B5EF4-FFF2-40B4-BE49-F238E27FC236}">
                    <a16:creationId xmlns:a16="http://schemas.microsoft.com/office/drawing/2014/main"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9" name="Google Shape;782;p31">
                <a:extLst>
                  <a:ext uri="{FF2B5EF4-FFF2-40B4-BE49-F238E27FC236}">
                    <a16:creationId xmlns:a16="http://schemas.microsoft.com/office/drawing/2014/main"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0" name="Google Shape;783;p31">
                <a:extLst>
                  <a:ext uri="{FF2B5EF4-FFF2-40B4-BE49-F238E27FC236}">
                    <a16:creationId xmlns:a16="http://schemas.microsoft.com/office/drawing/2014/main"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1" name="Google Shape;784;p31">
                <a:extLst>
                  <a:ext uri="{FF2B5EF4-FFF2-40B4-BE49-F238E27FC236}">
                    <a16:creationId xmlns:a16="http://schemas.microsoft.com/office/drawing/2014/main"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2" name="Google Shape;785;p31">
                <a:extLst>
                  <a:ext uri="{FF2B5EF4-FFF2-40B4-BE49-F238E27FC236}">
                    <a16:creationId xmlns:a16="http://schemas.microsoft.com/office/drawing/2014/main"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3" name="Google Shape;786;p31">
                <a:extLst>
                  <a:ext uri="{FF2B5EF4-FFF2-40B4-BE49-F238E27FC236}">
                    <a16:creationId xmlns:a16="http://schemas.microsoft.com/office/drawing/2014/main"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4" name="Google Shape;787;p31">
                <a:extLst>
                  <a:ext uri="{FF2B5EF4-FFF2-40B4-BE49-F238E27FC236}">
                    <a16:creationId xmlns:a16="http://schemas.microsoft.com/office/drawing/2014/main"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5" name="Google Shape;788;p31">
                <a:extLst>
                  <a:ext uri="{FF2B5EF4-FFF2-40B4-BE49-F238E27FC236}">
                    <a16:creationId xmlns:a16="http://schemas.microsoft.com/office/drawing/2014/main"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6" name="Google Shape;789;p31">
                <a:extLst>
                  <a:ext uri="{FF2B5EF4-FFF2-40B4-BE49-F238E27FC236}">
                    <a16:creationId xmlns:a16="http://schemas.microsoft.com/office/drawing/2014/main"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7" name="Google Shape;790;p31">
                <a:extLst>
                  <a:ext uri="{FF2B5EF4-FFF2-40B4-BE49-F238E27FC236}">
                    <a16:creationId xmlns:a16="http://schemas.microsoft.com/office/drawing/2014/main"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8" name="Google Shape;791;p31">
                <a:extLst>
                  <a:ext uri="{FF2B5EF4-FFF2-40B4-BE49-F238E27FC236}">
                    <a16:creationId xmlns:a16="http://schemas.microsoft.com/office/drawing/2014/main"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9" name="Google Shape;792;p31">
                <a:extLst>
                  <a:ext uri="{FF2B5EF4-FFF2-40B4-BE49-F238E27FC236}">
                    <a16:creationId xmlns:a16="http://schemas.microsoft.com/office/drawing/2014/main"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0" name="Google Shape;793;p31">
                <a:extLst>
                  <a:ext uri="{FF2B5EF4-FFF2-40B4-BE49-F238E27FC236}">
                    <a16:creationId xmlns:a16="http://schemas.microsoft.com/office/drawing/2014/main"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1" name="Google Shape;794;p31">
                <a:extLst>
                  <a:ext uri="{FF2B5EF4-FFF2-40B4-BE49-F238E27FC236}">
                    <a16:creationId xmlns:a16="http://schemas.microsoft.com/office/drawing/2014/main"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2" name="Google Shape;795;p31">
                <a:extLst>
                  <a:ext uri="{FF2B5EF4-FFF2-40B4-BE49-F238E27FC236}">
                    <a16:creationId xmlns:a16="http://schemas.microsoft.com/office/drawing/2014/main"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3" name="Google Shape;796;p31">
                <a:extLst>
                  <a:ext uri="{FF2B5EF4-FFF2-40B4-BE49-F238E27FC236}">
                    <a16:creationId xmlns:a16="http://schemas.microsoft.com/office/drawing/2014/main"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4" name="Google Shape;797;p31">
                <a:extLst>
                  <a:ext uri="{FF2B5EF4-FFF2-40B4-BE49-F238E27FC236}">
                    <a16:creationId xmlns:a16="http://schemas.microsoft.com/office/drawing/2014/main"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5" name="Google Shape;798;p31">
                <a:extLst>
                  <a:ext uri="{FF2B5EF4-FFF2-40B4-BE49-F238E27FC236}">
                    <a16:creationId xmlns:a16="http://schemas.microsoft.com/office/drawing/2014/main"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6" name="Google Shape;799;p31">
                <a:extLst>
                  <a:ext uri="{FF2B5EF4-FFF2-40B4-BE49-F238E27FC236}">
                    <a16:creationId xmlns:a16="http://schemas.microsoft.com/office/drawing/2014/main"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7" name="Google Shape;800;p31">
                <a:extLst>
                  <a:ext uri="{FF2B5EF4-FFF2-40B4-BE49-F238E27FC236}">
                    <a16:creationId xmlns:a16="http://schemas.microsoft.com/office/drawing/2014/main"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8" name="Google Shape;801;p31">
                <a:extLst>
                  <a:ext uri="{FF2B5EF4-FFF2-40B4-BE49-F238E27FC236}">
                    <a16:creationId xmlns:a16="http://schemas.microsoft.com/office/drawing/2014/main"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9" name="Google Shape;802;p31">
                <a:extLst>
                  <a:ext uri="{FF2B5EF4-FFF2-40B4-BE49-F238E27FC236}">
                    <a16:creationId xmlns:a16="http://schemas.microsoft.com/office/drawing/2014/main"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0" name="Google Shape;803;p31">
                <a:extLst>
                  <a:ext uri="{FF2B5EF4-FFF2-40B4-BE49-F238E27FC236}">
                    <a16:creationId xmlns:a16="http://schemas.microsoft.com/office/drawing/2014/main"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1" name="Google Shape;804;p31">
                <a:extLst>
                  <a:ext uri="{FF2B5EF4-FFF2-40B4-BE49-F238E27FC236}">
                    <a16:creationId xmlns:a16="http://schemas.microsoft.com/office/drawing/2014/main"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2" name="Google Shape;805;p31">
                <a:extLst>
                  <a:ext uri="{FF2B5EF4-FFF2-40B4-BE49-F238E27FC236}">
                    <a16:creationId xmlns:a16="http://schemas.microsoft.com/office/drawing/2014/main"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3" name="Google Shape;806;p31">
                <a:extLst>
                  <a:ext uri="{FF2B5EF4-FFF2-40B4-BE49-F238E27FC236}">
                    <a16:creationId xmlns:a16="http://schemas.microsoft.com/office/drawing/2014/main"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4" name="Google Shape;807;p31">
                <a:extLst>
                  <a:ext uri="{FF2B5EF4-FFF2-40B4-BE49-F238E27FC236}">
                    <a16:creationId xmlns:a16="http://schemas.microsoft.com/office/drawing/2014/main"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5" name="Google Shape;808;p31">
                <a:extLst>
                  <a:ext uri="{FF2B5EF4-FFF2-40B4-BE49-F238E27FC236}">
                    <a16:creationId xmlns:a16="http://schemas.microsoft.com/office/drawing/2014/main"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6" name="Google Shape;809;p31">
                <a:extLst>
                  <a:ext uri="{FF2B5EF4-FFF2-40B4-BE49-F238E27FC236}">
                    <a16:creationId xmlns:a16="http://schemas.microsoft.com/office/drawing/2014/main"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7" name="Google Shape;810;p31">
                <a:extLst>
                  <a:ext uri="{FF2B5EF4-FFF2-40B4-BE49-F238E27FC236}">
                    <a16:creationId xmlns:a16="http://schemas.microsoft.com/office/drawing/2014/main"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8" name="Google Shape;811;p31">
                <a:extLst>
                  <a:ext uri="{FF2B5EF4-FFF2-40B4-BE49-F238E27FC236}">
                    <a16:creationId xmlns:a16="http://schemas.microsoft.com/office/drawing/2014/main"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9" name="Google Shape;812;p31">
                <a:extLst>
                  <a:ext uri="{FF2B5EF4-FFF2-40B4-BE49-F238E27FC236}">
                    <a16:creationId xmlns:a16="http://schemas.microsoft.com/office/drawing/2014/main"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0" name="Google Shape;813;p31">
                <a:extLst>
                  <a:ext uri="{FF2B5EF4-FFF2-40B4-BE49-F238E27FC236}">
                    <a16:creationId xmlns:a16="http://schemas.microsoft.com/office/drawing/2014/main"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1" name="Google Shape;814;p31">
                <a:extLst>
                  <a:ext uri="{FF2B5EF4-FFF2-40B4-BE49-F238E27FC236}">
                    <a16:creationId xmlns:a16="http://schemas.microsoft.com/office/drawing/2014/main"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2" name="Google Shape;815;p31">
                <a:extLst>
                  <a:ext uri="{FF2B5EF4-FFF2-40B4-BE49-F238E27FC236}">
                    <a16:creationId xmlns:a16="http://schemas.microsoft.com/office/drawing/2014/main"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3" name="Google Shape;816;p31">
                <a:extLst>
                  <a:ext uri="{FF2B5EF4-FFF2-40B4-BE49-F238E27FC236}">
                    <a16:creationId xmlns:a16="http://schemas.microsoft.com/office/drawing/2014/main"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4" name="Google Shape;817;p31">
                <a:extLst>
                  <a:ext uri="{FF2B5EF4-FFF2-40B4-BE49-F238E27FC236}">
                    <a16:creationId xmlns:a16="http://schemas.microsoft.com/office/drawing/2014/main"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5" name="Google Shape;818;p31">
                <a:extLst>
                  <a:ext uri="{FF2B5EF4-FFF2-40B4-BE49-F238E27FC236}">
                    <a16:creationId xmlns:a16="http://schemas.microsoft.com/office/drawing/2014/main"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6" name="Google Shape;819;p31">
                <a:extLst>
                  <a:ext uri="{FF2B5EF4-FFF2-40B4-BE49-F238E27FC236}">
                    <a16:creationId xmlns:a16="http://schemas.microsoft.com/office/drawing/2014/main"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7" name="Google Shape;820;p31">
                <a:extLst>
                  <a:ext uri="{FF2B5EF4-FFF2-40B4-BE49-F238E27FC236}">
                    <a16:creationId xmlns:a16="http://schemas.microsoft.com/office/drawing/2014/main"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8" name="Google Shape;821;p31">
                <a:extLst>
                  <a:ext uri="{FF2B5EF4-FFF2-40B4-BE49-F238E27FC236}">
                    <a16:creationId xmlns:a16="http://schemas.microsoft.com/office/drawing/2014/main"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9" name="Google Shape;822;p31">
                <a:extLst>
                  <a:ext uri="{FF2B5EF4-FFF2-40B4-BE49-F238E27FC236}">
                    <a16:creationId xmlns:a16="http://schemas.microsoft.com/office/drawing/2014/main"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0" name="Google Shape;823;p31">
                <a:extLst>
                  <a:ext uri="{FF2B5EF4-FFF2-40B4-BE49-F238E27FC236}">
                    <a16:creationId xmlns:a16="http://schemas.microsoft.com/office/drawing/2014/main"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1" name="Google Shape;824;p31">
                <a:extLst>
                  <a:ext uri="{FF2B5EF4-FFF2-40B4-BE49-F238E27FC236}">
                    <a16:creationId xmlns:a16="http://schemas.microsoft.com/office/drawing/2014/main"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2" name="Google Shape;825;p31">
                <a:extLst>
                  <a:ext uri="{FF2B5EF4-FFF2-40B4-BE49-F238E27FC236}">
                    <a16:creationId xmlns:a16="http://schemas.microsoft.com/office/drawing/2014/main"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3" name="Google Shape;826;p31">
                <a:extLst>
                  <a:ext uri="{FF2B5EF4-FFF2-40B4-BE49-F238E27FC236}">
                    <a16:creationId xmlns:a16="http://schemas.microsoft.com/office/drawing/2014/main"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4" name="Google Shape;827;p31">
                <a:extLst>
                  <a:ext uri="{FF2B5EF4-FFF2-40B4-BE49-F238E27FC236}">
                    <a16:creationId xmlns:a16="http://schemas.microsoft.com/office/drawing/2014/main"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25" name="Google Shape;828;p31">
              <a:extLst>
                <a:ext uri="{FF2B5EF4-FFF2-40B4-BE49-F238E27FC236}">
                  <a16:creationId xmlns:a16="http://schemas.microsoft.com/office/drawing/2014/main"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6" name="Google Shape;829;p31">
              <a:extLst>
                <a:ext uri="{FF2B5EF4-FFF2-40B4-BE49-F238E27FC236}">
                  <a16:creationId xmlns:a16="http://schemas.microsoft.com/office/drawing/2014/main"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7" name="Google Shape;830;p31">
              <a:extLst>
                <a:ext uri="{FF2B5EF4-FFF2-40B4-BE49-F238E27FC236}">
                  <a16:creationId xmlns:a16="http://schemas.microsoft.com/office/drawing/2014/main"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8" name="Google Shape;831;p31">
              <a:extLst>
                <a:ext uri="{FF2B5EF4-FFF2-40B4-BE49-F238E27FC236}">
                  <a16:creationId xmlns:a16="http://schemas.microsoft.com/office/drawing/2014/main"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9" name="Google Shape;832;p31">
              <a:extLst>
                <a:ext uri="{FF2B5EF4-FFF2-40B4-BE49-F238E27FC236}">
                  <a16:creationId xmlns:a16="http://schemas.microsoft.com/office/drawing/2014/main"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0" name="Google Shape;833;p31">
              <a:extLst>
                <a:ext uri="{FF2B5EF4-FFF2-40B4-BE49-F238E27FC236}">
                  <a16:creationId xmlns:a16="http://schemas.microsoft.com/office/drawing/2014/main"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1" name="Google Shape;834;p31">
              <a:extLst>
                <a:ext uri="{FF2B5EF4-FFF2-40B4-BE49-F238E27FC236}">
                  <a16:creationId xmlns:a16="http://schemas.microsoft.com/office/drawing/2014/main"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2" name="Google Shape;835;p31">
              <a:extLst>
                <a:ext uri="{FF2B5EF4-FFF2-40B4-BE49-F238E27FC236}">
                  <a16:creationId xmlns:a16="http://schemas.microsoft.com/office/drawing/2014/main"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3" name="Google Shape;836;p31">
              <a:extLst>
                <a:ext uri="{FF2B5EF4-FFF2-40B4-BE49-F238E27FC236}">
                  <a16:creationId xmlns:a16="http://schemas.microsoft.com/office/drawing/2014/main"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4" name="Google Shape;837;p31">
              <a:extLst>
                <a:ext uri="{FF2B5EF4-FFF2-40B4-BE49-F238E27FC236}">
                  <a16:creationId xmlns:a16="http://schemas.microsoft.com/office/drawing/2014/main"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5" name="Google Shape;838;p31">
              <a:extLst>
                <a:ext uri="{FF2B5EF4-FFF2-40B4-BE49-F238E27FC236}">
                  <a16:creationId xmlns:a16="http://schemas.microsoft.com/office/drawing/2014/main"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6" name="Google Shape;839;p31">
              <a:extLst>
                <a:ext uri="{FF2B5EF4-FFF2-40B4-BE49-F238E27FC236}">
                  <a16:creationId xmlns:a16="http://schemas.microsoft.com/office/drawing/2014/main"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7" name="Google Shape;840;p31">
              <a:extLst>
                <a:ext uri="{FF2B5EF4-FFF2-40B4-BE49-F238E27FC236}">
                  <a16:creationId xmlns:a16="http://schemas.microsoft.com/office/drawing/2014/main"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8" name="Google Shape;841;p31">
              <a:extLst>
                <a:ext uri="{FF2B5EF4-FFF2-40B4-BE49-F238E27FC236}">
                  <a16:creationId xmlns:a16="http://schemas.microsoft.com/office/drawing/2014/main"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39" name="Google Shape;842;p31">
              <a:extLst>
                <a:ext uri="{FF2B5EF4-FFF2-40B4-BE49-F238E27FC236}">
                  <a16:creationId xmlns:a16="http://schemas.microsoft.com/office/drawing/2014/main"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0" name="Google Shape;843;p31">
              <a:extLst>
                <a:ext uri="{FF2B5EF4-FFF2-40B4-BE49-F238E27FC236}">
                  <a16:creationId xmlns:a16="http://schemas.microsoft.com/office/drawing/2014/main"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1" name="Google Shape;844;p31">
              <a:extLst>
                <a:ext uri="{FF2B5EF4-FFF2-40B4-BE49-F238E27FC236}">
                  <a16:creationId xmlns:a16="http://schemas.microsoft.com/office/drawing/2014/main"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2" name="Google Shape;845;p31">
              <a:extLst>
                <a:ext uri="{FF2B5EF4-FFF2-40B4-BE49-F238E27FC236}">
                  <a16:creationId xmlns:a16="http://schemas.microsoft.com/office/drawing/2014/main"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3" name="Google Shape;846;p31">
              <a:extLst>
                <a:ext uri="{FF2B5EF4-FFF2-40B4-BE49-F238E27FC236}">
                  <a16:creationId xmlns:a16="http://schemas.microsoft.com/office/drawing/2014/main"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4" name="Google Shape;847;p31">
              <a:extLst>
                <a:ext uri="{FF2B5EF4-FFF2-40B4-BE49-F238E27FC236}">
                  <a16:creationId xmlns:a16="http://schemas.microsoft.com/office/drawing/2014/main"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5" name="Google Shape;848;p31">
              <a:extLst>
                <a:ext uri="{FF2B5EF4-FFF2-40B4-BE49-F238E27FC236}">
                  <a16:creationId xmlns:a16="http://schemas.microsoft.com/office/drawing/2014/main"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6" name="Google Shape;849;p31">
              <a:extLst>
                <a:ext uri="{FF2B5EF4-FFF2-40B4-BE49-F238E27FC236}">
                  <a16:creationId xmlns:a16="http://schemas.microsoft.com/office/drawing/2014/main"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7" name="Google Shape;850;p31">
              <a:extLst>
                <a:ext uri="{FF2B5EF4-FFF2-40B4-BE49-F238E27FC236}">
                  <a16:creationId xmlns:a16="http://schemas.microsoft.com/office/drawing/2014/main"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8" name="Google Shape;851;p31">
              <a:extLst>
                <a:ext uri="{FF2B5EF4-FFF2-40B4-BE49-F238E27FC236}">
                  <a16:creationId xmlns:a16="http://schemas.microsoft.com/office/drawing/2014/main"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9" name="Google Shape;852;p31">
              <a:extLst>
                <a:ext uri="{FF2B5EF4-FFF2-40B4-BE49-F238E27FC236}">
                  <a16:creationId xmlns:a16="http://schemas.microsoft.com/office/drawing/2014/main"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0" name="Google Shape;853;p31">
              <a:extLst>
                <a:ext uri="{FF2B5EF4-FFF2-40B4-BE49-F238E27FC236}">
                  <a16:creationId xmlns:a16="http://schemas.microsoft.com/office/drawing/2014/main"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1" name="Google Shape;854;p31">
              <a:extLst>
                <a:ext uri="{FF2B5EF4-FFF2-40B4-BE49-F238E27FC236}">
                  <a16:creationId xmlns:a16="http://schemas.microsoft.com/office/drawing/2014/main"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2" name="Google Shape;855;p31">
              <a:extLst>
                <a:ext uri="{FF2B5EF4-FFF2-40B4-BE49-F238E27FC236}">
                  <a16:creationId xmlns:a16="http://schemas.microsoft.com/office/drawing/2014/main"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3" name="Google Shape;856;p31">
              <a:extLst>
                <a:ext uri="{FF2B5EF4-FFF2-40B4-BE49-F238E27FC236}">
                  <a16:creationId xmlns:a16="http://schemas.microsoft.com/office/drawing/2014/main"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4" name="Google Shape;857;p31">
              <a:extLst>
                <a:ext uri="{FF2B5EF4-FFF2-40B4-BE49-F238E27FC236}">
                  <a16:creationId xmlns:a16="http://schemas.microsoft.com/office/drawing/2014/main"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5" name="Google Shape;858;p31">
              <a:extLst>
                <a:ext uri="{FF2B5EF4-FFF2-40B4-BE49-F238E27FC236}">
                  <a16:creationId xmlns:a16="http://schemas.microsoft.com/office/drawing/2014/main"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6" name="Google Shape;859;p31">
              <a:extLst>
                <a:ext uri="{FF2B5EF4-FFF2-40B4-BE49-F238E27FC236}">
                  <a16:creationId xmlns:a16="http://schemas.microsoft.com/office/drawing/2014/main"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7" name="Google Shape;860;p31">
              <a:extLst>
                <a:ext uri="{FF2B5EF4-FFF2-40B4-BE49-F238E27FC236}">
                  <a16:creationId xmlns:a16="http://schemas.microsoft.com/office/drawing/2014/main"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8" name="Google Shape;861;p31">
              <a:extLst>
                <a:ext uri="{FF2B5EF4-FFF2-40B4-BE49-F238E27FC236}">
                  <a16:creationId xmlns:a16="http://schemas.microsoft.com/office/drawing/2014/main"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9" name="Google Shape;862;p31">
              <a:extLst>
                <a:ext uri="{FF2B5EF4-FFF2-40B4-BE49-F238E27FC236}">
                  <a16:creationId xmlns:a16="http://schemas.microsoft.com/office/drawing/2014/main"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0" name="Google Shape;863;p31">
              <a:extLst>
                <a:ext uri="{FF2B5EF4-FFF2-40B4-BE49-F238E27FC236}">
                  <a16:creationId xmlns:a16="http://schemas.microsoft.com/office/drawing/2014/main"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1" name="Google Shape;864;p31">
              <a:extLst>
                <a:ext uri="{FF2B5EF4-FFF2-40B4-BE49-F238E27FC236}">
                  <a16:creationId xmlns:a16="http://schemas.microsoft.com/office/drawing/2014/main"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2" name="Google Shape;865;p31">
              <a:extLst>
                <a:ext uri="{FF2B5EF4-FFF2-40B4-BE49-F238E27FC236}">
                  <a16:creationId xmlns:a16="http://schemas.microsoft.com/office/drawing/2014/main"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3" name="Google Shape;866;p31">
              <a:extLst>
                <a:ext uri="{FF2B5EF4-FFF2-40B4-BE49-F238E27FC236}">
                  <a16:creationId xmlns:a16="http://schemas.microsoft.com/office/drawing/2014/main"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4" name="Google Shape;867;p31">
              <a:extLst>
                <a:ext uri="{FF2B5EF4-FFF2-40B4-BE49-F238E27FC236}">
                  <a16:creationId xmlns:a16="http://schemas.microsoft.com/office/drawing/2014/main"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5" name="Google Shape;868;p31">
              <a:extLst>
                <a:ext uri="{FF2B5EF4-FFF2-40B4-BE49-F238E27FC236}">
                  <a16:creationId xmlns:a16="http://schemas.microsoft.com/office/drawing/2014/main"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6" name="Google Shape;869;p31">
              <a:extLst>
                <a:ext uri="{FF2B5EF4-FFF2-40B4-BE49-F238E27FC236}">
                  <a16:creationId xmlns:a16="http://schemas.microsoft.com/office/drawing/2014/main"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7" name="Google Shape;870;p31">
              <a:extLst>
                <a:ext uri="{FF2B5EF4-FFF2-40B4-BE49-F238E27FC236}">
                  <a16:creationId xmlns:a16="http://schemas.microsoft.com/office/drawing/2014/main"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8" name="Google Shape;871;p31">
              <a:extLst>
                <a:ext uri="{FF2B5EF4-FFF2-40B4-BE49-F238E27FC236}">
                  <a16:creationId xmlns:a16="http://schemas.microsoft.com/office/drawing/2014/main"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Google Shape;872;p31">
              <a:extLst>
                <a:ext uri="{FF2B5EF4-FFF2-40B4-BE49-F238E27FC236}">
                  <a16:creationId xmlns:a16="http://schemas.microsoft.com/office/drawing/2014/main"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0" name="Google Shape;873;p31">
              <a:extLst>
                <a:ext uri="{FF2B5EF4-FFF2-40B4-BE49-F238E27FC236}">
                  <a16:creationId xmlns:a16="http://schemas.microsoft.com/office/drawing/2014/main"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1" name="Google Shape;874;p31">
              <a:extLst>
                <a:ext uri="{FF2B5EF4-FFF2-40B4-BE49-F238E27FC236}">
                  <a16:creationId xmlns:a16="http://schemas.microsoft.com/office/drawing/2014/main"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2" name="Google Shape;875;p31">
              <a:extLst>
                <a:ext uri="{FF2B5EF4-FFF2-40B4-BE49-F238E27FC236}">
                  <a16:creationId xmlns:a16="http://schemas.microsoft.com/office/drawing/2014/main"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3" name="Google Shape;876;p31">
              <a:extLst>
                <a:ext uri="{FF2B5EF4-FFF2-40B4-BE49-F238E27FC236}">
                  <a16:creationId xmlns:a16="http://schemas.microsoft.com/office/drawing/2014/main"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4" name="Google Shape;877;p31">
              <a:extLst>
                <a:ext uri="{FF2B5EF4-FFF2-40B4-BE49-F238E27FC236}">
                  <a16:creationId xmlns:a16="http://schemas.microsoft.com/office/drawing/2014/main"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5" name="Google Shape;878;p31">
              <a:extLst>
                <a:ext uri="{FF2B5EF4-FFF2-40B4-BE49-F238E27FC236}">
                  <a16:creationId xmlns:a16="http://schemas.microsoft.com/office/drawing/2014/main"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6" name="Google Shape;879;p31">
              <a:extLst>
                <a:ext uri="{FF2B5EF4-FFF2-40B4-BE49-F238E27FC236}">
                  <a16:creationId xmlns:a16="http://schemas.microsoft.com/office/drawing/2014/main"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7" name="Google Shape;880;p31">
              <a:extLst>
                <a:ext uri="{FF2B5EF4-FFF2-40B4-BE49-F238E27FC236}">
                  <a16:creationId xmlns:a16="http://schemas.microsoft.com/office/drawing/2014/main"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8" name="Google Shape;881;p31">
              <a:extLst>
                <a:ext uri="{FF2B5EF4-FFF2-40B4-BE49-F238E27FC236}">
                  <a16:creationId xmlns:a16="http://schemas.microsoft.com/office/drawing/2014/main"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36" name="TextBox 235">
            <a:extLst>
              <a:ext uri="{FF2B5EF4-FFF2-40B4-BE49-F238E27FC236}">
                <a16:creationId xmlns:a16="http://schemas.microsoft.com/office/drawing/2014/main" id="{BD5E5673-0E4E-473F-B799-62CE61F371DC}"/>
              </a:ext>
            </a:extLst>
          </p:cNvPr>
          <p:cNvSpPr txBox="1"/>
          <p:nvPr userDrawn="1"/>
        </p:nvSpPr>
        <p:spPr>
          <a:xfrm>
            <a:off x="4334110" y="1572168"/>
            <a:ext cx="3725448"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1500" b="0" i="0" u="none" strike="noStrike" kern="1200" cap="none" spc="0" normalizeH="0" baseline="0" noProof="0" dirty="0">
                <a:ln>
                  <a:noFill/>
                </a:ln>
                <a:solidFill>
                  <a:srgbClr val="F79646">
                    <a:lumMod val="50000"/>
                  </a:srgbClr>
                </a:solidFill>
                <a:effectLst/>
                <a:uLnTx/>
                <a:uFillTx/>
                <a:latin typeface="+mj-lt"/>
                <a:ea typeface="+mn-ea"/>
                <a:cs typeface="+mn-cs"/>
              </a:rPr>
              <a:t>KHÁM PHÁ</a:t>
            </a:r>
          </a:p>
        </p:txBody>
      </p:sp>
    </p:spTree>
    <p:extLst>
      <p:ext uri="{BB962C8B-B14F-4D97-AF65-F5344CB8AC3E}">
        <p14:creationId xmlns:p14="http://schemas.microsoft.com/office/powerpoint/2010/main" val="6163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barn(inVertical)">
                                      <p:cBhvr>
                                        <p:cTn id="10" dur="500"/>
                                        <p:tgtEl>
                                          <p:spTgt spid="9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barn(inVertical)">
                                      <p:cBhvr>
                                        <p:cTn id="13" dur="500"/>
                                        <p:tgtEl>
                                          <p:spTgt spid="99"/>
                                        </p:tgtEl>
                                      </p:cBhvr>
                                    </p:animEffect>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122"/>
                                        </p:tgtEl>
                                        <p:attrNameLst>
                                          <p:attrName>style.visibility</p:attrName>
                                        </p:attrNameLst>
                                      </p:cBhvr>
                                      <p:to>
                                        <p:strVal val="visible"/>
                                      </p:to>
                                    </p:set>
                                    <p:anim calcmode="lin" valueType="num">
                                      <p:cBhvr>
                                        <p:cTn id="17" dur="1000" fill="hold"/>
                                        <p:tgtEl>
                                          <p:spTgt spid="122"/>
                                        </p:tgtEl>
                                        <p:attrNameLst>
                                          <p:attrName>ppt_w</p:attrName>
                                        </p:attrNameLst>
                                      </p:cBhvr>
                                      <p:tavLst>
                                        <p:tav tm="0">
                                          <p:val>
                                            <p:fltVal val="0"/>
                                          </p:val>
                                        </p:tav>
                                        <p:tav tm="100000">
                                          <p:val>
                                            <p:strVal val="#ppt_w"/>
                                          </p:val>
                                        </p:tav>
                                      </p:tavLst>
                                    </p:anim>
                                    <p:anim calcmode="lin" valueType="num">
                                      <p:cBhvr>
                                        <p:cTn id="18" dur="1000" fill="hold"/>
                                        <p:tgtEl>
                                          <p:spTgt spid="122"/>
                                        </p:tgtEl>
                                        <p:attrNameLst>
                                          <p:attrName>ppt_h</p:attrName>
                                        </p:attrNameLst>
                                      </p:cBhvr>
                                      <p:tavLst>
                                        <p:tav tm="0">
                                          <p:val>
                                            <p:fltVal val="0"/>
                                          </p:val>
                                        </p:tav>
                                        <p:tav tm="100000">
                                          <p:val>
                                            <p:strVal val="#ppt_h"/>
                                          </p:val>
                                        </p:tav>
                                      </p:tavLst>
                                    </p:anim>
                                    <p:anim calcmode="lin" valueType="num">
                                      <p:cBhvr>
                                        <p:cTn id="19" dur="1000" fill="hold"/>
                                        <p:tgtEl>
                                          <p:spTgt spid="122"/>
                                        </p:tgtEl>
                                        <p:attrNameLst>
                                          <p:attrName>style.rotation</p:attrName>
                                        </p:attrNameLst>
                                      </p:cBhvr>
                                      <p:tavLst>
                                        <p:tav tm="0">
                                          <p:val>
                                            <p:fltVal val="90"/>
                                          </p:val>
                                        </p:tav>
                                        <p:tav tm="100000">
                                          <p:val>
                                            <p:fltVal val="0"/>
                                          </p:val>
                                        </p:tav>
                                      </p:tavLst>
                                    </p:anim>
                                    <p:animEffect transition="in" filter="fade">
                                      <p:cBhvr>
                                        <p:cTn id="20" dur="1000"/>
                                        <p:tgtEl>
                                          <p:spTgt spid="122"/>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236"/>
                                        </p:tgtEl>
                                        <p:attrNameLst>
                                          <p:attrName>style.visibility</p:attrName>
                                        </p:attrNameLst>
                                      </p:cBhvr>
                                      <p:to>
                                        <p:strVal val="visible"/>
                                      </p:to>
                                    </p:set>
                                    <p:animEffect transition="in" filter="randombar(horizontal)">
                                      <p:cBhvr>
                                        <p:cTn id="24"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36"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dirty="0">
              <a:ln>
                <a:noFill/>
              </a:ln>
              <a:solidFill>
                <a:prstClr val="black"/>
              </a:solidFill>
              <a:effectLst/>
              <a:uLnTx/>
              <a:uFillTx/>
              <a:latin typeface="Arial"/>
              <a:ea typeface="+mn-ea"/>
              <a:cs typeface="+mn-cs"/>
            </a:endParaRPr>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grpSp>
        <p:nvGrpSpPr>
          <p:cNvPr id="236" name="Google Shape;631;p30">
            <a:extLst>
              <a:ext uri="{FF2B5EF4-FFF2-40B4-BE49-F238E27FC236}">
                <a16:creationId xmlns:a16="http://schemas.microsoft.com/office/drawing/2014/main"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8" name="Google Shape;633;p30">
              <a:extLst>
                <a:ext uri="{FF2B5EF4-FFF2-40B4-BE49-F238E27FC236}">
                  <a16:creationId xmlns:a16="http://schemas.microsoft.com/office/drawing/2014/main"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9" name="Google Shape;634;p30">
              <a:extLst>
                <a:ext uri="{FF2B5EF4-FFF2-40B4-BE49-F238E27FC236}">
                  <a16:creationId xmlns:a16="http://schemas.microsoft.com/office/drawing/2014/main"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0" name="Google Shape;635;p30">
              <a:extLst>
                <a:ext uri="{FF2B5EF4-FFF2-40B4-BE49-F238E27FC236}">
                  <a16:creationId xmlns:a16="http://schemas.microsoft.com/office/drawing/2014/main"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1" name="Google Shape;636;p30">
              <a:extLst>
                <a:ext uri="{FF2B5EF4-FFF2-40B4-BE49-F238E27FC236}">
                  <a16:creationId xmlns:a16="http://schemas.microsoft.com/office/drawing/2014/main"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2" name="Google Shape;637;p30">
              <a:extLst>
                <a:ext uri="{FF2B5EF4-FFF2-40B4-BE49-F238E27FC236}">
                  <a16:creationId xmlns:a16="http://schemas.microsoft.com/office/drawing/2014/main"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3" name="Google Shape;638;p30">
              <a:extLst>
                <a:ext uri="{FF2B5EF4-FFF2-40B4-BE49-F238E27FC236}">
                  <a16:creationId xmlns:a16="http://schemas.microsoft.com/office/drawing/2014/main"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4" name="Google Shape;639;p30">
              <a:extLst>
                <a:ext uri="{FF2B5EF4-FFF2-40B4-BE49-F238E27FC236}">
                  <a16:creationId xmlns:a16="http://schemas.microsoft.com/office/drawing/2014/main"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5" name="Google Shape;640;p30">
              <a:extLst>
                <a:ext uri="{FF2B5EF4-FFF2-40B4-BE49-F238E27FC236}">
                  <a16:creationId xmlns:a16="http://schemas.microsoft.com/office/drawing/2014/main"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6" name="Google Shape;641;p30">
              <a:extLst>
                <a:ext uri="{FF2B5EF4-FFF2-40B4-BE49-F238E27FC236}">
                  <a16:creationId xmlns:a16="http://schemas.microsoft.com/office/drawing/2014/main"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7" name="Google Shape;642;p30">
              <a:extLst>
                <a:ext uri="{FF2B5EF4-FFF2-40B4-BE49-F238E27FC236}">
                  <a16:creationId xmlns:a16="http://schemas.microsoft.com/office/drawing/2014/main"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8" name="Google Shape;643;p30">
              <a:extLst>
                <a:ext uri="{FF2B5EF4-FFF2-40B4-BE49-F238E27FC236}">
                  <a16:creationId xmlns:a16="http://schemas.microsoft.com/office/drawing/2014/main"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49" name="Google Shape;644;p30">
              <a:extLst>
                <a:ext uri="{FF2B5EF4-FFF2-40B4-BE49-F238E27FC236}">
                  <a16:creationId xmlns:a16="http://schemas.microsoft.com/office/drawing/2014/main"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0" name="Google Shape;645;p30">
              <a:extLst>
                <a:ext uri="{FF2B5EF4-FFF2-40B4-BE49-F238E27FC236}">
                  <a16:creationId xmlns:a16="http://schemas.microsoft.com/office/drawing/2014/main"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1" name="Google Shape;646;p30">
              <a:extLst>
                <a:ext uri="{FF2B5EF4-FFF2-40B4-BE49-F238E27FC236}">
                  <a16:creationId xmlns:a16="http://schemas.microsoft.com/office/drawing/2014/main"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2" name="Google Shape;647;p30">
              <a:extLst>
                <a:ext uri="{FF2B5EF4-FFF2-40B4-BE49-F238E27FC236}">
                  <a16:creationId xmlns:a16="http://schemas.microsoft.com/office/drawing/2014/main"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3" name="Google Shape;648;p30">
              <a:extLst>
                <a:ext uri="{FF2B5EF4-FFF2-40B4-BE49-F238E27FC236}">
                  <a16:creationId xmlns:a16="http://schemas.microsoft.com/office/drawing/2014/main"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4" name="Google Shape;649;p30">
              <a:extLst>
                <a:ext uri="{FF2B5EF4-FFF2-40B4-BE49-F238E27FC236}">
                  <a16:creationId xmlns:a16="http://schemas.microsoft.com/office/drawing/2014/main"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5" name="Google Shape;650;p30">
              <a:extLst>
                <a:ext uri="{FF2B5EF4-FFF2-40B4-BE49-F238E27FC236}">
                  <a16:creationId xmlns:a16="http://schemas.microsoft.com/office/drawing/2014/main"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6" name="Google Shape;651;p30">
              <a:extLst>
                <a:ext uri="{FF2B5EF4-FFF2-40B4-BE49-F238E27FC236}">
                  <a16:creationId xmlns:a16="http://schemas.microsoft.com/office/drawing/2014/main"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7" name="Google Shape;652;p30">
              <a:extLst>
                <a:ext uri="{FF2B5EF4-FFF2-40B4-BE49-F238E27FC236}">
                  <a16:creationId xmlns:a16="http://schemas.microsoft.com/office/drawing/2014/main"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8" name="Google Shape;653;p30">
              <a:extLst>
                <a:ext uri="{FF2B5EF4-FFF2-40B4-BE49-F238E27FC236}">
                  <a16:creationId xmlns:a16="http://schemas.microsoft.com/office/drawing/2014/main"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9" name="Google Shape;654;p30">
              <a:extLst>
                <a:ext uri="{FF2B5EF4-FFF2-40B4-BE49-F238E27FC236}">
                  <a16:creationId xmlns:a16="http://schemas.microsoft.com/office/drawing/2014/main"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0" name="Google Shape;655;p30">
              <a:extLst>
                <a:ext uri="{FF2B5EF4-FFF2-40B4-BE49-F238E27FC236}">
                  <a16:creationId xmlns:a16="http://schemas.microsoft.com/office/drawing/2014/main"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1" name="Google Shape;656;p30">
              <a:extLst>
                <a:ext uri="{FF2B5EF4-FFF2-40B4-BE49-F238E27FC236}">
                  <a16:creationId xmlns:a16="http://schemas.microsoft.com/office/drawing/2014/main"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2" name="Google Shape;657;p30">
              <a:extLst>
                <a:ext uri="{FF2B5EF4-FFF2-40B4-BE49-F238E27FC236}">
                  <a16:creationId xmlns:a16="http://schemas.microsoft.com/office/drawing/2014/main"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3" name="Google Shape;658;p30">
              <a:extLst>
                <a:ext uri="{FF2B5EF4-FFF2-40B4-BE49-F238E27FC236}">
                  <a16:creationId xmlns:a16="http://schemas.microsoft.com/office/drawing/2014/main"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4" name="Google Shape;659;p30">
              <a:extLst>
                <a:ext uri="{FF2B5EF4-FFF2-40B4-BE49-F238E27FC236}">
                  <a16:creationId xmlns:a16="http://schemas.microsoft.com/office/drawing/2014/main"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5" name="Google Shape;660;p30">
              <a:extLst>
                <a:ext uri="{FF2B5EF4-FFF2-40B4-BE49-F238E27FC236}">
                  <a16:creationId xmlns:a16="http://schemas.microsoft.com/office/drawing/2014/main"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6" name="Google Shape;661;p30">
              <a:extLst>
                <a:ext uri="{FF2B5EF4-FFF2-40B4-BE49-F238E27FC236}">
                  <a16:creationId xmlns:a16="http://schemas.microsoft.com/office/drawing/2014/main"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7" name="Google Shape;662;p30">
              <a:extLst>
                <a:ext uri="{FF2B5EF4-FFF2-40B4-BE49-F238E27FC236}">
                  <a16:creationId xmlns:a16="http://schemas.microsoft.com/office/drawing/2014/main"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8" name="Google Shape;663;p30">
              <a:extLst>
                <a:ext uri="{FF2B5EF4-FFF2-40B4-BE49-F238E27FC236}">
                  <a16:creationId xmlns:a16="http://schemas.microsoft.com/office/drawing/2014/main"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69" name="Google Shape;664;p30">
              <a:extLst>
                <a:ext uri="{FF2B5EF4-FFF2-40B4-BE49-F238E27FC236}">
                  <a16:creationId xmlns:a16="http://schemas.microsoft.com/office/drawing/2014/main"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0" name="Google Shape;665;p30">
              <a:extLst>
                <a:ext uri="{FF2B5EF4-FFF2-40B4-BE49-F238E27FC236}">
                  <a16:creationId xmlns:a16="http://schemas.microsoft.com/office/drawing/2014/main"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1" name="Google Shape;666;p30">
              <a:extLst>
                <a:ext uri="{FF2B5EF4-FFF2-40B4-BE49-F238E27FC236}">
                  <a16:creationId xmlns:a16="http://schemas.microsoft.com/office/drawing/2014/main"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2" name="Google Shape;667;p30">
              <a:extLst>
                <a:ext uri="{FF2B5EF4-FFF2-40B4-BE49-F238E27FC236}">
                  <a16:creationId xmlns:a16="http://schemas.microsoft.com/office/drawing/2014/main"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3" name="Google Shape;668;p30">
              <a:extLst>
                <a:ext uri="{FF2B5EF4-FFF2-40B4-BE49-F238E27FC236}">
                  <a16:creationId xmlns:a16="http://schemas.microsoft.com/office/drawing/2014/main"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4" name="Google Shape;669;p30">
              <a:extLst>
                <a:ext uri="{FF2B5EF4-FFF2-40B4-BE49-F238E27FC236}">
                  <a16:creationId xmlns:a16="http://schemas.microsoft.com/office/drawing/2014/main"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5" name="Google Shape;670;p30">
              <a:extLst>
                <a:ext uri="{FF2B5EF4-FFF2-40B4-BE49-F238E27FC236}">
                  <a16:creationId xmlns:a16="http://schemas.microsoft.com/office/drawing/2014/main"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6" name="Google Shape;671;p30">
              <a:extLst>
                <a:ext uri="{FF2B5EF4-FFF2-40B4-BE49-F238E27FC236}">
                  <a16:creationId xmlns:a16="http://schemas.microsoft.com/office/drawing/2014/main"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7" name="Google Shape;672;p30">
              <a:extLst>
                <a:ext uri="{FF2B5EF4-FFF2-40B4-BE49-F238E27FC236}">
                  <a16:creationId xmlns:a16="http://schemas.microsoft.com/office/drawing/2014/main"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78" name="Google Shape;211;p3">
            <a:extLst>
              <a:ext uri="{FF2B5EF4-FFF2-40B4-BE49-F238E27FC236}">
                <a16:creationId xmlns:a16="http://schemas.microsoft.com/office/drawing/2014/main"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0" name="Google Shape;213;p3">
              <a:extLst>
                <a:ext uri="{FF2B5EF4-FFF2-40B4-BE49-F238E27FC236}">
                  <a16:creationId xmlns:a16="http://schemas.microsoft.com/office/drawing/2014/main"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81" name="Google Shape;214;p3">
            <a:extLst>
              <a:ext uri="{FF2B5EF4-FFF2-40B4-BE49-F238E27FC236}">
                <a16:creationId xmlns:a16="http://schemas.microsoft.com/office/drawing/2014/main"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3" name="Google Shape;216;p3">
              <a:extLst>
                <a:ext uri="{FF2B5EF4-FFF2-40B4-BE49-F238E27FC236}">
                  <a16:creationId xmlns:a16="http://schemas.microsoft.com/office/drawing/2014/main"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4" name="Google Shape;217;p3">
              <a:extLst>
                <a:ext uri="{FF2B5EF4-FFF2-40B4-BE49-F238E27FC236}">
                  <a16:creationId xmlns:a16="http://schemas.microsoft.com/office/drawing/2014/main"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5" name="Google Shape;218;p3">
              <a:extLst>
                <a:ext uri="{FF2B5EF4-FFF2-40B4-BE49-F238E27FC236}">
                  <a16:creationId xmlns:a16="http://schemas.microsoft.com/office/drawing/2014/main"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6" name="Google Shape;219;p3">
              <a:extLst>
                <a:ext uri="{FF2B5EF4-FFF2-40B4-BE49-F238E27FC236}">
                  <a16:creationId xmlns:a16="http://schemas.microsoft.com/office/drawing/2014/main"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7" name="Google Shape;220;p3">
              <a:extLst>
                <a:ext uri="{FF2B5EF4-FFF2-40B4-BE49-F238E27FC236}">
                  <a16:creationId xmlns:a16="http://schemas.microsoft.com/office/drawing/2014/main"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88" name="Google Shape;221;p3">
              <a:extLst>
                <a:ext uri="{FF2B5EF4-FFF2-40B4-BE49-F238E27FC236}">
                  <a16:creationId xmlns:a16="http://schemas.microsoft.com/office/drawing/2014/main"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9" name="Google Shape;222;p3">
              <a:extLst>
                <a:ext uri="{FF2B5EF4-FFF2-40B4-BE49-F238E27FC236}">
                  <a16:creationId xmlns:a16="http://schemas.microsoft.com/office/drawing/2014/main"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0" name="Google Shape;223;p3">
              <a:extLst>
                <a:ext uri="{FF2B5EF4-FFF2-40B4-BE49-F238E27FC236}">
                  <a16:creationId xmlns:a16="http://schemas.microsoft.com/office/drawing/2014/main"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1" name="Google Shape;224;p3">
              <a:extLst>
                <a:ext uri="{FF2B5EF4-FFF2-40B4-BE49-F238E27FC236}">
                  <a16:creationId xmlns:a16="http://schemas.microsoft.com/office/drawing/2014/main"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92" name="Google Shape;225;p3">
            <a:extLst>
              <a:ext uri="{FF2B5EF4-FFF2-40B4-BE49-F238E27FC236}">
                <a16:creationId xmlns:a16="http://schemas.microsoft.com/office/drawing/2014/main"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4" name="Google Shape;227;p3">
              <a:extLst>
                <a:ext uri="{FF2B5EF4-FFF2-40B4-BE49-F238E27FC236}">
                  <a16:creationId xmlns:a16="http://schemas.microsoft.com/office/drawing/2014/main"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95" name="Google Shape;228;p3">
            <a:extLst>
              <a:ext uri="{FF2B5EF4-FFF2-40B4-BE49-F238E27FC236}">
                <a16:creationId xmlns:a16="http://schemas.microsoft.com/office/drawing/2014/main"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6" name="Google Shape;229;p3">
            <a:extLst>
              <a:ext uri="{FF2B5EF4-FFF2-40B4-BE49-F238E27FC236}">
                <a16:creationId xmlns:a16="http://schemas.microsoft.com/office/drawing/2014/main"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97" name="Google Shape;230;p3">
            <a:extLst>
              <a:ext uri="{FF2B5EF4-FFF2-40B4-BE49-F238E27FC236}">
                <a16:creationId xmlns:a16="http://schemas.microsoft.com/office/drawing/2014/main"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9" name="Google Shape;232;p3">
              <a:extLst>
                <a:ext uri="{FF2B5EF4-FFF2-40B4-BE49-F238E27FC236}">
                  <a16:creationId xmlns:a16="http://schemas.microsoft.com/office/drawing/2014/main"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38" name="TextBox 137">
            <a:extLst>
              <a:ext uri="{FF2B5EF4-FFF2-40B4-BE49-F238E27FC236}">
                <a16:creationId xmlns:a16="http://schemas.microsoft.com/office/drawing/2014/main" id="{F3E5FC39-98FC-4CBA-B958-5F648514C390}"/>
              </a:ext>
            </a:extLst>
          </p:cNvPr>
          <p:cNvSpPr txBox="1"/>
          <p:nvPr userDrawn="1"/>
        </p:nvSpPr>
        <p:spPr>
          <a:xfrm>
            <a:off x="3558840" y="1522374"/>
            <a:ext cx="4518031"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1500" b="0" i="0" u="none" strike="noStrike" kern="1200" cap="none" spc="0" normalizeH="0" baseline="0" noProof="0" dirty="0">
                <a:ln>
                  <a:noFill/>
                </a:ln>
                <a:solidFill>
                  <a:srgbClr val="C00000"/>
                </a:solidFill>
                <a:effectLst/>
                <a:uLnTx/>
                <a:uFillTx/>
                <a:latin typeface="+mj-lt"/>
                <a:ea typeface="+mn-ea"/>
                <a:cs typeface="+mn-cs"/>
              </a:rPr>
              <a:t>HOẠT ĐỘNG</a:t>
            </a:r>
          </a:p>
        </p:txBody>
      </p:sp>
    </p:spTree>
    <p:extLst>
      <p:ext uri="{BB962C8B-B14F-4D97-AF65-F5344CB8AC3E}">
        <p14:creationId xmlns:p14="http://schemas.microsoft.com/office/powerpoint/2010/main" val="420272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barn(inVertical)">
                                      <p:cBhvr>
                                        <p:cTn id="10" dur="500"/>
                                        <p:tgtEl>
                                          <p:spTgt spid="9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barn(inVertical)">
                                      <p:cBhvr>
                                        <p:cTn id="13" dur="500"/>
                                        <p:tgtEl>
                                          <p:spTgt spid="99"/>
                                        </p:tgtEl>
                                      </p:cBhvr>
                                    </p:animEffect>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236"/>
                                        </p:tgtEl>
                                        <p:attrNameLst>
                                          <p:attrName>style.visibility</p:attrName>
                                        </p:attrNameLst>
                                      </p:cBhvr>
                                      <p:to>
                                        <p:strVal val="visible"/>
                                      </p:to>
                                    </p:set>
                                    <p:anim calcmode="lin" valueType="num">
                                      <p:cBhvr>
                                        <p:cTn id="17" dur="1000" fill="hold"/>
                                        <p:tgtEl>
                                          <p:spTgt spid="236"/>
                                        </p:tgtEl>
                                        <p:attrNameLst>
                                          <p:attrName>ppt_w</p:attrName>
                                        </p:attrNameLst>
                                      </p:cBhvr>
                                      <p:tavLst>
                                        <p:tav tm="0">
                                          <p:val>
                                            <p:fltVal val="0"/>
                                          </p:val>
                                        </p:tav>
                                        <p:tav tm="100000">
                                          <p:val>
                                            <p:strVal val="#ppt_w"/>
                                          </p:val>
                                        </p:tav>
                                      </p:tavLst>
                                    </p:anim>
                                    <p:anim calcmode="lin" valueType="num">
                                      <p:cBhvr>
                                        <p:cTn id="18" dur="1000" fill="hold"/>
                                        <p:tgtEl>
                                          <p:spTgt spid="236"/>
                                        </p:tgtEl>
                                        <p:attrNameLst>
                                          <p:attrName>ppt_h</p:attrName>
                                        </p:attrNameLst>
                                      </p:cBhvr>
                                      <p:tavLst>
                                        <p:tav tm="0">
                                          <p:val>
                                            <p:fltVal val="0"/>
                                          </p:val>
                                        </p:tav>
                                        <p:tav tm="100000">
                                          <p:val>
                                            <p:strVal val="#ppt_h"/>
                                          </p:val>
                                        </p:tav>
                                      </p:tavLst>
                                    </p:anim>
                                    <p:anim calcmode="lin" valueType="num">
                                      <p:cBhvr>
                                        <p:cTn id="19" dur="1000" fill="hold"/>
                                        <p:tgtEl>
                                          <p:spTgt spid="236"/>
                                        </p:tgtEl>
                                        <p:attrNameLst>
                                          <p:attrName>style.rotation</p:attrName>
                                        </p:attrNameLst>
                                      </p:cBhvr>
                                      <p:tavLst>
                                        <p:tav tm="0">
                                          <p:val>
                                            <p:fltVal val="90"/>
                                          </p:val>
                                        </p:tav>
                                        <p:tav tm="100000">
                                          <p:val>
                                            <p:fltVal val="0"/>
                                          </p:val>
                                        </p:tav>
                                      </p:tavLst>
                                    </p:anim>
                                    <p:animEffect transition="in" filter="fade">
                                      <p:cBhvr>
                                        <p:cTn id="20" dur="1000"/>
                                        <p:tgtEl>
                                          <p:spTgt spid="236"/>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randombar(horizontal)">
                                      <p:cBhvr>
                                        <p:cTn id="24"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38"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7" name="Google Shape;1765;p26">
            <a:extLst>
              <a:ext uri="{FF2B5EF4-FFF2-40B4-BE49-F238E27FC236}">
                <a16:creationId xmlns:a16="http://schemas.microsoft.com/office/drawing/2014/main"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dirty="0">
              <a:ln>
                <a:noFill/>
              </a:ln>
              <a:solidFill>
                <a:prstClr val="black"/>
              </a:solidFill>
              <a:effectLst/>
              <a:uLnTx/>
              <a:uFillTx/>
              <a:latin typeface="Arial"/>
              <a:ea typeface="+mn-ea"/>
              <a:cs typeface="+mn-cs"/>
            </a:endParaRPr>
          </a:p>
        </p:txBody>
      </p:sp>
      <p:sp>
        <p:nvSpPr>
          <p:cNvPr id="98" name="Google Shape;1766;p26">
            <a:extLst>
              <a:ext uri="{FF2B5EF4-FFF2-40B4-BE49-F238E27FC236}">
                <a16:creationId xmlns:a16="http://schemas.microsoft.com/office/drawing/2014/main"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sp>
        <p:nvSpPr>
          <p:cNvPr id="99" name="Google Shape;1767;p26">
            <a:extLst>
              <a:ext uri="{FF2B5EF4-FFF2-40B4-BE49-F238E27FC236}">
                <a16:creationId xmlns:a16="http://schemas.microsoft.com/office/drawing/2014/main"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 b="0" i="0" u="none" strike="noStrike" kern="1200" cap="none" spc="0" normalizeH="0" baseline="0" noProof="0">
              <a:ln>
                <a:noFill/>
              </a:ln>
              <a:solidFill>
                <a:prstClr val="black"/>
              </a:solidFill>
              <a:effectLst/>
              <a:uLnTx/>
              <a:uFillTx/>
              <a:latin typeface="Arial"/>
              <a:ea typeface="+mn-ea"/>
              <a:cs typeface="+mn-cs"/>
            </a:endParaRPr>
          </a:p>
        </p:txBody>
      </p:sp>
      <p:grpSp>
        <p:nvGrpSpPr>
          <p:cNvPr id="138" name="Google Shape;939;p32">
            <a:extLst>
              <a:ext uri="{FF2B5EF4-FFF2-40B4-BE49-F238E27FC236}">
                <a16:creationId xmlns:a16="http://schemas.microsoft.com/office/drawing/2014/main"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0" name="Google Shape;941;p32">
              <a:extLst>
                <a:ext uri="{FF2B5EF4-FFF2-40B4-BE49-F238E27FC236}">
                  <a16:creationId xmlns:a16="http://schemas.microsoft.com/office/drawing/2014/main"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1" name="Google Shape;942;p32">
              <a:extLst>
                <a:ext uri="{FF2B5EF4-FFF2-40B4-BE49-F238E27FC236}">
                  <a16:creationId xmlns:a16="http://schemas.microsoft.com/office/drawing/2014/main"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2" name="Google Shape;943;p32">
              <a:extLst>
                <a:ext uri="{FF2B5EF4-FFF2-40B4-BE49-F238E27FC236}">
                  <a16:creationId xmlns:a16="http://schemas.microsoft.com/office/drawing/2014/main"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3" name="Google Shape;944;p32">
              <a:extLst>
                <a:ext uri="{FF2B5EF4-FFF2-40B4-BE49-F238E27FC236}">
                  <a16:creationId xmlns:a16="http://schemas.microsoft.com/office/drawing/2014/main"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4" name="Google Shape;945;p32">
              <a:extLst>
                <a:ext uri="{FF2B5EF4-FFF2-40B4-BE49-F238E27FC236}">
                  <a16:creationId xmlns:a16="http://schemas.microsoft.com/office/drawing/2014/main"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5" name="Google Shape;946;p32">
              <a:extLst>
                <a:ext uri="{FF2B5EF4-FFF2-40B4-BE49-F238E27FC236}">
                  <a16:creationId xmlns:a16="http://schemas.microsoft.com/office/drawing/2014/main"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6" name="Google Shape;947;p32">
              <a:extLst>
                <a:ext uri="{FF2B5EF4-FFF2-40B4-BE49-F238E27FC236}">
                  <a16:creationId xmlns:a16="http://schemas.microsoft.com/office/drawing/2014/main"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7" name="Google Shape;948;p32">
              <a:extLst>
                <a:ext uri="{FF2B5EF4-FFF2-40B4-BE49-F238E27FC236}">
                  <a16:creationId xmlns:a16="http://schemas.microsoft.com/office/drawing/2014/main"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8" name="Google Shape;949;p32">
              <a:extLst>
                <a:ext uri="{FF2B5EF4-FFF2-40B4-BE49-F238E27FC236}">
                  <a16:creationId xmlns:a16="http://schemas.microsoft.com/office/drawing/2014/main"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49" name="Google Shape;950;p32">
              <a:extLst>
                <a:ext uri="{FF2B5EF4-FFF2-40B4-BE49-F238E27FC236}">
                  <a16:creationId xmlns:a16="http://schemas.microsoft.com/office/drawing/2014/main"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0" name="Google Shape;951;p32">
              <a:extLst>
                <a:ext uri="{FF2B5EF4-FFF2-40B4-BE49-F238E27FC236}">
                  <a16:creationId xmlns:a16="http://schemas.microsoft.com/office/drawing/2014/main"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1" name="Google Shape;952;p32">
              <a:extLst>
                <a:ext uri="{FF2B5EF4-FFF2-40B4-BE49-F238E27FC236}">
                  <a16:creationId xmlns:a16="http://schemas.microsoft.com/office/drawing/2014/main"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2" name="Google Shape;953;p32">
              <a:extLst>
                <a:ext uri="{FF2B5EF4-FFF2-40B4-BE49-F238E27FC236}">
                  <a16:creationId xmlns:a16="http://schemas.microsoft.com/office/drawing/2014/main"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3" name="Google Shape;954;p32">
              <a:extLst>
                <a:ext uri="{FF2B5EF4-FFF2-40B4-BE49-F238E27FC236}">
                  <a16:creationId xmlns:a16="http://schemas.microsoft.com/office/drawing/2014/main"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4" name="Google Shape;955;p32">
              <a:extLst>
                <a:ext uri="{FF2B5EF4-FFF2-40B4-BE49-F238E27FC236}">
                  <a16:creationId xmlns:a16="http://schemas.microsoft.com/office/drawing/2014/main"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5" name="Google Shape;956;p32">
              <a:extLst>
                <a:ext uri="{FF2B5EF4-FFF2-40B4-BE49-F238E27FC236}">
                  <a16:creationId xmlns:a16="http://schemas.microsoft.com/office/drawing/2014/main"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6" name="Google Shape;957;p32">
              <a:extLst>
                <a:ext uri="{FF2B5EF4-FFF2-40B4-BE49-F238E27FC236}">
                  <a16:creationId xmlns:a16="http://schemas.microsoft.com/office/drawing/2014/main"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7" name="Google Shape;958;p32">
              <a:extLst>
                <a:ext uri="{FF2B5EF4-FFF2-40B4-BE49-F238E27FC236}">
                  <a16:creationId xmlns:a16="http://schemas.microsoft.com/office/drawing/2014/main"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8" name="Google Shape;959;p32">
              <a:extLst>
                <a:ext uri="{FF2B5EF4-FFF2-40B4-BE49-F238E27FC236}">
                  <a16:creationId xmlns:a16="http://schemas.microsoft.com/office/drawing/2014/main"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59" name="Google Shape;960;p32">
              <a:extLst>
                <a:ext uri="{FF2B5EF4-FFF2-40B4-BE49-F238E27FC236}">
                  <a16:creationId xmlns:a16="http://schemas.microsoft.com/office/drawing/2014/main"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0" name="Google Shape;961;p32">
              <a:extLst>
                <a:ext uri="{FF2B5EF4-FFF2-40B4-BE49-F238E27FC236}">
                  <a16:creationId xmlns:a16="http://schemas.microsoft.com/office/drawing/2014/main"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1" name="Google Shape;962;p32">
              <a:extLst>
                <a:ext uri="{FF2B5EF4-FFF2-40B4-BE49-F238E27FC236}">
                  <a16:creationId xmlns:a16="http://schemas.microsoft.com/office/drawing/2014/main"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2" name="Google Shape;963;p32">
              <a:extLst>
                <a:ext uri="{FF2B5EF4-FFF2-40B4-BE49-F238E27FC236}">
                  <a16:creationId xmlns:a16="http://schemas.microsoft.com/office/drawing/2014/main"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3" name="Google Shape;964;p32">
              <a:extLst>
                <a:ext uri="{FF2B5EF4-FFF2-40B4-BE49-F238E27FC236}">
                  <a16:creationId xmlns:a16="http://schemas.microsoft.com/office/drawing/2014/main"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4" name="Google Shape;965;p32">
              <a:extLst>
                <a:ext uri="{FF2B5EF4-FFF2-40B4-BE49-F238E27FC236}">
                  <a16:creationId xmlns:a16="http://schemas.microsoft.com/office/drawing/2014/main"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5" name="Google Shape;966;p32">
              <a:extLst>
                <a:ext uri="{FF2B5EF4-FFF2-40B4-BE49-F238E27FC236}">
                  <a16:creationId xmlns:a16="http://schemas.microsoft.com/office/drawing/2014/main"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6" name="Google Shape;967;p32">
              <a:extLst>
                <a:ext uri="{FF2B5EF4-FFF2-40B4-BE49-F238E27FC236}">
                  <a16:creationId xmlns:a16="http://schemas.microsoft.com/office/drawing/2014/main"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7" name="Google Shape;968;p32">
              <a:extLst>
                <a:ext uri="{FF2B5EF4-FFF2-40B4-BE49-F238E27FC236}">
                  <a16:creationId xmlns:a16="http://schemas.microsoft.com/office/drawing/2014/main"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8" name="Google Shape;969;p32">
              <a:extLst>
                <a:ext uri="{FF2B5EF4-FFF2-40B4-BE49-F238E27FC236}">
                  <a16:creationId xmlns:a16="http://schemas.microsoft.com/office/drawing/2014/main"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Google Shape;970;p32">
              <a:extLst>
                <a:ext uri="{FF2B5EF4-FFF2-40B4-BE49-F238E27FC236}">
                  <a16:creationId xmlns:a16="http://schemas.microsoft.com/office/drawing/2014/main"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0" name="Google Shape;971;p32">
              <a:extLst>
                <a:ext uri="{FF2B5EF4-FFF2-40B4-BE49-F238E27FC236}">
                  <a16:creationId xmlns:a16="http://schemas.microsoft.com/office/drawing/2014/main"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1" name="Google Shape;972;p32">
              <a:extLst>
                <a:ext uri="{FF2B5EF4-FFF2-40B4-BE49-F238E27FC236}">
                  <a16:creationId xmlns:a16="http://schemas.microsoft.com/office/drawing/2014/main"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2" name="Google Shape;973;p32">
              <a:extLst>
                <a:ext uri="{FF2B5EF4-FFF2-40B4-BE49-F238E27FC236}">
                  <a16:creationId xmlns:a16="http://schemas.microsoft.com/office/drawing/2014/main"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3" name="Google Shape;974;p32">
              <a:extLst>
                <a:ext uri="{FF2B5EF4-FFF2-40B4-BE49-F238E27FC236}">
                  <a16:creationId xmlns:a16="http://schemas.microsoft.com/office/drawing/2014/main"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4" name="Google Shape;975;p32">
              <a:extLst>
                <a:ext uri="{FF2B5EF4-FFF2-40B4-BE49-F238E27FC236}">
                  <a16:creationId xmlns:a16="http://schemas.microsoft.com/office/drawing/2014/main"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5" name="Google Shape;976;p32">
              <a:extLst>
                <a:ext uri="{FF2B5EF4-FFF2-40B4-BE49-F238E27FC236}">
                  <a16:creationId xmlns:a16="http://schemas.microsoft.com/office/drawing/2014/main"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6" name="Google Shape;977;p32">
              <a:extLst>
                <a:ext uri="{FF2B5EF4-FFF2-40B4-BE49-F238E27FC236}">
                  <a16:creationId xmlns:a16="http://schemas.microsoft.com/office/drawing/2014/main"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7" name="Google Shape;978;p32">
              <a:extLst>
                <a:ext uri="{FF2B5EF4-FFF2-40B4-BE49-F238E27FC236}">
                  <a16:creationId xmlns:a16="http://schemas.microsoft.com/office/drawing/2014/main"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8" name="Google Shape;979;p32">
              <a:extLst>
                <a:ext uri="{FF2B5EF4-FFF2-40B4-BE49-F238E27FC236}">
                  <a16:creationId xmlns:a16="http://schemas.microsoft.com/office/drawing/2014/main"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9" name="Google Shape;980;p32">
              <a:extLst>
                <a:ext uri="{FF2B5EF4-FFF2-40B4-BE49-F238E27FC236}">
                  <a16:creationId xmlns:a16="http://schemas.microsoft.com/office/drawing/2014/main"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0" name="Google Shape;981;p32">
              <a:extLst>
                <a:ext uri="{FF2B5EF4-FFF2-40B4-BE49-F238E27FC236}">
                  <a16:creationId xmlns:a16="http://schemas.microsoft.com/office/drawing/2014/main"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1" name="Google Shape;982;p32">
              <a:extLst>
                <a:ext uri="{FF2B5EF4-FFF2-40B4-BE49-F238E27FC236}">
                  <a16:creationId xmlns:a16="http://schemas.microsoft.com/office/drawing/2014/main"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2" name="Google Shape;983;p32">
              <a:extLst>
                <a:ext uri="{FF2B5EF4-FFF2-40B4-BE49-F238E27FC236}">
                  <a16:creationId xmlns:a16="http://schemas.microsoft.com/office/drawing/2014/main"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3" name="Google Shape;984;p32">
              <a:extLst>
                <a:ext uri="{FF2B5EF4-FFF2-40B4-BE49-F238E27FC236}">
                  <a16:creationId xmlns:a16="http://schemas.microsoft.com/office/drawing/2014/main"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4" name="Google Shape;985;p32">
              <a:extLst>
                <a:ext uri="{FF2B5EF4-FFF2-40B4-BE49-F238E27FC236}">
                  <a16:creationId xmlns:a16="http://schemas.microsoft.com/office/drawing/2014/main"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5" name="Google Shape;986;p32">
              <a:extLst>
                <a:ext uri="{FF2B5EF4-FFF2-40B4-BE49-F238E27FC236}">
                  <a16:creationId xmlns:a16="http://schemas.microsoft.com/office/drawing/2014/main"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6" name="Google Shape;987;p32">
              <a:extLst>
                <a:ext uri="{FF2B5EF4-FFF2-40B4-BE49-F238E27FC236}">
                  <a16:creationId xmlns:a16="http://schemas.microsoft.com/office/drawing/2014/main"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7" name="Google Shape;988;p32">
              <a:extLst>
                <a:ext uri="{FF2B5EF4-FFF2-40B4-BE49-F238E27FC236}">
                  <a16:creationId xmlns:a16="http://schemas.microsoft.com/office/drawing/2014/main"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8" name="Google Shape;989;p32">
              <a:extLst>
                <a:ext uri="{FF2B5EF4-FFF2-40B4-BE49-F238E27FC236}">
                  <a16:creationId xmlns:a16="http://schemas.microsoft.com/office/drawing/2014/main"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89" name="Google Shape;990;p32">
              <a:extLst>
                <a:ext uri="{FF2B5EF4-FFF2-40B4-BE49-F238E27FC236}">
                  <a16:creationId xmlns:a16="http://schemas.microsoft.com/office/drawing/2014/main"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0" name="Google Shape;991;p32">
              <a:extLst>
                <a:ext uri="{FF2B5EF4-FFF2-40B4-BE49-F238E27FC236}">
                  <a16:creationId xmlns:a16="http://schemas.microsoft.com/office/drawing/2014/main"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1" name="Google Shape;992;p32">
              <a:extLst>
                <a:ext uri="{FF2B5EF4-FFF2-40B4-BE49-F238E27FC236}">
                  <a16:creationId xmlns:a16="http://schemas.microsoft.com/office/drawing/2014/main"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2" name="Google Shape;993;p32">
              <a:extLst>
                <a:ext uri="{FF2B5EF4-FFF2-40B4-BE49-F238E27FC236}">
                  <a16:creationId xmlns:a16="http://schemas.microsoft.com/office/drawing/2014/main"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3" name="Google Shape;994;p32">
              <a:extLst>
                <a:ext uri="{FF2B5EF4-FFF2-40B4-BE49-F238E27FC236}">
                  <a16:creationId xmlns:a16="http://schemas.microsoft.com/office/drawing/2014/main"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4" name="Google Shape;995;p32">
              <a:extLst>
                <a:ext uri="{FF2B5EF4-FFF2-40B4-BE49-F238E27FC236}">
                  <a16:creationId xmlns:a16="http://schemas.microsoft.com/office/drawing/2014/main"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5" name="Google Shape;996;p32">
              <a:extLst>
                <a:ext uri="{FF2B5EF4-FFF2-40B4-BE49-F238E27FC236}">
                  <a16:creationId xmlns:a16="http://schemas.microsoft.com/office/drawing/2014/main"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6" name="Google Shape;997;p32">
              <a:extLst>
                <a:ext uri="{FF2B5EF4-FFF2-40B4-BE49-F238E27FC236}">
                  <a16:creationId xmlns:a16="http://schemas.microsoft.com/office/drawing/2014/main"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7" name="Google Shape;998;p32">
              <a:extLst>
                <a:ext uri="{FF2B5EF4-FFF2-40B4-BE49-F238E27FC236}">
                  <a16:creationId xmlns:a16="http://schemas.microsoft.com/office/drawing/2014/main"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8" name="Google Shape;999;p32">
              <a:extLst>
                <a:ext uri="{FF2B5EF4-FFF2-40B4-BE49-F238E27FC236}">
                  <a16:creationId xmlns:a16="http://schemas.microsoft.com/office/drawing/2014/main"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9" name="Google Shape;1000;p32">
              <a:extLst>
                <a:ext uri="{FF2B5EF4-FFF2-40B4-BE49-F238E27FC236}">
                  <a16:creationId xmlns:a16="http://schemas.microsoft.com/office/drawing/2014/main"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0" name="Google Shape;1001;p32">
              <a:extLst>
                <a:ext uri="{FF2B5EF4-FFF2-40B4-BE49-F238E27FC236}">
                  <a16:creationId xmlns:a16="http://schemas.microsoft.com/office/drawing/2014/main"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1" name="Google Shape;1002;p32">
              <a:extLst>
                <a:ext uri="{FF2B5EF4-FFF2-40B4-BE49-F238E27FC236}">
                  <a16:creationId xmlns:a16="http://schemas.microsoft.com/office/drawing/2014/main"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02" name="Google Shape;211;p3">
            <a:extLst>
              <a:ext uri="{FF2B5EF4-FFF2-40B4-BE49-F238E27FC236}">
                <a16:creationId xmlns:a16="http://schemas.microsoft.com/office/drawing/2014/main"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4" name="Google Shape;213;p3">
              <a:extLst>
                <a:ext uri="{FF2B5EF4-FFF2-40B4-BE49-F238E27FC236}">
                  <a16:creationId xmlns:a16="http://schemas.microsoft.com/office/drawing/2014/main"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05" name="Google Shape;214;p3">
            <a:extLst>
              <a:ext uri="{FF2B5EF4-FFF2-40B4-BE49-F238E27FC236}">
                <a16:creationId xmlns:a16="http://schemas.microsoft.com/office/drawing/2014/main"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7" name="Google Shape;216;p3">
              <a:extLst>
                <a:ext uri="{FF2B5EF4-FFF2-40B4-BE49-F238E27FC236}">
                  <a16:creationId xmlns:a16="http://schemas.microsoft.com/office/drawing/2014/main"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8" name="Google Shape;217;p3">
              <a:extLst>
                <a:ext uri="{FF2B5EF4-FFF2-40B4-BE49-F238E27FC236}">
                  <a16:creationId xmlns:a16="http://schemas.microsoft.com/office/drawing/2014/main"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09" name="Google Shape;218;p3">
              <a:extLst>
                <a:ext uri="{FF2B5EF4-FFF2-40B4-BE49-F238E27FC236}">
                  <a16:creationId xmlns:a16="http://schemas.microsoft.com/office/drawing/2014/main"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0" name="Google Shape;219;p3">
              <a:extLst>
                <a:ext uri="{FF2B5EF4-FFF2-40B4-BE49-F238E27FC236}">
                  <a16:creationId xmlns:a16="http://schemas.microsoft.com/office/drawing/2014/main"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1" name="Google Shape;220;p3">
              <a:extLst>
                <a:ext uri="{FF2B5EF4-FFF2-40B4-BE49-F238E27FC236}">
                  <a16:creationId xmlns:a16="http://schemas.microsoft.com/office/drawing/2014/main"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2" name="Google Shape;221;p3">
              <a:extLst>
                <a:ext uri="{FF2B5EF4-FFF2-40B4-BE49-F238E27FC236}">
                  <a16:creationId xmlns:a16="http://schemas.microsoft.com/office/drawing/2014/main"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3" name="Google Shape;222;p3">
              <a:extLst>
                <a:ext uri="{FF2B5EF4-FFF2-40B4-BE49-F238E27FC236}">
                  <a16:creationId xmlns:a16="http://schemas.microsoft.com/office/drawing/2014/main"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4" name="Google Shape;223;p3">
              <a:extLst>
                <a:ext uri="{FF2B5EF4-FFF2-40B4-BE49-F238E27FC236}">
                  <a16:creationId xmlns:a16="http://schemas.microsoft.com/office/drawing/2014/main"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5" name="Google Shape;224;p3">
              <a:extLst>
                <a:ext uri="{FF2B5EF4-FFF2-40B4-BE49-F238E27FC236}">
                  <a16:creationId xmlns:a16="http://schemas.microsoft.com/office/drawing/2014/main"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16" name="Google Shape;225;p3">
            <a:extLst>
              <a:ext uri="{FF2B5EF4-FFF2-40B4-BE49-F238E27FC236}">
                <a16:creationId xmlns:a16="http://schemas.microsoft.com/office/drawing/2014/main"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8" name="Google Shape;227;p3">
              <a:extLst>
                <a:ext uri="{FF2B5EF4-FFF2-40B4-BE49-F238E27FC236}">
                  <a16:creationId xmlns:a16="http://schemas.microsoft.com/office/drawing/2014/main"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19" name="Google Shape;228;p3">
            <a:extLst>
              <a:ext uri="{FF2B5EF4-FFF2-40B4-BE49-F238E27FC236}">
                <a16:creationId xmlns:a16="http://schemas.microsoft.com/office/drawing/2014/main"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0" name="Google Shape;229;p3">
            <a:extLst>
              <a:ext uri="{FF2B5EF4-FFF2-40B4-BE49-F238E27FC236}">
                <a16:creationId xmlns:a16="http://schemas.microsoft.com/office/drawing/2014/main"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221" name="Google Shape;230;p3">
            <a:extLst>
              <a:ext uri="{FF2B5EF4-FFF2-40B4-BE49-F238E27FC236}">
                <a16:creationId xmlns:a16="http://schemas.microsoft.com/office/drawing/2014/main"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23" name="Google Shape;232;p3">
              <a:extLst>
                <a:ext uri="{FF2B5EF4-FFF2-40B4-BE49-F238E27FC236}">
                  <a16:creationId xmlns:a16="http://schemas.microsoft.com/office/drawing/2014/main"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24" name="TextBox 223">
            <a:extLst>
              <a:ext uri="{FF2B5EF4-FFF2-40B4-BE49-F238E27FC236}">
                <a16:creationId xmlns:a16="http://schemas.microsoft.com/office/drawing/2014/main" id="{93F46B3B-D663-4FBA-8528-CFD2F9C1E141}"/>
              </a:ext>
            </a:extLst>
          </p:cNvPr>
          <p:cNvSpPr txBox="1"/>
          <p:nvPr userDrawn="1"/>
        </p:nvSpPr>
        <p:spPr>
          <a:xfrm>
            <a:off x="3604226" y="1596479"/>
            <a:ext cx="4752083"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1500" b="0" i="0" u="none" strike="noStrike" kern="1200" cap="none" spc="0" normalizeH="0" baseline="0" noProof="0">
                <a:ln>
                  <a:noFill/>
                </a:ln>
                <a:solidFill>
                  <a:srgbClr val="002060"/>
                </a:solidFill>
                <a:effectLst/>
                <a:uLnTx/>
                <a:uFillTx/>
                <a:latin typeface="+mj-lt"/>
                <a:ea typeface="+mn-ea"/>
                <a:cs typeface="+mn-cs"/>
              </a:rPr>
              <a:t>LUYỆN TẬP</a:t>
            </a:r>
            <a:endParaRPr kumimoji="0" lang="vi-VN" sz="11500" b="0" i="0" u="none" strike="noStrike" kern="1200" cap="none" spc="0" normalizeH="0" baseline="0" noProof="0" dirty="0">
              <a:ln>
                <a:noFill/>
              </a:ln>
              <a:solidFill>
                <a:srgbClr val="002060"/>
              </a:solidFill>
              <a:effectLst/>
              <a:uLnTx/>
              <a:uFillTx/>
              <a:latin typeface="+mj-lt"/>
              <a:ea typeface="+mn-ea"/>
              <a:cs typeface="+mn-cs"/>
            </a:endParaRPr>
          </a:p>
        </p:txBody>
      </p:sp>
    </p:spTree>
    <p:extLst>
      <p:ext uri="{BB962C8B-B14F-4D97-AF65-F5344CB8AC3E}">
        <p14:creationId xmlns:p14="http://schemas.microsoft.com/office/powerpoint/2010/main" val="314864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barn(inVertical)">
                                      <p:cBhvr>
                                        <p:cTn id="10" dur="500"/>
                                        <p:tgtEl>
                                          <p:spTgt spid="9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barn(inVertical)">
                                      <p:cBhvr>
                                        <p:cTn id="13" dur="500"/>
                                        <p:tgtEl>
                                          <p:spTgt spid="99"/>
                                        </p:tgtEl>
                                      </p:cBhvr>
                                    </p:animEffect>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138"/>
                                        </p:tgtEl>
                                        <p:attrNameLst>
                                          <p:attrName>style.visibility</p:attrName>
                                        </p:attrNameLst>
                                      </p:cBhvr>
                                      <p:to>
                                        <p:strVal val="visible"/>
                                      </p:to>
                                    </p:set>
                                    <p:anim calcmode="lin" valueType="num">
                                      <p:cBhvr>
                                        <p:cTn id="17" dur="1000" fill="hold"/>
                                        <p:tgtEl>
                                          <p:spTgt spid="138"/>
                                        </p:tgtEl>
                                        <p:attrNameLst>
                                          <p:attrName>ppt_w</p:attrName>
                                        </p:attrNameLst>
                                      </p:cBhvr>
                                      <p:tavLst>
                                        <p:tav tm="0">
                                          <p:val>
                                            <p:fltVal val="0"/>
                                          </p:val>
                                        </p:tav>
                                        <p:tav tm="100000">
                                          <p:val>
                                            <p:strVal val="#ppt_w"/>
                                          </p:val>
                                        </p:tav>
                                      </p:tavLst>
                                    </p:anim>
                                    <p:anim calcmode="lin" valueType="num">
                                      <p:cBhvr>
                                        <p:cTn id="18" dur="1000" fill="hold"/>
                                        <p:tgtEl>
                                          <p:spTgt spid="138"/>
                                        </p:tgtEl>
                                        <p:attrNameLst>
                                          <p:attrName>ppt_h</p:attrName>
                                        </p:attrNameLst>
                                      </p:cBhvr>
                                      <p:tavLst>
                                        <p:tav tm="0">
                                          <p:val>
                                            <p:fltVal val="0"/>
                                          </p:val>
                                        </p:tav>
                                        <p:tav tm="100000">
                                          <p:val>
                                            <p:strVal val="#ppt_h"/>
                                          </p:val>
                                        </p:tav>
                                      </p:tavLst>
                                    </p:anim>
                                    <p:anim calcmode="lin" valueType="num">
                                      <p:cBhvr>
                                        <p:cTn id="19" dur="1000" fill="hold"/>
                                        <p:tgtEl>
                                          <p:spTgt spid="138"/>
                                        </p:tgtEl>
                                        <p:attrNameLst>
                                          <p:attrName>style.rotation</p:attrName>
                                        </p:attrNameLst>
                                      </p:cBhvr>
                                      <p:tavLst>
                                        <p:tav tm="0">
                                          <p:val>
                                            <p:fltVal val="90"/>
                                          </p:val>
                                        </p:tav>
                                        <p:tav tm="100000">
                                          <p:val>
                                            <p:fltVal val="0"/>
                                          </p:val>
                                        </p:tav>
                                      </p:tavLst>
                                    </p:anim>
                                    <p:animEffect transition="in" filter="fade">
                                      <p:cBhvr>
                                        <p:cTn id="20" dur="1000"/>
                                        <p:tgtEl>
                                          <p:spTgt spid="13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224"/>
                                        </p:tgtEl>
                                        <p:attrNameLst>
                                          <p:attrName>style.visibility</p:attrName>
                                        </p:attrNameLst>
                                      </p:cBhvr>
                                      <p:to>
                                        <p:strVal val="visible"/>
                                      </p:to>
                                    </p:set>
                                    <p:animEffect transition="in" filter="randombar(horizontal)">
                                      <p:cBhvr>
                                        <p:cTn id="24"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24"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98" name="Picture 9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9345" y="364703"/>
            <a:ext cx="2069886" cy="1034943"/>
          </a:xfrm>
          <a:prstGeom prst="rect">
            <a:avLst/>
          </a:prstGeom>
        </p:spPr>
      </p:pic>
    </p:spTree>
    <p:extLst>
      <p:ext uri="{BB962C8B-B14F-4D97-AF65-F5344CB8AC3E}">
        <p14:creationId xmlns:p14="http://schemas.microsoft.com/office/powerpoint/2010/main" val="1358456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97" name="Picture 96" descr="C:\Users\TUAN\Downloads\Luyện tập 1.png">
            <a:extLst>
              <a:ext uri="{FF2B5EF4-FFF2-40B4-BE49-F238E27FC236}">
                <a16:creationId xmlns:a16="http://schemas.microsoft.com/office/drawing/2014/main" id="{439545A9-2DD8-4B85-AB11-A53FA02BA774}"/>
              </a:ext>
            </a:extLst>
          </p:cNvPr>
          <p:cNvPicPr>
            <a:picLocks noChangeAspect="1" noChangeArrowheads="1"/>
          </p:cNvPicPr>
          <p:nvPr userDrawn="1"/>
        </p:nvPicPr>
        <p:blipFill>
          <a:blip r:embed="rId2" cstate="print"/>
          <a:srcRect/>
          <a:stretch>
            <a:fillRect/>
          </a:stretch>
        </p:blipFill>
        <p:spPr bwMode="auto">
          <a:xfrm>
            <a:off x="785396" y="450429"/>
            <a:ext cx="2237784" cy="863493"/>
          </a:xfrm>
          <a:prstGeom prst="rect">
            <a:avLst/>
          </a:prstGeom>
          <a:noFill/>
        </p:spPr>
      </p:pic>
    </p:spTree>
    <p:extLst>
      <p:ext uri="{BB962C8B-B14F-4D97-AF65-F5344CB8AC3E}">
        <p14:creationId xmlns:p14="http://schemas.microsoft.com/office/powerpoint/2010/main" val="69341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barn(inVertical)">
                                      <p:cBhvr>
                                        <p:cTn id="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97" name="Picture 6" descr="Không có mô tả.">
            <a:extLst>
              <a:ext uri="{FF2B5EF4-FFF2-40B4-BE49-F238E27FC236}">
                <a16:creationId xmlns:a16="http://schemas.microsoft.com/office/drawing/2014/main" id="{9B856AB9-7D07-45DD-A088-BE4905E45470}"/>
              </a:ext>
            </a:extLst>
          </p:cNvPr>
          <p:cNvPicPr>
            <a:picLocks noChangeAspect="1" noChangeArrowheads="1"/>
          </p:cNvPicPr>
          <p:nvPr userDrawn="1"/>
        </p:nvPicPr>
        <p:blipFill>
          <a:blip r:embed="rId2">
            <a:clrChange>
              <a:clrFrom>
                <a:srgbClr val="F7FBFB"/>
              </a:clrFrom>
              <a:clrTo>
                <a:srgbClr val="F7FBFB">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739013" y="438261"/>
            <a:ext cx="2330549" cy="88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018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pic>
        <p:nvPicPr>
          <p:cNvPr id="98" name="Picture 9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5396" y="357971"/>
            <a:ext cx="2325467" cy="1162735"/>
          </a:xfrm>
          <a:prstGeom prst="rect">
            <a:avLst/>
          </a:prstGeom>
        </p:spPr>
      </p:pic>
    </p:spTree>
    <p:extLst>
      <p:ext uri="{BB962C8B-B14F-4D97-AF65-F5344CB8AC3E}">
        <p14:creationId xmlns:p14="http://schemas.microsoft.com/office/powerpoint/2010/main" val="404725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Title and Content">
    <p:bg>
      <p:bgPr>
        <a:solidFill>
          <a:schemeClr val="accent3">
            <a:lumMod val="50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9" name="Google Shape;994;p14">
              <a:extLst>
                <a:ext uri="{FF2B5EF4-FFF2-40B4-BE49-F238E27FC236}">
                  <a16:creationId xmlns:a16="http://schemas.microsoft.com/office/drawing/2014/main"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9" name="Google Shape;996;p14">
                <a:extLst>
                  <a:ext uri="{FF2B5EF4-FFF2-40B4-BE49-F238E27FC236}">
                    <a16:creationId xmlns:a16="http://schemas.microsoft.com/office/drawing/2014/main"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0" name="Google Shape;997;p14">
              <a:extLst>
                <a:ext uri="{FF2B5EF4-FFF2-40B4-BE49-F238E27FC236}">
                  <a16:creationId xmlns:a16="http://schemas.microsoft.com/office/drawing/2014/main"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11" name="Google Shape;998;p14">
              <a:extLst>
                <a:ext uri="{FF2B5EF4-FFF2-40B4-BE49-F238E27FC236}">
                  <a16:creationId xmlns:a16="http://schemas.microsoft.com/office/drawing/2014/main"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7" name="Google Shape;1000;p14">
                <a:extLst>
                  <a:ext uri="{FF2B5EF4-FFF2-40B4-BE49-F238E27FC236}">
                    <a16:creationId xmlns:a16="http://schemas.microsoft.com/office/drawing/2014/main"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 name="Google Shape;1001;p14">
              <a:extLst>
                <a:ext uri="{FF2B5EF4-FFF2-40B4-BE49-F238E27FC236}">
                  <a16:creationId xmlns:a16="http://schemas.microsoft.com/office/drawing/2014/main"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Google Shape;1003;p14">
                <a:extLst>
                  <a:ext uri="{FF2B5EF4-FFF2-40B4-BE49-F238E27FC236}">
                    <a16:creationId xmlns:a16="http://schemas.microsoft.com/office/drawing/2014/main"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 name="Google Shape;1004;p14">
              <a:extLst>
                <a:ext uri="{FF2B5EF4-FFF2-40B4-BE49-F238E27FC236}">
                  <a16:creationId xmlns:a16="http://schemas.microsoft.com/office/drawing/2014/main"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Google Shape;1006;p14">
                <a:extLst>
                  <a:ext uri="{FF2B5EF4-FFF2-40B4-BE49-F238E27FC236}">
                    <a16:creationId xmlns:a16="http://schemas.microsoft.com/office/drawing/2014/main"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 name="Google Shape;1007;p14">
              <a:extLst>
                <a:ext uri="{FF2B5EF4-FFF2-40B4-BE49-F238E27FC236}">
                  <a16:creationId xmlns:a16="http://schemas.microsoft.com/office/drawing/2014/main"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Google Shape;1009;p14">
                <a:extLst>
                  <a:ext uri="{FF2B5EF4-FFF2-40B4-BE49-F238E27FC236}">
                    <a16:creationId xmlns:a16="http://schemas.microsoft.com/office/drawing/2014/main"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 name="Google Shape;1010;p14">
              <a:extLst>
                <a:ext uri="{FF2B5EF4-FFF2-40B4-BE49-F238E27FC236}">
                  <a16:creationId xmlns:a16="http://schemas.microsoft.com/office/drawing/2014/main"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Google Shape;1012;p14">
                <a:extLst>
                  <a:ext uri="{FF2B5EF4-FFF2-40B4-BE49-F238E27FC236}">
                    <a16:creationId xmlns:a16="http://schemas.microsoft.com/office/drawing/2014/main"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6" name="Google Shape;1013;p14">
              <a:extLst>
                <a:ext uri="{FF2B5EF4-FFF2-40B4-BE49-F238E27FC236}">
                  <a16:creationId xmlns:a16="http://schemas.microsoft.com/office/drawing/2014/main"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Google Shape;1014;p14">
              <a:extLst>
                <a:ext uri="{FF2B5EF4-FFF2-40B4-BE49-F238E27FC236}">
                  <a16:creationId xmlns:a16="http://schemas.microsoft.com/office/drawing/2014/main"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2" name="Google Shape;1082;p14">
            <a:extLst>
              <a:ext uri="{FF2B5EF4-FFF2-40B4-BE49-F238E27FC236}">
                <a16:creationId xmlns:a16="http://schemas.microsoft.com/office/drawing/2014/main"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Google Shape;1083;p14">
            <a:extLst>
              <a:ext uri="{FF2B5EF4-FFF2-40B4-BE49-F238E27FC236}">
                <a16:creationId xmlns:a16="http://schemas.microsoft.com/office/drawing/2014/main"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Google Shape;1084;p14">
            <a:extLst>
              <a:ext uri="{FF2B5EF4-FFF2-40B4-BE49-F238E27FC236}">
                <a16:creationId xmlns:a16="http://schemas.microsoft.com/office/drawing/2014/main"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5" name="Google Shape;1085;p14">
            <a:extLst>
              <a:ext uri="{FF2B5EF4-FFF2-40B4-BE49-F238E27FC236}">
                <a16:creationId xmlns:a16="http://schemas.microsoft.com/office/drawing/2014/main"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Google Shape;1086;p14">
            <a:extLst>
              <a:ext uri="{FF2B5EF4-FFF2-40B4-BE49-F238E27FC236}">
                <a16:creationId xmlns:a16="http://schemas.microsoft.com/office/drawing/2014/main"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Google Shape;1082;p14">
            <a:extLst>
              <a:ext uri="{FF2B5EF4-FFF2-40B4-BE49-F238E27FC236}">
                <a16:creationId xmlns:a16="http://schemas.microsoft.com/office/drawing/2014/main"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Google Shape;1083;p14">
            <a:extLst>
              <a:ext uri="{FF2B5EF4-FFF2-40B4-BE49-F238E27FC236}">
                <a16:creationId xmlns:a16="http://schemas.microsoft.com/office/drawing/2014/main"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59" name="Google Shape;1084;p14">
            <a:extLst>
              <a:ext uri="{FF2B5EF4-FFF2-40B4-BE49-F238E27FC236}">
                <a16:creationId xmlns:a16="http://schemas.microsoft.com/office/drawing/2014/main"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Google Shape;1085;p14">
            <a:extLst>
              <a:ext uri="{FF2B5EF4-FFF2-40B4-BE49-F238E27FC236}">
                <a16:creationId xmlns:a16="http://schemas.microsoft.com/office/drawing/2014/main"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Google Shape;1086;p14">
            <a:extLst>
              <a:ext uri="{FF2B5EF4-FFF2-40B4-BE49-F238E27FC236}">
                <a16:creationId xmlns:a16="http://schemas.microsoft.com/office/drawing/2014/main"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Google Shape;1082;p14">
            <a:extLst>
              <a:ext uri="{FF2B5EF4-FFF2-40B4-BE49-F238E27FC236}">
                <a16:creationId xmlns:a16="http://schemas.microsoft.com/office/drawing/2014/main"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3" name="Google Shape;1083;p14">
            <a:extLst>
              <a:ext uri="{FF2B5EF4-FFF2-40B4-BE49-F238E27FC236}">
                <a16:creationId xmlns:a16="http://schemas.microsoft.com/office/drawing/2014/main"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Google Shape;1084;p14">
            <a:extLst>
              <a:ext uri="{FF2B5EF4-FFF2-40B4-BE49-F238E27FC236}">
                <a16:creationId xmlns:a16="http://schemas.microsoft.com/office/drawing/2014/main"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5" name="Google Shape;1085;p14">
            <a:extLst>
              <a:ext uri="{FF2B5EF4-FFF2-40B4-BE49-F238E27FC236}">
                <a16:creationId xmlns:a16="http://schemas.microsoft.com/office/drawing/2014/main"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Google Shape;1086;p14">
            <a:extLst>
              <a:ext uri="{FF2B5EF4-FFF2-40B4-BE49-F238E27FC236}">
                <a16:creationId xmlns:a16="http://schemas.microsoft.com/office/drawing/2014/main"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Google Shape;1082;p14">
            <a:extLst>
              <a:ext uri="{FF2B5EF4-FFF2-40B4-BE49-F238E27FC236}">
                <a16:creationId xmlns:a16="http://schemas.microsoft.com/office/drawing/2014/main"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Google Shape;1083;p14">
            <a:extLst>
              <a:ext uri="{FF2B5EF4-FFF2-40B4-BE49-F238E27FC236}">
                <a16:creationId xmlns:a16="http://schemas.microsoft.com/office/drawing/2014/main"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69" name="Google Shape;1084;p14">
            <a:extLst>
              <a:ext uri="{FF2B5EF4-FFF2-40B4-BE49-F238E27FC236}">
                <a16:creationId xmlns:a16="http://schemas.microsoft.com/office/drawing/2014/main"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Google Shape;1085;p14">
            <a:extLst>
              <a:ext uri="{FF2B5EF4-FFF2-40B4-BE49-F238E27FC236}">
                <a16:creationId xmlns:a16="http://schemas.microsoft.com/office/drawing/2014/main"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1" name="Google Shape;1086;p14">
            <a:extLst>
              <a:ext uri="{FF2B5EF4-FFF2-40B4-BE49-F238E27FC236}">
                <a16:creationId xmlns:a16="http://schemas.microsoft.com/office/drawing/2014/main"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Google Shape;1082;p14">
            <a:extLst>
              <a:ext uri="{FF2B5EF4-FFF2-40B4-BE49-F238E27FC236}">
                <a16:creationId xmlns:a16="http://schemas.microsoft.com/office/drawing/2014/main"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Google Shape;1083;p14">
            <a:extLst>
              <a:ext uri="{FF2B5EF4-FFF2-40B4-BE49-F238E27FC236}">
                <a16:creationId xmlns:a16="http://schemas.microsoft.com/office/drawing/2014/main"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Google Shape;1084;p14">
            <a:extLst>
              <a:ext uri="{FF2B5EF4-FFF2-40B4-BE49-F238E27FC236}">
                <a16:creationId xmlns:a16="http://schemas.microsoft.com/office/drawing/2014/main"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5" name="Google Shape;1085;p14">
            <a:extLst>
              <a:ext uri="{FF2B5EF4-FFF2-40B4-BE49-F238E27FC236}">
                <a16:creationId xmlns:a16="http://schemas.microsoft.com/office/drawing/2014/main"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Google Shape;1086;p14">
            <a:extLst>
              <a:ext uri="{FF2B5EF4-FFF2-40B4-BE49-F238E27FC236}">
                <a16:creationId xmlns:a16="http://schemas.microsoft.com/office/drawing/2014/main"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Google Shape;1082;p14">
            <a:extLst>
              <a:ext uri="{FF2B5EF4-FFF2-40B4-BE49-F238E27FC236}">
                <a16:creationId xmlns:a16="http://schemas.microsoft.com/office/drawing/2014/main"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Google Shape;1083;p14">
            <a:extLst>
              <a:ext uri="{FF2B5EF4-FFF2-40B4-BE49-F238E27FC236}">
                <a16:creationId xmlns:a16="http://schemas.microsoft.com/office/drawing/2014/main"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Google Shape;1084;p14">
            <a:extLst>
              <a:ext uri="{FF2B5EF4-FFF2-40B4-BE49-F238E27FC236}">
                <a16:creationId xmlns:a16="http://schemas.microsoft.com/office/drawing/2014/main"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Google Shape;1085;p14">
            <a:extLst>
              <a:ext uri="{FF2B5EF4-FFF2-40B4-BE49-F238E27FC236}">
                <a16:creationId xmlns:a16="http://schemas.microsoft.com/office/drawing/2014/main"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Google Shape;1086;p14">
            <a:extLst>
              <a:ext uri="{FF2B5EF4-FFF2-40B4-BE49-F238E27FC236}">
                <a16:creationId xmlns:a16="http://schemas.microsoft.com/office/drawing/2014/main"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Google Shape;1082;p14">
            <a:extLst>
              <a:ext uri="{FF2B5EF4-FFF2-40B4-BE49-F238E27FC236}">
                <a16:creationId xmlns:a16="http://schemas.microsoft.com/office/drawing/2014/main"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3" name="Google Shape;1083;p14">
            <a:extLst>
              <a:ext uri="{FF2B5EF4-FFF2-40B4-BE49-F238E27FC236}">
                <a16:creationId xmlns:a16="http://schemas.microsoft.com/office/drawing/2014/main"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Google Shape;1084;p14">
            <a:extLst>
              <a:ext uri="{FF2B5EF4-FFF2-40B4-BE49-F238E27FC236}">
                <a16:creationId xmlns:a16="http://schemas.microsoft.com/office/drawing/2014/main"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5" name="Google Shape;1085;p14">
            <a:extLst>
              <a:ext uri="{FF2B5EF4-FFF2-40B4-BE49-F238E27FC236}">
                <a16:creationId xmlns:a16="http://schemas.microsoft.com/office/drawing/2014/main"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Google Shape;1086;p14">
            <a:extLst>
              <a:ext uri="{FF2B5EF4-FFF2-40B4-BE49-F238E27FC236}">
                <a16:creationId xmlns:a16="http://schemas.microsoft.com/office/drawing/2014/main"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7" name="Google Shape;1082;p14">
            <a:extLst>
              <a:ext uri="{FF2B5EF4-FFF2-40B4-BE49-F238E27FC236}">
                <a16:creationId xmlns:a16="http://schemas.microsoft.com/office/drawing/2014/main"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Google Shape;1083;p14">
            <a:extLst>
              <a:ext uri="{FF2B5EF4-FFF2-40B4-BE49-F238E27FC236}">
                <a16:creationId xmlns:a16="http://schemas.microsoft.com/office/drawing/2014/main"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89" name="Google Shape;1084;p14">
            <a:extLst>
              <a:ext uri="{FF2B5EF4-FFF2-40B4-BE49-F238E27FC236}">
                <a16:creationId xmlns:a16="http://schemas.microsoft.com/office/drawing/2014/main"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Google Shape;1085;p14">
            <a:extLst>
              <a:ext uri="{FF2B5EF4-FFF2-40B4-BE49-F238E27FC236}">
                <a16:creationId xmlns:a16="http://schemas.microsoft.com/office/drawing/2014/main"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1" name="Google Shape;1086;p14">
            <a:extLst>
              <a:ext uri="{FF2B5EF4-FFF2-40B4-BE49-F238E27FC236}">
                <a16:creationId xmlns:a16="http://schemas.microsoft.com/office/drawing/2014/main"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2" name="Google Shape;1082;p14">
            <a:extLst>
              <a:ext uri="{FF2B5EF4-FFF2-40B4-BE49-F238E27FC236}">
                <a16:creationId xmlns:a16="http://schemas.microsoft.com/office/drawing/2014/main"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3" name="Google Shape;1083;p14">
            <a:extLst>
              <a:ext uri="{FF2B5EF4-FFF2-40B4-BE49-F238E27FC236}">
                <a16:creationId xmlns:a16="http://schemas.microsoft.com/office/drawing/2014/main"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4" name="Google Shape;1084;p14">
            <a:extLst>
              <a:ext uri="{FF2B5EF4-FFF2-40B4-BE49-F238E27FC236}">
                <a16:creationId xmlns:a16="http://schemas.microsoft.com/office/drawing/2014/main"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5" name="Google Shape;1085;p14">
            <a:extLst>
              <a:ext uri="{FF2B5EF4-FFF2-40B4-BE49-F238E27FC236}">
                <a16:creationId xmlns:a16="http://schemas.microsoft.com/office/drawing/2014/main"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6" name="Google Shape;1086;p14">
            <a:extLst>
              <a:ext uri="{FF2B5EF4-FFF2-40B4-BE49-F238E27FC236}">
                <a16:creationId xmlns:a16="http://schemas.microsoft.com/office/drawing/2014/main"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185219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4BA3DB-DE62-48AB-A767-EA3B986E9495}" type="datetimeFigureOut">
              <a:rPr kumimoji="0" lang="en-US"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037A5-DDF7-4CD9-A069-598C9EEE8CDC}" type="slidenum">
              <a:rPr kumimoji="0" lang="en-US"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417417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109A432-C70E-4B76-BA31-0D6EDDEA26A5}" type="slidenum">
              <a:rPr kumimoji="0" lang="en-US" altLang="en-US" sz="1800" b="0" i="0" u="none" strike="noStrike" kern="1200" cap="none" spc="0" normalizeH="0" baseline="0" noProof="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altLang="en-US"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7114388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3783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621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0655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927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9968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3311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3479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559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419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27693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3606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109305"/>
      </p:ext>
    </p:extLst>
  </p:cSld>
  <p:clrMapOvr>
    <a:masterClrMapping/>
  </p:clrMapOvr>
  <p:transition spd="slow" advTm="5000"/>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4624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642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707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4502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7195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73011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2765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62584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23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103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4087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595231"/>
      </p:ext>
    </p:extLst>
  </p:cSld>
  <p:clrMapOvr>
    <a:masterClrMapping/>
  </p:clrMapOvr>
  <p:transition spd="slow" advTm="500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49399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185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56280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6284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732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8033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82497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0617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4585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8427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28866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065838"/>
      </p:ext>
    </p:extLst>
  </p:cSld>
  <p:clrMapOvr>
    <a:masterClrMapping/>
  </p:clrMapOvr>
  <p:transition spd="slow" advTm="500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02697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6609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5957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5627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1443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91589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7673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9048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3453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1478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12359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954546"/>
      </p:ext>
    </p:extLst>
  </p:cSld>
  <p:clrMapOvr>
    <a:masterClrMapping/>
  </p:clrMapOvr>
  <p:transition spd="slow" advTm="5000"/>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62349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2875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39031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4560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16397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84305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7177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44880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1934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4175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450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050534"/>
      </p:ext>
    </p:extLst>
  </p:cSld>
  <p:clrMapOvr>
    <a:masterClrMapping/>
  </p:clrMapOvr>
  <p:transition spd="slow" advTm="5000"/>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101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6949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57365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7312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94501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201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4394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8595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9517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4622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24886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713430"/>
      </p:ext>
    </p:extLst>
  </p:cSld>
  <p:clrMapOvr>
    <a:masterClrMapping/>
  </p:clrMapOvr>
  <p:transition spd="slow" advTm="5000"/>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04764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2155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94513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02033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63147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8163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8911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51771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347059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6933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35868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295577"/>
      </p:ext>
    </p:extLst>
  </p:cSld>
  <p:clrMapOvr>
    <a:masterClrMapping/>
  </p:clrMapOvr>
  <p:transition spd="slow" advTm="5000"/>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757688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814659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2947505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489980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275754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96003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348035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850987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836278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988488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2367226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709502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9154608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6836242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2327466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672594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1614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5279194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9147784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4391248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444848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4055266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9927031"/>
      </p:ext>
    </p:extLst>
  </p:cSld>
  <p:clrMapOvr>
    <a:masterClrMapping/>
  </p:clrMapOvr>
  <p:transition spd="slow" advTm="5000"/>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6824626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2526060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216054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53437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3730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774477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105659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787727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8296896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261932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9324435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68303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1034697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1324627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6623042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9707933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047863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452440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9301894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806731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650062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8850449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455657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3132414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5517168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60745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5786247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6786007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8129968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1073818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5740334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9685861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4068213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9899906"/>
      </p:ext>
    </p:extLst>
  </p:cSld>
  <p:clrMapOvr>
    <a:masterClrMapping/>
  </p:clrMapOvr>
  <p:transition spd="slow" advTm="5000"/>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AE56-38EB-02A1-E77F-9110E9AFA4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0C7098-34C1-A384-7E5A-2D24FA1B3F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959AF-21A9-AEDF-FE2E-EA84AF887C90}"/>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EF14B85-85CE-7DB3-71CC-DDBA59B99A54}"/>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222BF8A-742D-2858-D0FC-8E8F8C3E97C9}"/>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1382009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564-FB66-32CB-612A-2B7087D8B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F784-BB7D-562C-EE9C-9130CED3C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6D470-0CA4-406B-5F98-417A4D19672C}"/>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E9F8275-A233-787A-9EA9-1F530F4BF97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F3BDB46-D7E3-6E5D-DF10-0FD1172F34E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3501646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C1F9-3275-6533-8D38-D7FD4042F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E3D0F-13A0-F7C1-C669-8A632475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17937-19FF-8CCC-0397-71FA88C7DF5A}"/>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3E511A4-CBDF-2B19-334A-68367F0B164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E6A6489-EFFE-4825-31A8-26B7258BBAFC}"/>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3491328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418C-6F66-5D27-8640-26B9B0D5A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3784-9A04-3E7B-22D9-4417974BC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37D80-EF84-3A2B-80FF-4774B78D8E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BC7B4-109E-B4D7-B595-4EB3279E472A}"/>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37433FFD-C794-52CD-C2D8-C99352B17E7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11849C2-57F0-159C-ABCA-532B864A3437}"/>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3054580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43C3-E520-7444-6388-B14C06BE10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761279-0DB4-B77B-14E3-AA1880FA3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F58C76-9FEC-FB32-791D-D4AE0195FA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8D476-25E7-1F3C-74AE-EA13CBB6C3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BE9D7-79CD-63F9-E42E-CC09C88B6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349E4-1466-0C7A-B1E9-2CEB12DFC8D3}"/>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43052963-0F20-7371-E1B5-00D49503C12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84774312-8E99-E7D7-0036-1124E8E76C2A}"/>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8796625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7FE1-5243-D0EB-3F6F-95DDBD79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BC24B-21D6-B398-DB23-06BDE2BC7528}"/>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E09A67A-00C1-FCB2-C464-0F5CC02F3F6F}"/>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41FE7C14-A6BF-C5A2-EE85-2B4952E286F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5208010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7445-834D-603A-84D3-80718A1AA8B4}"/>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B496D019-90BF-E5C4-3EF9-A15B5C19E8A2}"/>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0808835-D0EB-39C0-BEDC-F1E40B974FBD}"/>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6245703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D892-DE61-B5FD-636B-79D58552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85ACC-7841-C95C-3C12-CEA69B7B62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967BA-0D44-31A6-056F-020860C9D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1C94A-7B2E-A525-DC8A-ECDE1F74A21E}"/>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D230214-E23F-327D-179F-49BF9817B14C}"/>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E5727420-6160-6273-A75D-329A74EFB1F5}"/>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3903455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4F3F-78B3-1441-C83D-222187C4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E1F7A-628F-90DF-57B5-9F7F63E77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60FFB7-7715-E47E-533D-18528680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FBEA7-E125-01FA-CA4E-1B07875DBF23}"/>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28A3D5E-05F1-4497-BCD1-CAD97493F9BB}"/>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C4B18811-FD8C-89C6-9006-2039668D2035}"/>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7864434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F5E7-CE5D-914A-E17B-CF889C51C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5D6C95-B985-0E56-FAC9-6F317CE3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F44E-41F0-15ED-0B5A-7A005BA20BAC}"/>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DADD3D03-7711-82AD-1808-5485C3E6615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BDEA0FD-DA4F-E2CB-2B85-782B0DA83CB3}"/>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3514213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16FCC-8909-7CE8-C6AB-DBEA838BCB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FA217C-85FE-44AE-8853-4601ED201C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33F22-611D-E1BF-CDD7-E6C283BAEE0E}"/>
              </a:ext>
            </a:extLst>
          </p:cNvPr>
          <p:cNvSpPr>
            <a:spLocks noGrp="1"/>
          </p:cNvSpPr>
          <p:nvPr>
            <p:ph type="dt" sz="half" idx="10"/>
          </p:nvPr>
        </p:nvSpPr>
        <p:spPr/>
        <p:txBody>
          <a:body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4F588AD-E575-28B7-ECA2-1FF12DF8874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2C71948-B4D0-5EE8-AE16-3C80DC3E0BB2}"/>
              </a:ext>
            </a:extLst>
          </p:cNvPr>
          <p:cNvSpPr>
            <a:spLocks noGrp="1"/>
          </p:cNvSpPr>
          <p:nvPr>
            <p:ph type="sldNum" sz="quarter" idx="12"/>
          </p:nvPr>
        </p:nvSpPr>
        <p:spPr/>
        <p:txBody>
          <a:body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6714777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1904318"/>
      </p:ext>
    </p:extLst>
  </p:cSld>
  <p:clrMapOvr>
    <a:masterClrMapping/>
  </p:clrMapOvr>
  <p:transition spd="slow" advTm="5000"/>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5078" y="2130594"/>
            <a:ext cx="10361846" cy="1470109"/>
          </a:xfrm>
        </p:spPr>
        <p:txBody>
          <a:bodyPr/>
          <a:lstStyle/>
          <a:p>
            <a:r>
              <a:rPr lang="en-US"/>
              <a:t>Click to edit Master title style</a:t>
            </a:r>
          </a:p>
        </p:txBody>
      </p:sp>
      <p:sp>
        <p:nvSpPr>
          <p:cNvPr id="3" name="Subtitle 2"/>
          <p:cNvSpPr>
            <a:spLocks noGrp="1"/>
          </p:cNvSpPr>
          <p:nvPr>
            <p:ph type="subTitle" idx="1"/>
          </p:nvPr>
        </p:nvSpPr>
        <p:spPr>
          <a:xfrm>
            <a:off x="1828713" y="3886576"/>
            <a:ext cx="8534876" cy="1752099"/>
          </a:xfrm>
        </p:spPr>
        <p:txBody>
          <a:bodyPr/>
          <a:lstStyle>
            <a:lvl1pPr marL="0" indent="0" algn="ctr">
              <a:buNone/>
              <a:defRPr/>
            </a:lvl1pPr>
            <a:lvl2pPr marL="452006" indent="0" algn="ctr">
              <a:buNone/>
              <a:defRPr/>
            </a:lvl2pPr>
            <a:lvl3pPr marL="904019" indent="0" algn="ctr">
              <a:buNone/>
              <a:defRPr/>
            </a:lvl3pPr>
            <a:lvl4pPr marL="1356032" indent="0" algn="ctr">
              <a:buNone/>
              <a:defRPr/>
            </a:lvl4pPr>
            <a:lvl5pPr marL="1808019" indent="0" algn="ctr">
              <a:buNone/>
              <a:defRPr/>
            </a:lvl5pPr>
            <a:lvl6pPr marL="2260078" indent="0" algn="ctr">
              <a:buNone/>
              <a:defRPr/>
            </a:lvl6pPr>
            <a:lvl7pPr marL="2712067" indent="0" algn="ctr">
              <a:buNone/>
              <a:defRPr/>
            </a:lvl7pPr>
            <a:lvl8pPr marL="3164074" indent="0" algn="ctr">
              <a:buNone/>
              <a:defRPr/>
            </a:lvl8pPr>
            <a:lvl9pPr marL="3616088"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33343F07-E91D-41A2-BF19-303BD5836AAE}" type="datetimeFigureOut">
              <a:rPr lang="en-US">
                <a:solidFill>
                  <a:srgbClr val="000000"/>
                </a:solidFill>
              </a:rPr>
              <a:pPr>
                <a:defRPr/>
              </a:pPr>
              <a:t>3/10/2025</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3C213C-BE9C-440E-96D5-97FB9E2724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201944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71FEF4EF-7515-498C-B463-E80765BE106E}" type="datetimeFigureOut">
              <a:rPr lang="en-US">
                <a:solidFill>
                  <a:srgbClr val="000000"/>
                </a:solidFill>
              </a:rPr>
              <a:pPr>
                <a:defRPr/>
              </a:pPr>
              <a:t>3/10/2025</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EF1EF7B-518B-487F-AC46-A2B3B107C2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091767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22" y="4406569"/>
            <a:ext cx="10363438" cy="136232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22" y="2906504"/>
            <a:ext cx="10363438" cy="1500187"/>
          </a:xfrm>
        </p:spPr>
        <p:txBody>
          <a:bodyPr anchor="b"/>
          <a:lstStyle>
            <a:lvl1pPr marL="0" indent="0">
              <a:buNone/>
              <a:defRPr sz="2000"/>
            </a:lvl1pPr>
            <a:lvl2pPr marL="452006" indent="0">
              <a:buNone/>
              <a:defRPr sz="1800"/>
            </a:lvl2pPr>
            <a:lvl3pPr marL="904019" indent="0">
              <a:buNone/>
              <a:defRPr sz="1600"/>
            </a:lvl3pPr>
            <a:lvl4pPr marL="1356032" indent="0">
              <a:buNone/>
              <a:defRPr sz="1400"/>
            </a:lvl4pPr>
            <a:lvl5pPr marL="1808019" indent="0">
              <a:buNone/>
              <a:defRPr sz="1400"/>
            </a:lvl5pPr>
            <a:lvl6pPr marL="2260078" indent="0">
              <a:buNone/>
              <a:defRPr sz="1400"/>
            </a:lvl6pPr>
            <a:lvl7pPr marL="2712067" indent="0">
              <a:buNone/>
              <a:defRPr sz="1400"/>
            </a:lvl7pPr>
            <a:lvl8pPr marL="3164074" indent="0">
              <a:buNone/>
              <a:defRPr sz="1400"/>
            </a:lvl8pPr>
            <a:lvl9pPr marL="3616088"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C830002-D028-40AA-AE72-8BFA7EFC87F4}" type="datetimeFigureOut">
              <a:rPr lang="en-US">
                <a:solidFill>
                  <a:srgbClr val="000000"/>
                </a:solidFill>
              </a:rPr>
              <a:pPr>
                <a:defRPr/>
              </a:pPr>
              <a:t>3/10/2025</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2491284-5BAC-4BC1-8A23-3D43F2B11C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842985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11113" y="1600451"/>
            <a:ext cx="5407702" cy="452562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1755" y="1600451"/>
            <a:ext cx="5409295" cy="452562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AED7B4B5-E38F-496F-B773-56A399BEB4CB}" type="datetimeFigureOut">
              <a:rPr lang="en-US">
                <a:solidFill>
                  <a:srgbClr val="000000"/>
                </a:solidFill>
              </a:rPr>
              <a:pPr>
                <a:defRPr/>
              </a:pPr>
              <a:t>3/10/2025</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D52302-5242-4623-9C04-2B14475A18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993890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22" y="274471"/>
            <a:ext cx="10972958"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32" y="1535283"/>
            <a:ext cx="5387015" cy="639178"/>
          </a:xfrm>
        </p:spPr>
        <p:txBody>
          <a:bodyPr anchor="b"/>
          <a:lstStyle>
            <a:lvl1pPr marL="0" indent="0">
              <a:buNone/>
              <a:defRPr sz="2300" b="1"/>
            </a:lvl1pPr>
            <a:lvl2pPr marL="452006" indent="0">
              <a:buNone/>
              <a:defRPr sz="2000" b="1"/>
            </a:lvl2pPr>
            <a:lvl3pPr marL="904019" indent="0">
              <a:buNone/>
              <a:defRPr sz="1800" b="1"/>
            </a:lvl3pPr>
            <a:lvl4pPr marL="1356032" indent="0">
              <a:buNone/>
              <a:defRPr sz="1600" b="1"/>
            </a:lvl4pPr>
            <a:lvl5pPr marL="1808019" indent="0">
              <a:buNone/>
              <a:defRPr sz="1600" b="1"/>
            </a:lvl5pPr>
            <a:lvl6pPr marL="2260078" indent="0">
              <a:buNone/>
              <a:defRPr sz="1600" b="1"/>
            </a:lvl6pPr>
            <a:lvl7pPr marL="2712067" indent="0">
              <a:buNone/>
              <a:defRPr sz="1600" b="1"/>
            </a:lvl7pPr>
            <a:lvl8pPr marL="3164074" indent="0">
              <a:buNone/>
              <a:defRPr sz="1600" b="1"/>
            </a:lvl8pPr>
            <a:lvl9pPr marL="3616088"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32" y="2174583"/>
            <a:ext cx="5387015" cy="3951621"/>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876" y="1535283"/>
            <a:ext cx="5388605" cy="639178"/>
          </a:xfrm>
        </p:spPr>
        <p:txBody>
          <a:bodyPr anchor="b"/>
          <a:lstStyle>
            <a:lvl1pPr marL="0" indent="0">
              <a:buNone/>
              <a:defRPr sz="2300" b="1"/>
            </a:lvl1pPr>
            <a:lvl2pPr marL="452006" indent="0">
              <a:buNone/>
              <a:defRPr sz="2000" b="1"/>
            </a:lvl2pPr>
            <a:lvl3pPr marL="904019" indent="0">
              <a:buNone/>
              <a:defRPr sz="1800" b="1"/>
            </a:lvl3pPr>
            <a:lvl4pPr marL="1356032" indent="0">
              <a:buNone/>
              <a:defRPr sz="1600" b="1"/>
            </a:lvl4pPr>
            <a:lvl5pPr marL="1808019" indent="0">
              <a:buNone/>
              <a:defRPr sz="1600" b="1"/>
            </a:lvl5pPr>
            <a:lvl6pPr marL="2260078" indent="0">
              <a:buNone/>
              <a:defRPr sz="1600" b="1"/>
            </a:lvl6pPr>
            <a:lvl7pPr marL="2712067" indent="0">
              <a:buNone/>
              <a:defRPr sz="1600" b="1"/>
            </a:lvl7pPr>
            <a:lvl8pPr marL="3164074" indent="0">
              <a:buNone/>
              <a:defRPr sz="1600" b="1"/>
            </a:lvl8pPr>
            <a:lvl9pPr marL="361608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876" y="2174583"/>
            <a:ext cx="5388605" cy="3951621"/>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153EDC25-156E-41B1-A901-6F06167A5549}" type="datetimeFigureOut">
              <a:rPr lang="en-US">
                <a:solidFill>
                  <a:srgbClr val="000000"/>
                </a:solidFill>
              </a:rPr>
              <a:pPr>
                <a:defRPr/>
              </a:pPr>
              <a:t>3/10/2025</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FB68AD7-570C-445B-9686-2948B856F57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4473705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E483D6F2-D1EF-40DE-9543-0E62187B27F4}" type="datetimeFigureOut">
              <a:rPr lang="en-US">
                <a:solidFill>
                  <a:srgbClr val="000000"/>
                </a:solidFill>
              </a:rPr>
              <a:pPr>
                <a:defRPr/>
              </a:pPr>
              <a:t>3/10/2025</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14C66D2-33B1-4B46-927E-D6F0A561AEF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111331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1CC3E63-8E3F-4EBA-9576-D301A9339E6A}" type="datetimeFigureOut">
              <a:rPr lang="en-US">
                <a:solidFill>
                  <a:srgbClr val="000000"/>
                </a:solidFill>
              </a:rPr>
              <a:pPr>
                <a:defRPr/>
              </a:pPr>
              <a:t>3/10/2025</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9AFF12C-6744-4CC4-91A8-1DDD865BE3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9006378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1" y="273221"/>
            <a:ext cx="4010421" cy="11618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505" y="273221"/>
            <a:ext cx="6816124" cy="5852862"/>
          </a:xfrm>
        </p:spPr>
        <p:txBody>
          <a:bodyPr/>
          <a:lstStyle>
            <a:lvl1pPr>
              <a:defRPr sz="33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1" y="1435017"/>
            <a:ext cx="4010421" cy="4691062"/>
          </a:xfrm>
        </p:spPr>
        <p:txBody>
          <a:bodyPr/>
          <a:lstStyle>
            <a:lvl1pPr marL="0" indent="0">
              <a:buNone/>
              <a:defRPr sz="1400"/>
            </a:lvl1pPr>
            <a:lvl2pPr marL="452006" indent="0">
              <a:buNone/>
              <a:defRPr sz="1200"/>
            </a:lvl2pPr>
            <a:lvl3pPr marL="904019" indent="0">
              <a:buNone/>
              <a:defRPr sz="1000"/>
            </a:lvl3pPr>
            <a:lvl4pPr marL="1356032" indent="0">
              <a:buNone/>
              <a:defRPr sz="900"/>
            </a:lvl4pPr>
            <a:lvl5pPr marL="1808019" indent="0">
              <a:buNone/>
              <a:defRPr sz="900"/>
            </a:lvl5pPr>
            <a:lvl6pPr marL="2260078" indent="0">
              <a:buNone/>
              <a:defRPr sz="900"/>
            </a:lvl6pPr>
            <a:lvl7pPr marL="2712067" indent="0">
              <a:buNone/>
              <a:defRPr sz="900"/>
            </a:lvl7pPr>
            <a:lvl8pPr marL="3164074" indent="0">
              <a:buNone/>
              <a:defRPr sz="900"/>
            </a:lvl8pPr>
            <a:lvl9pPr marL="361608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49E8BF7-494A-42B7-A3F8-72DF9B012C71}" type="datetimeFigureOut">
              <a:rPr lang="en-US">
                <a:solidFill>
                  <a:srgbClr val="000000"/>
                </a:solidFill>
              </a:rPr>
              <a:pPr>
                <a:defRPr/>
              </a:pPr>
              <a:t>3/10/2025</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B7F8105-BA85-4B9C-93C3-50837AB67B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573938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338" y="4800220"/>
            <a:ext cx="7314245" cy="56774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90338" y="612861"/>
            <a:ext cx="7314245" cy="4114549"/>
          </a:xfrm>
        </p:spPr>
        <p:txBody>
          <a:bodyPr/>
          <a:lstStyle>
            <a:lvl1pPr marL="0" indent="0">
              <a:buNone/>
              <a:defRPr sz="3300"/>
            </a:lvl1pPr>
            <a:lvl2pPr marL="452006" indent="0">
              <a:buNone/>
              <a:defRPr sz="2700"/>
            </a:lvl2pPr>
            <a:lvl3pPr marL="904019" indent="0">
              <a:buNone/>
              <a:defRPr sz="2300"/>
            </a:lvl3pPr>
            <a:lvl4pPr marL="1356032" indent="0">
              <a:buNone/>
              <a:defRPr sz="2000"/>
            </a:lvl4pPr>
            <a:lvl5pPr marL="1808019" indent="0">
              <a:buNone/>
              <a:defRPr sz="2000"/>
            </a:lvl5pPr>
            <a:lvl6pPr marL="2260078" indent="0">
              <a:buNone/>
              <a:defRPr sz="2000"/>
            </a:lvl6pPr>
            <a:lvl7pPr marL="2712067" indent="0">
              <a:buNone/>
              <a:defRPr sz="2000"/>
            </a:lvl7pPr>
            <a:lvl8pPr marL="3164074" indent="0">
              <a:buNone/>
              <a:defRPr sz="2000"/>
            </a:lvl8pPr>
            <a:lvl9pPr marL="3616088" indent="0">
              <a:buNone/>
              <a:defRPr sz="2000"/>
            </a:lvl9pPr>
          </a:lstStyle>
          <a:p>
            <a:pPr lvl="0"/>
            <a:endParaRPr lang="en-US" noProof="0"/>
          </a:p>
        </p:txBody>
      </p:sp>
      <p:sp>
        <p:nvSpPr>
          <p:cNvPr id="4" name="Text Placeholder 3"/>
          <p:cNvSpPr>
            <a:spLocks noGrp="1"/>
          </p:cNvSpPr>
          <p:nvPr>
            <p:ph type="body" sz="half" idx="2"/>
          </p:nvPr>
        </p:nvSpPr>
        <p:spPr>
          <a:xfrm>
            <a:off x="2390338" y="5367843"/>
            <a:ext cx="7314245" cy="804612"/>
          </a:xfrm>
        </p:spPr>
        <p:txBody>
          <a:bodyPr/>
          <a:lstStyle>
            <a:lvl1pPr marL="0" indent="0">
              <a:buNone/>
              <a:defRPr sz="1400"/>
            </a:lvl1pPr>
            <a:lvl2pPr marL="452006" indent="0">
              <a:buNone/>
              <a:defRPr sz="1200"/>
            </a:lvl2pPr>
            <a:lvl3pPr marL="904019" indent="0">
              <a:buNone/>
              <a:defRPr sz="1000"/>
            </a:lvl3pPr>
            <a:lvl4pPr marL="1356032" indent="0">
              <a:buNone/>
              <a:defRPr sz="900"/>
            </a:lvl4pPr>
            <a:lvl5pPr marL="1808019" indent="0">
              <a:buNone/>
              <a:defRPr sz="900"/>
            </a:lvl5pPr>
            <a:lvl6pPr marL="2260078" indent="0">
              <a:buNone/>
              <a:defRPr sz="900"/>
            </a:lvl6pPr>
            <a:lvl7pPr marL="2712067" indent="0">
              <a:buNone/>
              <a:defRPr sz="900"/>
            </a:lvl7pPr>
            <a:lvl8pPr marL="3164074" indent="0">
              <a:buNone/>
              <a:defRPr sz="900"/>
            </a:lvl8pPr>
            <a:lvl9pPr marL="361608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58E3220-F4E2-407A-8EF5-9ADCEA419DCE}" type="datetimeFigureOut">
              <a:rPr lang="en-US">
                <a:solidFill>
                  <a:srgbClr val="000000"/>
                </a:solidFill>
              </a:rPr>
              <a:pPr>
                <a:defRPr/>
              </a:pPr>
              <a:t>3/10/2025</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400F68A-D2B8-4E4A-9C60-D5E1C866BC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655863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EE9A0F68-2873-4308-A749-D8EDAFD5B394}" type="datetimeFigureOut">
              <a:rPr lang="en-US">
                <a:solidFill>
                  <a:srgbClr val="000000"/>
                </a:solidFill>
              </a:rPr>
              <a:pPr>
                <a:defRPr/>
              </a:pPr>
              <a:t>3/10/2025</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1A3FD7-3663-49F5-AD05-4D8E90F672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327437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002" y="274474"/>
            <a:ext cx="2742047" cy="585160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11115" y="274474"/>
            <a:ext cx="8074952" cy="58516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4EBBE6AB-7864-49DE-8F4D-CD56B0EC55FC}" type="datetimeFigureOut">
              <a:rPr lang="en-US">
                <a:solidFill>
                  <a:srgbClr val="000000"/>
                </a:solidFill>
              </a:rPr>
              <a:pPr>
                <a:defRPr/>
              </a:pPr>
              <a:t>3/10/2025</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DABF7DF-B32E-48E2-8CDA-A15DCD70E5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7079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3.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4.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5.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7.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theme" Target="../theme/theme8.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5.pn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9.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theme" Target="../theme/theme10.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image" Target="../media/image6.png"/><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1.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image" Target="../media/image5.png"/><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2.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theme" Target="../theme/theme13.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theme" Target="../theme/theme14.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1.xml"/><Relationship Id="rId3" Type="http://schemas.openxmlformats.org/officeDocument/2006/relationships/slideLayout" Target="../slideLayouts/slideLayout176.xml"/><Relationship Id="rId7" Type="http://schemas.openxmlformats.org/officeDocument/2006/relationships/slideLayout" Target="../slideLayouts/slideLayout180.xml"/><Relationship Id="rId12" Type="http://schemas.openxmlformats.org/officeDocument/2006/relationships/theme" Target="../theme/theme15.xml"/><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0" Type="http://schemas.openxmlformats.org/officeDocument/2006/relationships/slideLayout" Target="../slideLayouts/slideLayout183.xml"/><Relationship Id="rId4" Type="http://schemas.openxmlformats.org/officeDocument/2006/relationships/slideLayout" Target="../slideLayouts/slideLayout177.xml"/><Relationship Id="rId9" Type="http://schemas.openxmlformats.org/officeDocument/2006/relationships/slideLayout" Target="../slideLayouts/slideLayout1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58C40B-6789-4E71-8632-AD2A12B6B8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vi-VN" dirty="0"/>
          </a:p>
        </p:txBody>
      </p:sp>
      <p:sp>
        <p:nvSpPr>
          <p:cNvPr id="3" name="Text Placeholder 2">
            <a:extLst>
              <a:ext uri="{FF2B5EF4-FFF2-40B4-BE49-F238E27FC236}">
                <a16:creationId xmlns:a16="http://schemas.microsoft.com/office/drawing/2014/main" id="{00DD5742-5ACC-4D14-BBCB-E7E8638290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Rectangle 6">
            <a:extLst>
              <a:ext uri="{FF2B5EF4-FFF2-40B4-BE49-F238E27FC236}">
                <a16:creationId xmlns:a16="http://schemas.microsoft.com/office/drawing/2014/main" id="{CFC913FC-2AA7-4D98-9459-C3E2D5824688}"/>
              </a:ext>
            </a:extLst>
          </p:cNvPr>
          <p:cNvSpPr/>
          <p:nvPr userDrawn="1"/>
        </p:nvSpPr>
        <p:spPr>
          <a:xfrm>
            <a:off x="9762629" y="6492875"/>
            <a:ext cx="1612942" cy="215444"/>
          </a:xfrm>
          <a:prstGeom prst="rect">
            <a:avLst/>
          </a:prstGeom>
        </p:spPr>
        <p:txBody>
          <a:bodyPr wrap="non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800" b="0" i="0" u="none" strike="noStrike" kern="1200" cap="none" spc="0" normalizeH="0" baseline="0" noProof="0" dirty="0">
                <a:ln>
                  <a:noFill/>
                </a:ln>
                <a:solidFill>
                  <a:srgbClr val="000000"/>
                </a:solidFill>
                <a:effectLst/>
                <a:uLnTx/>
                <a:uFillTx/>
                <a:latin typeface="Arial"/>
                <a:cs typeface="Arial"/>
                <a:sym typeface="Arial"/>
              </a:rPr>
              <a:t>FeistyForwarders_0968120672</a:t>
            </a:r>
          </a:p>
        </p:txBody>
      </p:sp>
    </p:spTree>
    <p:extLst>
      <p:ext uri="{BB962C8B-B14F-4D97-AF65-F5344CB8AC3E}">
        <p14:creationId xmlns:p14="http://schemas.microsoft.com/office/powerpoint/2010/main" val="97257465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822594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6284140"/>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110670"/>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480353"/>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21722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037065"/>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9F25BE1-471F-4B7F-B4D5-903C9C24531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20DA13-281B-491D-A840-C70C530D5FE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060547"/>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9087515"/>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6951279"/>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4B90F32-1300-4AFF-8BCB-FA99F3C00B24}"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5BB08AF-2141-4B4F-A33D-2ACBF5FBEA9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66098520"/>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653BE2C-E51D-4510-9725-C27103462189}"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35CA8D5-547D-4DAF-87A9-E2331C496A1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48082389"/>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74232776"/>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77FE9-40E7-09F7-C965-965A301B3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EA85-CA1E-E9AD-65BD-21EB387256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24F89-2C8F-13BB-01CD-33181EF08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9F25BE1-471F-4B7F-B4D5-903C9C24531E}" type="datetimeFigureOut">
              <a:rPr lang="en-US" smtClean="0">
                <a:solidFill>
                  <a:prstClr val="black">
                    <a:tint val="75000"/>
                  </a:prstClr>
                </a:solidFill>
              </a:rPr>
              <a:pPr>
                <a:defRPr/>
              </a:pPr>
              <a:t>3/10/2025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FA0A9B5-BBFB-08CC-EFD1-F7B2C7D6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4547EB7-03B7-8F01-E02C-37FA6330E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B20DA13-281B-491D-A840-C70C530D5FE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96713522"/>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11112" y="274471"/>
            <a:ext cx="1096977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96" tIns="45228" rIns="90396" bIns="45228"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11112" y="1600451"/>
            <a:ext cx="10969776" cy="4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96" tIns="45228" rIns="90396" bIns="4522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5716" name="Rectangle 4"/>
          <p:cNvSpPr>
            <a:spLocks noGrp="1" noChangeArrowheads="1"/>
          </p:cNvSpPr>
          <p:nvPr>
            <p:ph type="dt" sz="half" idx="2"/>
          </p:nvPr>
        </p:nvSpPr>
        <p:spPr bwMode="auto">
          <a:xfrm>
            <a:off x="611112" y="6245142"/>
            <a:ext cx="2843899" cy="476250"/>
          </a:xfrm>
          <a:prstGeom prst="rect">
            <a:avLst/>
          </a:prstGeom>
          <a:noFill/>
          <a:ln w="9525">
            <a:noFill/>
            <a:miter lim="800000"/>
            <a:headEnd/>
            <a:tailEnd/>
          </a:ln>
          <a:effectLst/>
        </p:spPr>
        <p:txBody>
          <a:bodyPr vert="horz" wrap="square" lIns="90396" tIns="45228" rIns="90396" bIns="45228" numCol="1" anchor="t" anchorCtr="0" compatLnSpc="1">
            <a:prstTxWarp prst="textNoShape">
              <a:avLst/>
            </a:prstTxWarp>
          </a:bodyPr>
          <a:lstStyle>
            <a:lvl1pPr>
              <a:defRPr sz="1400">
                <a:cs typeface="+mn-cs"/>
              </a:defRPr>
            </a:lvl1pPr>
          </a:lstStyle>
          <a:p>
            <a:pPr fontAlgn="base">
              <a:spcBef>
                <a:spcPct val="0"/>
              </a:spcBef>
              <a:spcAft>
                <a:spcPct val="0"/>
              </a:spcAft>
              <a:defRPr/>
            </a:pPr>
            <a:fld id="{97FCD918-57E1-41B3-A964-64FA957E9AC0}" type="datetimeFigureOut">
              <a:rPr lang="en-US">
                <a:solidFill>
                  <a:srgbClr val="000000"/>
                </a:solidFill>
              </a:rPr>
              <a:pPr fontAlgn="base">
                <a:spcBef>
                  <a:spcPct val="0"/>
                </a:spcBef>
                <a:spcAft>
                  <a:spcPct val="0"/>
                </a:spcAft>
                <a:defRPr/>
              </a:pPr>
              <a:t>3/10/2025</a:t>
            </a:fld>
            <a:endParaRPr lang="en-US">
              <a:solidFill>
                <a:srgbClr val="000000"/>
              </a:solidFill>
            </a:endParaRPr>
          </a:p>
        </p:txBody>
      </p:sp>
      <p:sp>
        <p:nvSpPr>
          <p:cNvPr id="115717" name="Rectangle 5"/>
          <p:cNvSpPr>
            <a:spLocks noGrp="1" noChangeArrowheads="1"/>
          </p:cNvSpPr>
          <p:nvPr>
            <p:ph type="ftr" sz="quarter" idx="3"/>
          </p:nvPr>
        </p:nvSpPr>
        <p:spPr bwMode="auto">
          <a:xfrm>
            <a:off x="4166383" y="6245142"/>
            <a:ext cx="3859235" cy="476250"/>
          </a:xfrm>
          <a:prstGeom prst="rect">
            <a:avLst/>
          </a:prstGeom>
          <a:noFill/>
          <a:ln w="9525">
            <a:noFill/>
            <a:miter lim="800000"/>
            <a:headEnd/>
            <a:tailEnd/>
          </a:ln>
          <a:effectLst/>
        </p:spPr>
        <p:txBody>
          <a:bodyPr vert="horz" wrap="square" lIns="90396" tIns="45228" rIns="90396" bIns="45228" numCol="1" anchor="t" anchorCtr="0" compatLnSpc="1">
            <a:prstTxWarp prst="textNoShape">
              <a:avLst/>
            </a:prstTxWarp>
          </a:bodyPr>
          <a:lstStyle>
            <a:lvl1pPr algn="ctr">
              <a:defRPr sz="1400">
                <a:cs typeface="+mn-cs"/>
              </a:defRPr>
            </a:lvl1pPr>
          </a:lstStyle>
          <a:p>
            <a:pPr fontAlgn="base">
              <a:spcBef>
                <a:spcPct val="0"/>
              </a:spcBef>
              <a:spcAft>
                <a:spcPct val="0"/>
              </a:spcAft>
              <a:defRPr/>
            </a:pPr>
            <a:endParaRPr lang="en-US">
              <a:solidFill>
                <a:srgbClr val="000000"/>
              </a:solidFill>
            </a:endParaRPr>
          </a:p>
        </p:txBody>
      </p:sp>
      <p:sp>
        <p:nvSpPr>
          <p:cNvPr id="115718" name="Rectangle 6"/>
          <p:cNvSpPr>
            <a:spLocks noGrp="1" noChangeArrowheads="1"/>
          </p:cNvSpPr>
          <p:nvPr>
            <p:ph type="sldNum" sz="quarter" idx="4"/>
          </p:nvPr>
        </p:nvSpPr>
        <p:spPr bwMode="auto">
          <a:xfrm>
            <a:off x="8736990" y="6245142"/>
            <a:ext cx="2843899" cy="476250"/>
          </a:xfrm>
          <a:prstGeom prst="rect">
            <a:avLst/>
          </a:prstGeom>
          <a:noFill/>
          <a:ln w="9525">
            <a:noFill/>
            <a:miter lim="800000"/>
            <a:headEnd/>
            <a:tailEnd/>
          </a:ln>
          <a:effectLst/>
        </p:spPr>
        <p:txBody>
          <a:bodyPr vert="horz" wrap="square" lIns="90396" tIns="45228" rIns="90396" bIns="45228" numCol="1" anchor="t" anchorCtr="0" compatLnSpc="1">
            <a:prstTxWarp prst="textNoShape">
              <a:avLst/>
            </a:prstTxWarp>
          </a:bodyPr>
          <a:lstStyle>
            <a:lvl1pPr algn="r">
              <a:defRPr sz="1400">
                <a:cs typeface="+mn-cs"/>
              </a:defRPr>
            </a:lvl1pPr>
          </a:lstStyle>
          <a:p>
            <a:pPr fontAlgn="base">
              <a:spcBef>
                <a:spcPct val="0"/>
              </a:spcBef>
              <a:spcAft>
                <a:spcPct val="0"/>
              </a:spcAft>
              <a:defRPr/>
            </a:pPr>
            <a:fld id="{1C0145F3-5CF5-40B0-B59D-75A06F99509A}"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177051192"/>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2006" algn="ctr" rtl="0" fontAlgn="base">
        <a:spcBef>
          <a:spcPct val="0"/>
        </a:spcBef>
        <a:spcAft>
          <a:spcPct val="0"/>
        </a:spcAft>
        <a:defRPr sz="4400">
          <a:solidFill>
            <a:schemeClr val="tx2"/>
          </a:solidFill>
          <a:latin typeface="Arial" charset="0"/>
          <a:cs typeface="Arial" charset="0"/>
        </a:defRPr>
      </a:lvl6pPr>
      <a:lvl7pPr marL="904019" algn="ctr" rtl="0" fontAlgn="base">
        <a:spcBef>
          <a:spcPct val="0"/>
        </a:spcBef>
        <a:spcAft>
          <a:spcPct val="0"/>
        </a:spcAft>
        <a:defRPr sz="4400">
          <a:solidFill>
            <a:schemeClr val="tx2"/>
          </a:solidFill>
          <a:latin typeface="Arial" charset="0"/>
          <a:cs typeface="Arial" charset="0"/>
        </a:defRPr>
      </a:lvl7pPr>
      <a:lvl8pPr marL="1356032" algn="ctr" rtl="0" fontAlgn="base">
        <a:spcBef>
          <a:spcPct val="0"/>
        </a:spcBef>
        <a:spcAft>
          <a:spcPct val="0"/>
        </a:spcAft>
        <a:defRPr sz="4400">
          <a:solidFill>
            <a:schemeClr val="tx2"/>
          </a:solidFill>
          <a:latin typeface="Arial" charset="0"/>
          <a:cs typeface="Arial" charset="0"/>
        </a:defRPr>
      </a:lvl8pPr>
      <a:lvl9pPr marL="1808019" algn="ctr" rtl="0" fontAlgn="base">
        <a:spcBef>
          <a:spcPct val="0"/>
        </a:spcBef>
        <a:spcAft>
          <a:spcPct val="0"/>
        </a:spcAft>
        <a:defRPr sz="4400">
          <a:solidFill>
            <a:schemeClr val="tx2"/>
          </a:solidFill>
          <a:latin typeface="Arial" charset="0"/>
          <a:cs typeface="Arial" charset="0"/>
        </a:defRPr>
      </a:lvl9pPr>
    </p:titleStyle>
    <p:bodyStyle>
      <a:lvl1pPr marL="333375" indent="-333375" algn="l" rtl="0" eaLnBrk="0" fontAlgn="base" hangingPunct="0">
        <a:spcBef>
          <a:spcPct val="20000"/>
        </a:spcBef>
        <a:spcAft>
          <a:spcPct val="0"/>
        </a:spcAft>
        <a:buChar char="•"/>
        <a:defRPr sz="3300">
          <a:solidFill>
            <a:schemeClr val="tx1"/>
          </a:solidFill>
          <a:latin typeface="+mn-lt"/>
          <a:ea typeface="+mn-ea"/>
          <a:cs typeface="+mn-cs"/>
        </a:defRPr>
      </a:lvl1pPr>
      <a:lvl2pPr marL="728663" indent="-276225" algn="l" rtl="0" eaLnBrk="0" fontAlgn="base" hangingPunct="0">
        <a:spcBef>
          <a:spcPct val="20000"/>
        </a:spcBef>
        <a:spcAft>
          <a:spcPct val="0"/>
        </a:spcAft>
        <a:buChar char="–"/>
        <a:defRPr sz="2700">
          <a:solidFill>
            <a:schemeClr val="tx1"/>
          </a:solidFill>
          <a:latin typeface="+mn-lt"/>
          <a:cs typeface="+mn-cs"/>
        </a:defRPr>
      </a:lvl2pPr>
      <a:lvl3pPr marL="1125538" indent="-219075" algn="l" rtl="0" eaLnBrk="0" fontAlgn="base" hangingPunct="0">
        <a:spcBef>
          <a:spcPct val="20000"/>
        </a:spcBef>
        <a:spcAft>
          <a:spcPct val="0"/>
        </a:spcAft>
        <a:buChar char="•"/>
        <a:defRPr sz="2300">
          <a:solidFill>
            <a:schemeClr val="tx1"/>
          </a:solidFill>
          <a:latin typeface="+mn-lt"/>
          <a:cs typeface="+mn-cs"/>
        </a:defRPr>
      </a:lvl3pPr>
      <a:lvl4pPr marL="1576388" indent="-219075" algn="l" rtl="0" eaLnBrk="0" fontAlgn="base" hangingPunct="0">
        <a:spcBef>
          <a:spcPct val="20000"/>
        </a:spcBef>
        <a:spcAft>
          <a:spcPct val="0"/>
        </a:spcAft>
        <a:buChar char="–"/>
        <a:defRPr sz="2000">
          <a:solidFill>
            <a:schemeClr val="tx1"/>
          </a:solidFill>
          <a:latin typeface="+mn-lt"/>
          <a:cs typeface="+mn-cs"/>
        </a:defRPr>
      </a:lvl4pPr>
      <a:lvl5pPr marL="2030413" indent="-219075" algn="l" rtl="0" eaLnBrk="0" fontAlgn="base" hangingPunct="0">
        <a:spcBef>
          <a:spcPct val="20000"/>
        </a:spcBef>
        <a:spcAft>
          <a:spcPct val="0"/>
        </a:spcAft>
        <a:buChar char="»"/>
        <a:defRPr sz="2000">
          <a:solidFill>
            <a:schemeClr val="tx1"/>
          </a:solidFill>
          <a:latin typeface="+mn-lt"/>
          <a:cs typeface="+mn-cs"/>
        </a:defRPr>
      </a:lvl5pPr>
      <a:lvl6pPr marL="2486049" indent="-225995" algn="l" rtl="0" fontAlgn="base">
        <a:spcBef>
          <a:spcPct val="20000"/>
        </a:spcBef>
        <a:spcAft>
          <a:spcPct val="0"/>
        </a:spcAft>
        <a:buChar char="»"/>
        <a:defRPr sz="2000">
          <a:solidFill>
            <a:schemeClr val="tx1"/>
          </a:solidFill>
          <a:latin typeface="+mn-lt"/>
          <a:cs typeface="+mn-cs"/>
        </a:defRPr>
      </a:lvl6pPr>
      <a:lvl7pPr marL="2938082" indent="-225995" algn="l" rtl="0" fontAlgn="base">
        <a:spcBef>
          <a:spcPct val="20000"/>
        </a:spcBef>
        <a:spcAft>
          <a:spcPct val="0"/>
        </a:spcAft>
        <a:buChar char="»"/>
        <a:defRPr sz="2000">
          <a:solidFill>
            <a:schemeClr val="tx1"/>
          </a:solidFill>
          <a:latin typeface="+mn-lt"/>
          <a:cs typeface="+mn-cs"/>
        </a:defRPr>
      </a:lvl7pPr>
      <a:lvl8pPr marL="3390090" indent="-225995" algn="l" rtl="0" fontAlgn="base">
        <a:spcBef>
          <a:spcPct val="20000"/>
        </a:spcBef>
        <a:spcAft>
          <a:spcPct val="0"/>
        </a:spcAft>
        <a:buChar char="»"/>
        <a:defRPr sz="2000">
          <a:solidFill>
            <a:schemeClr val="tx1"/>
          </a:solidFill>
          <a:latin typeface="+mn-lt"/>
          <a:cs typeface="+mn-cs"/>
        </a:defRPr>
      </a:lvl8pPr>
      <a:lvl9pPr marL="3842097" indent="-225995"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04019" rtl="0" eaLnBrk="1" latinLnBrk="0" hangingPunct="1">
        <a:defRPr sz="1800" kern="1200">
          <a:solidFill>
            <a:schemeClr val="tx1"/>
          </a:solidFill>
          <a:latin typeface="+mn-lt"/>
          <a:ea typeface="+mn-ea"/>
          <a:cs typeface="+mn-cs"/>
        </a:defRPr>
      </a:lvl1pPr>
      <a:lvl2pPr marL="452006" algn="l" defTabSz="904019" rtl="0" eaLnBrk="1" latinLnBrk="0" hangingPunct="1">
        <a:defRPr sz="1800" kern="1200">
          <a:solidFill>
            <a:schemeClr val="tx1"/>
          </a:solidFill>
          <a:latin typeface="+mn-lt"/>
          <a:ea typeface="+mn-ea"/>
          <a:cs typeface="+mn-cs"/>
        </a:defRPr>
      </a:lvl2pPr>
      <a:lvl3pPr marL="904019" algn="l" defTabSz="904019" rtl="0" eaLnBrk="1" latinLnBrk="0" hangingPunct="1">
        <a:defRPr sz="1800" kern="1200">
          <a:solidFill>
            <a:schemeClr val="tx1"/>
          </a:solidFill>
          <a:latin typeface="+mn-lt"/>
          <a:ea typeface="+mn-ea"/>
          <a:cs typeface="+mn-cs"/>
        </a:defRPr>
      </a:lvl3pPr>
      <a:lvl4pPr marL="1356032" algn="l" defTabSz="904019" rtl="0" eaLnBrk="1" latinLnBrk="0" hangingPunct="1">
        <a:defRPr sz="1800" kern="1200">
          <a:solidFill>
            <a:schemeClr val="tx1"/>
          </a:solidFill>
          <a:latin typeface="+mn-lt"/>
          <a:ea typeface="+mn-ea"/>
          <a:cs typeface="+mn-cs"/>
        </a:defRPr>
      </a:lvl4pPr>
      <a:lvl5pPr marL="1808019" algn="l" defTabSz="904019" rtl="0" eaLnBrk="1" latinLnBrk="0" hangingPunct="1">
        <a:defRPr sz="1800" kern="1200">
          <a:solidFill>
            <a:schemeClr val="tx1"/>
          </a:solidFill>
          <a:latin typeface="+mn-lt"/>
          <a:ea typeface="+mn-ea"/>
          <a:cs typeface="+mn-cs"/>
        </a:defRPr>
      </a:lvl5pPr>
      <a:lvl6pPr marL="2260078" algn="l" defTabSz="904019" rtl="0" eaLnBrk="1" latinLnBrk="0" hangingPunct="1">
        <a:defRPr sz="1800" kern="1200">
          <a:solidFill>
            <a:schemeClr val="tx1"/>
          </a:solidFill>
          <a:latin typeface="+mn-lt"/>
          <a:ea typeface="+mn-ea"/>
          <a:cs typeface="+mn-cs"/>
        </a:defRPr>
      </a:lvl6pPr>
      <a:lvl7pPr marL="2712067" algn="l" defTabSz="904019" rtl="0" eaLnBrk="1" latinLnBrk="0" hangingPunct="1">
        <a:defRPr sz="1800" kern="1200">
          <a:solidFill>
            <a:schemeClr val="tx1"/>
          </a:solidFill>
          <a:latin typeface="+mn-lt"/>
          <a:ea typeface="+mn-ea"/>
          <a:cs typeface="+mn-cs"/>
        </a:defRPr>
      </a:lvl7pPr>
      <a:lvl8pPr marL="3164074" algn="l" defTabSz="904019" rtl="0" eaLnBrk="1" latinLnBrk="0" hangingPunct="1">
        <a:defRPr sz="1800" kern="1200">
          <a:solidFill>
            <a:schemeClr val="tx1"/>
          </a:solidFill>
          <a:latin typeface="+mn-lt"/>
          <a:ea typeface="+mn-ea"/>
          <a:cs typeface="+mn-cs"/>
        </a:defRPr>
      </a:lvl8pPr>
      <a:lvl9pPr marL="3616088" algn="l" defTabSz="90401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5.bin"/><Relationship Id="rId3" Type="http://schemas.openxmlformats.org/officeDocument/2006/relationships/image" Target="../media/image8.jpeg"/><Relationship Id="rId7" Type="http://schemas.openxmlformats.org/officeDocument/2006/relationships/image" Target="../media/image10.emf"/><Relationship Id="rId12" Type="http://schemas.openxmlformats.org/officeDocument/2006/relationships/image" Target="../media/image13.emf"/><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oleObject" Target="../embeddings/oleObject2.bin"/><Relationship Id="rId11" Type="http://schemas.openxmlformats.org/officeDocument/2006/relationships/oleObject" Target="../embeddings/oleObject4.bin"/><Relationship Id="rId5" Type="http://schemas.openxmlformats.org/officeDocument/2006/relationships/image" Target="../media/image9.emf"/><Relationship Id="rId10" Type="http://schemas.openxmlformats.org/officeDocument/2006/relationships/image" Target="../media/image12.wmf"/><Relationship Id="rId4" Type="http://schemas.openxmlformats.org/officeDocument/2006/relationships/oleObject" Target="../embeddings/oleObject1.bin"/><Relationship Id="rId9" Type="http://schemas.openxmlformats.org/officeDocument/2006/relationships/image" Target="../media/image11.wmf"/><Relationship Id="rId14" Type="http://schemas.openxmlformats.org/officeDocument/2006/relationships/image" Target="../media/image14.w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5.xml"/><Relationship Id="rId7"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2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xml"/><Relationship Id="rId5" Type="http://schemas.openxmlformats.org/officeDocument/2006/relationships/image" Target="../media/image26.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39.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9.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6.png"/><Relationship Id="rId1" Type="http://schemas.openxmlformats.org/officeDocument/2006/relationships/slideLayout" Target="../slideLayouts/slideLayout51.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63.xml"/><Relationship Id="rId5" Type="http://schemas.microsoft.com/office/2007/relationships/hdphoto" Target="../media/hdphoto2.wdp"/><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156.xml"/><Relationship Id="rId6" Type="http://schemas.openxmlformats.org/officeDocument/2006/relationships/image" Target="../media/image36.png"/><Relationship Id="rId5" Type="http://schemas.microsoft.com/office/2007/relationships/hdphoto" Target="../media/hdphoto2.wdp"/><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75.xml"/><Relationship Id="rId5" Type="http://schemas.openxmlformats.org/officeDocument/2006/relationships/image" Target="../media/image37.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7.png"/><Relationship Id="rId1" Type="http://schemas.openxmlformats.org/officeDocument/2006/relationships/slideLayout" Target="../slideLayouts/slideLayout75.xml"/><Relationship Id="rId5" Type="http://schemas.microsoft.com/office/2007/relationships/hdphoto" Target="../media/hdphoto2.wdp"/><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7.png"/><Relationship Id="rId1" Type="http://schemas.openxmlformats.org/officeDocument/2006/relationships/slideLayout" Target="../slideLayouts/slideLayout75.xml"/><Relationship Id="rId5" Type="http://schemas.microsoft.com/office/2007/relationships/hdphoto" Target="../media/hdphoto2.wdp"/><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87.xml"/><Relationship Id="rId5" Type="http://schemas.openxmlformats.org/officeDocument/2006/relationships/image" Target="../media/image38.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87.xml"/><Relationship Id="rId5" Type="http://schemas.openxmlformats.org/officeDocument/2006/relationships/image" Target="../media/image38.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87.xml"/><Relationship Id="rId5" Type="http://schemas.openxmlformats.org/officeDocument/2006/relationships/image" Target="../media/image38.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13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7.png"/><Relationship Id="rId7" Type="http://schemas.openxmlformats.org/officeDocument/2006/relationships/image" Target="../media/image50.jpg"/><Relationship Id="rId2" Type="http://schemas.openxmlformats.org/officeDocument/2006/relationships/image" Target="../media/image46.jpeg"/><Relationship Id="rId1" Type="http://schemas.openxmlformats.org/officeDocument/2006/relationships/slideLayout" Target="../slideLayouts/slideLayout99.xml"/><Relationship Id="rId6" Type="http://schemas.openxmlformats.org/officeDocument/2006/relationships/image" Target="../media/image49.jpeg"/><Relationship Id="rId5" Type="http://schemas.openxmlformats.org/officeDocument/2006/relationships/image" Target="../media/image16.png"/><Relationship Id="rId10" Type="http://schemas.openxmlformats.org/officeDocument/2006/relationships/image" Target="../media/image52.png"/><Relationship Id="rId4" Type="http://schemas.openxmlformats.org/officeDocument/2006/relationships/image" Target="../media/image48.sv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1.xml"/></Relationships>
</file>

<file path=ppt/slides/_rels/slide1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96.xml"/></Relationships>
</file>

<file path=ppt/slides/_rels/slide20.xml.rels><?xml version="1.0" encoding="UTF-8" standalone="yes"?>
<Relationships xmlns="http://schemas.openxmlformats.org/package/2006/relationships"><Relationship Id="rId8" Type="http://schemas.openxmlformats.org/officeDocument/2006/relationships/image" Target="../media/image61.gif"/><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jpeg"/><Relationship Id="rId1" Type="http://schemas.openxmlformats.org/officeDocument/2006/relationships/slideLayout" Target="../slideLayouts/slideLayout180.xml"/><Relationship Id="rId6" Type="http://schemas.openxmlformats.org/officeDocument/2006/relationships/image" Target="../media/image59.png"/><Relationship Id="rId5" Type="http://schemas.openxmlformats.org/officeDocument/2006/relationships/image" Target="../media/image58.gif"/><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2.png"/><Relationship Id="rId1" Type="http://schemas.openxmlformats.org/officeDocument/2006/relationships/slideLayout" Target="../slideLayouts/slideLayout168.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Frames PPT 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966" y="309486"/>
            <a:ext cx="9220200" cy="631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0" descr="027-C"/>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28767" y="476804"/>
            <a:ext cx="6629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4"/>
          <p:cNvSpPr>
            <a:spLocks noChangeArrowheads="1"/>
          </p:cNvSpPr>
          <p:nvPr/>
        </p:nvSpPr>
        <p:spPr bwMode="auto">
          <a:xfrm>
            <a:off x="2219167" y="726039"/>
            <a:ext cx="7848600" cy="519371"/>
          </a:xfrm>
          <a:prstGeom prst="rect">
            <a:avLst/>
          </a:prstGeom>
          <a:noFill/>
          <a:ln>
            <a:noFill/>
          </a:ln>
        </p:spPr>
        <p:txBody>
          <a:bodyPr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2775" b="1" i="0" u="none" strike="noStrike" kern="1200" cap="none" spc="0" normalizeH="0" baseline="0" noProof="0" dirty="0">
                <a:ln>
                  <a:noFill/>
                </a:ln>
                <a:solidFill>
                  <a:srgbClr val="D60093"/>
                </a:solidFill>
                <a:effectLst/>
                <a:uLnTx/>
                <a:uFillTx/>
                <a:latin typeface="Times New Roman" pitchFamily="18" charset="0"/>
                <a:ea typeface="+mn-ea"/>
                <a:cs typeface="Times New Roman" pitchFamily="18" charset="0"/>
              </a:rPr>
              <a:t>TRƯỜNG TIỂU HỌC XÃ</a:t>
            </a:r>
            <a:r>
              <a:rPr kumimoji="0" lang="en-US" altLang="en-US" sz="2775" b="1" i="0" u="none" strike="noStrike" kern="1200" cap="none" spc="0" normalizeH="0" noProof="0" dirty="0">
                <a:ln>
                  <a:noFill/>
                </a:ln>
                <a:solidFill>
                  <a:srgbClr val="D60093"/>
                </a:solidFill>
                <a:effectLst/>
                <a:uLnTx/>
                <a:uFillTx/>
                <a:latin typeface="Times New Roman" pitchFamily="18" charset="0"/>
                <a:ea typeface="+mn-ea"/>
                <a:cs typeface="Times New Roman" pitchFamily="18" charset="0"/>
              </a:rPr>
              <a:t> </a:t>
            </a:r>
            <a:r>
              <a:rPr kumimoji="0" lang="en-US" altLang="en-US" sz="2775" b="1" i="0" u="none" strike="noStrike" kern="1200" cap="none" spc="0" normalizeH="0" baseline="0" noProof="0" dirty="0">
                <a:ln>
                  <a:noFill/>
                </a:ln>
                <a:solidFill>
                  <a:srgbClr val="D60093"/>
                </a:solidFill>
                <a:effectLst/>
                <a:uLnTx/>
                <a:uFillTx/>
                <a:latin typeface="Times New Roman" pitchFamily="18" charset="0"/>
                <a:ea typeface="+mn-ea"/>
                <a:cs typeface="Times New Roman" pitchFamily="18" charset="0"/>
              </a:rPr>
              <a:t>BA TÔ</a:t>
            </a:r>
          </a:p>
        </p:txBody>
      </p:sp>
      <p:grpSp>
        <p:nvGrpSpPr>
          <p:cNvPr id="3077" name="Group 5"/>
          <p:cNvGrpSpPr>
            <a:grpSpLocks/>
          </p:cNvGrpSpPr>
          <p:nvPr/>
        </p:nvGrpSpPr>
        <p:grpSpPr bwMode="auto">
          <a:xfrm>
            <a:off x="4740752" y="1932518"/>
            <a:ext cx="3124200" cy="1214816"/>
            <a:chOff x="576" y="96"/>
            <a:chExt cx="4320" cy="4128"/>
          </a:xfrm>
        </p:grpSpPr>
        <p:sp>
          <p:nvSpPr>
            <p:cNvPr id="3089" name="Freeform 6"/>
            <p:cNvSpPr>
              <a:spLocks/>
            </p:cNvSpPr>
            <p:nvPr/>
          </p:nvSpPr>
          <p:spPr bwMode="auto">
            <a:xfrm>
              <a:off x="771" y="282"/>
              <a:ext cx="3929" cy="3755"/>
            </a:xfrm>
            <a:custGeom>
              <a:avLst/>
              <a:gdLst>
                <a:gd name="T0" fmla="*/ 28296275 w 646"/>
                <a:gd name="T1" fmla="*/ 110046867 h 646"/>
                <a:gd name="T2" fmla="*/ 47678950 w 646"/>
                <a:gd name="T3" fmla="*/ 20636503 h 646"/>
                <a:gd name="T4" fmla="*/ 170525412 w 646"/>
                <a:gd name="T5" fmla="*/ 34751054 h 646"/>
                <a:gd name="T6" fmla="*/ 151142737 w 646"/>
                <a:gd name="T7" fmla="*/ 124160267 h 646"/>
                <a:gd name="T8" fmla="*/ 28296275 w 646"/>
                <a:gd name="T9" fmla="*/ 110046867 h 646"/>
                <a:gd name="T10" fmla="*/ 0 60000 65536"/>
                <a:gd name="T11" fmla="*/ 0 60000 65536"/>
                <a:gd name="T12" fmla="*/ 0 60000 65536"/>
                <a:gd name="T13" fmla="*/ 0 60000 65536"/>
                <a:gd name="T14" fmla="*/ 0 60000 65536"/>
                <a:gd name="T15" fmla="*/ 0 w 646"/>
                <a:gd name="T16" fmla="*/ 0 h 646"/>
                <a:gd name="T17" fmla="*/ 646 w 646"/>
                <a:gd name="T18" fmla="*/ 646 h 646"/>
              </a:gdLst>
              <a:ahLst/>
              <a:cxnLst>
                <a:cxn ang="T10">
                  <a:pos x="T0" y="T1"/>
                </a:cxn>
                <a:cxn ang="T11">
                  <a:pos x="T2" y="T3"/>
                </a:cxn>
                <a:cxn ang="T12">
                  <a:pos x="T4" y="T5"/>
                </a:cxn>
                <a:cxn ang="T13">
                  <a:pos x="T6" y="T7"/>
                </a:cxn>
                <a:cxn ang="T14">
                  <a:pos x="T8" y="T9"/>
                </a:cxn>
              </a:cxnLst>
              <a:rect l="T15" t="T16" r="T17" b="T18"/>
              <a:pathLst>
                <a:path w="646" h="646">
                  <a:moveTo>
                    <a:pt x="92" y="491"/>
                  </a:moveTo>
                  <a:cubicBezTo>
                    <a:pt x="0" y="364"/>
                    <a:pt x="28" y="185"/>
                    <a:pt x="155" y="92"/>
                  </a:cubicBezTo>
                  <a:cubicBezTo>
                    <a:pt x="282" y="0"/>
                    <a:pt x="461" y="28"/>
                    <a:pt x="554" y="155"/>
                  </a:cubicBezTo>
                  <a:cubicBezTo>
                    <a:pt x="646" y="282"/>
                    <a:pt x="618" y="461"/>
                    <a:pt x="491" y="554"/>
                  </a:cubicBezTo>
                  <a:cubicBezTo>
                    <a:pt x="364" y="646"/>
                    <a:pt x="185" y="618"/>
                    <a:pt x="92" y="491"/>
                  </a:cubicBez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0" name="Freeform 7"/>
            <p:cNvSpPr>
              <a:spLocks noEditPoints="1"/>
            </p:cNvSpPr>
            <p:nvPr/>
          </p:nvSpPr>
          <p:spPr bwMode="auto">
            <a:xfrm>
              <a:off x="910" y="415"/>
              <a:ext cx="3653" cy="3490"/>
            </a:xfrm>
            <a:custGeom>
              <a:avLst/>
              <a:gdLst>
                <a:gd name="T0" fmla="*/ 21390720 w 600"/>
                <a:gd name="T1" fmla="*/ 105382225 h 600"/>
                <a:gd name="T2" fmla="*/ 21699934 w 600"/>
                <a:gd name="T3" fmla="*/ 105150024 h 600"/>
                <a:gd name="T4" fmla="*/ 21390720 w 600"/>
                <a:gd name="T5" fmla="*/ 105382225 h 600"/>
                <a:gd name="T6" fmla="*/ 21390720 w 600"/>
                <a:gd name="T7" fmla="*/ 105382225 h 600"/>
                <a:gd name="T8" fmla="*/ 11460770 w 600"/>
                <a:gd name="T9" fmla="*/ 92758366 h 600"/>
                <a:gd name="T10" fmla="*/ 21699934 w 600"/>
                <a:gd name="T11" fmla="*/ 105150024 h 600"/>
                <a:gd name="T12" fmla="*/ 11460770 w 600"/>
                <a:gd name="T13" fmla="*/ 92758366 h 600"/>
                <a:gd name="T14" fmla="*/ 6517001 w 600"/>
                <a:gd name="T15" fmla="*/ 79009232 h 600"/>
                <a:gd name="T16" fmla="*/ 11460770 w 600"/>
                <a:gd name="T17" fmla="*/ 92758366 h 600"/>
                <a:gd name="T18" fmla="*/ 40899055 w 600"/>
                <a:gd name="T19" fmla="*/ 15526853 h 600"/>
                <a:gd name="T20" fmla="*/ 6517001 w 600"/>
                <a:gd name="T21" fmla="*/ 79009232 h 600"/>
                <a:gd name="T22" fmla="*/ 41259022 w 600"/>
                <a:gd name="T23" fmla="*/ 15760439 h 600"/>
                <a:gd name="T24" fmla="*/ 40899055 w 600"/>
                <a:gd name="T25" fmla="*/ 15526853 h 600"/>
                <a:gd name="T26" fmla="*/ 40899055 w 600"/>
                <a:gd name="T27" fmla="*/ 15526853 h 600"/>
                <a:gd name="T28" fmla="*/ 41259022 w 600"/>
                <a:gd name="T29" fmla="*/ 15760439 h 600"/>
                <a:gd name="T30" fmla="*/ 40899055 w 600"/>
                <a:gd name="T31" fmla="*/ 15526853 h 600"/>
                <a:gd name="T32" fmla="*/ 40899055 w 600"/>
                <a:gd name="T33" fmla="*/ 15526853 h 600"/>
                <a:gd name="T34" fmla="*/ 40899055 w 600"/>
                <a:gd name="T35" fmla="*/ 15526853 h 600"/>
                <a:gd name="T36" fmla="*/ 58575989 w 600"/>
                <a:gd name="T37" fmla="*/ 8789024 h 600"/>
                <a:gd name="T38" fmla="*/ 40899055 w 600"/>
                <a:gd name="T39" fmla="*/ 15526853 h 600"/>
                <a:gd name="T40" fmla="*/ 76854566 w 600"/>
                <a:gd name="T41" fmla="*/ 4261680 h 600"/>
                <a:gd name="T42" fmla="*/ 58575989 w 600"/>
                <a:gd name="T43" fmla="*/ 8789024 h 600"/>
                <a:gd name="T44" fmla="*/ 76854566 w 600"/>
                <a:gd name="T45" fmla="*/ 4261680 h 600"/>
                <a:gd name="T46" fmla="*/ 164306929 w 600"/>
                <a:gd name="T47" fmla="*/ 29936452 h 600"/>
                <a:gd name="T48" fmla="*/ 76854566 w 600"/>
                <a:gd name="T49" fmla="*/ 4261680 h 600"/>
                <a:gd name="T50" fmla="*/ 164306929 w 600"/>
                <a:gd name="T51" fmla="*/ 29936452 h 600"/>
                <a:gd name="T52" fmla="*/ 164306929 w 600"/>
                <a:gd name="T53" fmla="*/ 29936452 h 600"/>
                <a:gd name="T54" fmla="*/ 164607772 w 600"/>
                <a:gd name="T55" fmla="*/ 29703035 h 600"/>
                <a:gd name="T56" fmla="*/ 164306929 w 600"/>
                <a:gd name="T57" fmla="*/ 29936452 h 600"/>
                <a:gd name="T58" fmla="*/ 164607772 w 600"/>
                <a:gd name="T59" fmla="*/ 29703035 h 600"/>
                <a:gd name="T60" fmla="*/ 164607772 w 600"/>
                <a:gd name="T61" fmla="*/ 29703035 h 600"/>
                <a:gd name="T62" fmla="*/ 174546093 w 600"/>
                <a:gd name="T63" fmla="*/ 42333799 h 600"/>
                <a:gd name="T64" fmla="*/ 164306929 w 600"/>
                <a:gd name="T65" fmla="*/ 29936452 h 600"/>
                <a:gd name="T66" fmla="*/ 174546093 w 600"/>
                <a:gd name="T67" fmla="*/ 42333799 h 600"/>
                <a:gd name="T68" fmla="*/ 179481747 w 600"/>
                <a:gd name="T69" fmla="*/ 56084114 h 600"/>
                <a:gd name="T70" fmla="*/ 174546093 w 600"/>
                <a:gd name="T71" fmla="*/ 42333799 h 600"/>
                <a:gd name="T72" fmla="*/ 145107772 w 600"/>
                <a:gd name="T73" fmla="*/ 119558442 h 600"/>
                <a:gd name="T74" fmla="*/ 179481747 w 600"/>
                <a:gd name="T75" fmla="*/ 56084114 h 600"/>
                <a:gd name="T76" fmla="*/ 144747805 w 600"/>
                <a:gd name="T77" fmla="*/ 119324851 h 600"/>
                <a:gd name="T78" fmla="*/ 145107772 w 600"/>
                <a:gd name="T79" fmla="*/ 119558442 h 600"/>
                <a:gd name="T80" fmla="*/ 145107772 w 600"/>
                <a:gd name="T81" fmla="*/ 119558442 h 600"/>
                <a:gd name="T82" fmla="*/ 144747805 w 600"/>
                <a:gd name="T83" fmla="*/ 119324851 h 600"/>
                <a:gd name="T84" fmla="*/ 145107772 w 600"/>
                <a:gd name="T85" fmla="*/ 119558442 h 600"/>
                <a:gd name="T86" fmla="*/ 145107772 w 600"/>
                <a:gd name="T87" fmla="*/ 119558442 h 600"/>
                <a:gd name="T88" fmla="*/ 145107772 w 600"/>
                <a:gd name="T89" fmla="*/ 119558442 h 600"/>
                <a:gd name="T90" fmla="*/ 127432214 w 600"/>
                <a:gd name="T91" fmla="*/ 126297417 h 600"/>
                <a:gd name="T92" fmla="*/ 145107772 w 600"/>
                <a:gd name="T93" fmla="*/ 119558442 h 600"/>
                <a:gd name="T94" fmla="*/ 109144145 w 600"/>
                <a:gd name="T95" fmla="*/ 130831462 h 600"/>
                <a:gd name="T96" fmla="*/ 127432214 w 600"/>
                <a:gd name="T97" fmla="*/ 126297417 h 600"/>
                <a:gd name="T98" fmla="*/ 109144145 w 600"/>
                <a:gd name="T99" fmla="*/ 130831462 h 600"/>
                <a:gd name="T100" fmla="*/ 21699934 w 600"/>
                <a:gd name="T101" fmla="*/ 105150024 h 600"/>
                <a:gd name="T102" fmla="*/ 109144145 w 600"/>
                <a:gd name="T103" fmla="*/ 130831462 h 600"/>
                <a:gd name="T104" fmla="*/ 21699934 w 600"/>
                <a:gd name="T105" fmla="*/ 105150024 h 600"/>
                <a:gd name="T106" fmla="*/ 21699934 w 600"/>
                <a:gd name="T107" fmla="*/ 105150024 h 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00"/>
                <a:gd name="T163" fmla="*/ 0 h 600"/>
                <a:gd name="T164" fmla="*/ 600 w 600"/>
                <a:gd name="T165" fmla="*/ 600 h 6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00" h="600">
                  <a:moveTo>
                    <a:pt x="69" y="468"/>
                  </a:moveTo>
                  <a:lnTo>
                    <a:pt x="69" y="468"/>
                  </a:lnTo>
                  <a:lnTo>
                    <a:pt x="70" y="467"/>
                  </a:lnTo>
                  <a:lnTo>
                    <a:pt x="69" y="468"/>
                  </a:lnTo>
                  <a:close/>
                  <a:moveTo>
                    <a:pt x="69" y="468"/>
                  </a:moveTo>
                  <a:lnTo>
                    <a:pt x="69" y="468"/>
                  </a:lnTo>
                  <a:close/>
                  <a:moveTo>
                    <a:pt x="69" y="468"/>
                  </a:moveTo>
                  <a:cubicBezTo>
                    <a:pt x="56" y="450"/>
                    <a:pt x="45" y="431"/>
                    <a:pt x="37" y="412"/>
                  </a:cubicBezTo>
                  <a:lnTo>
                    <a:pt x="39" y="411"/>
                  </a:lnTo>
                  <a:cubicBezTo>
                    <a:pt x="47" y="430"/>
                    <a:pt x="57" y="449"/>
                    <a:pt x="70" y="467"/>
                  </a:cubicBezTo>
                  <a:lnTo>
                    <a:pt x="69" y="468"/>
                  </a:lnTo>
                  <a:close/>
                  <a:moveTo>
                    <a:pt x="37" y="412"/>
                  </a:moveTo>
                  <a:cubicBezTo>
                    <a:pt x="28" y="392"/>
                    <a:pt x="22" y="372"/>
                    <a:pt x="19" y="352"/>
                  </a:cubicBezTo>
                  <a:lnTo>
                    <a:pt x="21" y="351"/>
                  </a:lnTo>
                  <a:cubicBezTo>
                    <a:pt x="25" y="372"/>
                    <a:pt x="30" y="392"/>
                    <a:pt x="39" y="411"/>
                  </a:cubicBezTo>
                  <a:lnTo>
                    <a:pt x="37" y="412"/>
                  </a:lnTo>
                  <a:close/>
                  <a:moveTo>
                    <a:pt x="19" y="352"/>
                  </a:moveTo>
                  <a:cubicBezTo>
                    <a:pt x="0" y="247"/>
                    <a:pt x="40" y="135"/>
                    <a:pt x="132" y="69"/>
                  </a:cubicBezTo>
                  <a:lnTo>
                    <a:pt x="133" y="70"/>
                  </a:lnTo>
                  <a:cubicBezTo>
                    <a:pt x="42" y="136"/>
                    <a:pt x="2" y="247"/>
                    <a:pt x="21" y="351"/>
                  </a:cubicBezTo>
                  <a:lnTo>
                    <a:pt x="19" y="352"/>
                  </a:lnTo>
                  <a:close/>
                  <a:moveTo>
                    <a:pt x="133" y="70"/>
                  </a:moveTo>
                  <a:lnTo>
                    <a:pt x="133" y="70"/>
                  </a:lnTo>
                  <a:lnTo>
                    <a:pt x="132" y="69"/>
                  </a:lnTo>
                  <a:lnTo>
                    <a:pt x="133" y="70"/>
                  </a:lnTo>
                  <a:close/>
                  <a:moveTo>
                    <a:pt x="132" y="69"/>
                  </a:moveTo>
                  <a:lnTo>
                    <a:pt x="132" y="69"/>
                  </a:lnTo>
                  <a:lnTo>
                    <a:pt x="133" y="70"/>
                  </a:lnTo>
                  <a:lnTo>
                    <a:pt x="132" y="69"/>
                  </a:lnTo>
                  <a:close/>
                  <a:moveTo>
                    <a:pt x="132" y="69"/>
                  </a:moveTo>
                  <a:lnTo>
                    <a:pt x="132" y="69"/>
                  </a:lnTo>
                  <a:close/>
                  <a:moveTo>
                    <a:pt x="132" y="69"/>
                  </a:moveTo>
                  <a:cubicBezTo>
                    <a:pt x="150" y="56"/>
                    <a:pt x="169" y="45"/>
                    <a:pt x="188" y="37"/>
                  </a:cubicBezTo>
                  <a:lnTo>
                    <a:pt x="189" y="39"/>
                  </a:lnTo>
                  <a:cubicBezTo>
                    <a:pt x="170" y="47"/>
                    <a:pt x="151" y="57"/>
                    <a:pt x="133" y="70"/>
                  </a:cubicBezTo>
                  <a:lnTo>
                    <a:pt x="132" y="69"/>
                  </a:lnTo>
                  <a:close/>
                  <a:moveTo>
                    <a:pt x="188" y="37"/>
                  </a:moveTo>
                  <a:cubicBezTo>
                    <a:pt x="208" y="28"/>
                    <a:pt x="228" y="22"/>
                    <a:pt x="248" y="19"/>
                  </a:cubicBezTo>
                  <a:lnTo>
                    <a:pt x="249" y="21"/>
                  </a:lnTo>
                  <a:cubicBezTo>
                    <a:pt x="228" y="25"/>
                    <a:pt x="208" y="30"/>
                    <a:pt x="189" y="39"/>
                  </a:cubicBezTo>
                  <a:lnTo>
                    <a:pt x="188" y="37"/>
                  </a:lnTo>
                  <a:close/>
                  <a:moveTo>
                    <a:pt x="248" y="19"/>
                  </a:moveTo>
                  <a:cubicBezTo>
                    <a:pt x="353" y="0"/>
                    <a:pt x="465" y="40"/>
                    <a:pt x="531" y="132"/>
                  </a:cubicBezTo>
                  <a:lnTo>
                    <a:pt x="530" y="133"/>
                  </a:lnTo>
                  <a:cubicBezTo>
                    <a:pt x="464" y="42"/>
                    <a:pt x="353" y="2"/>
                    <a:pt x="249" y="21"/>
                  </a:cubicBezTo>
                  <a:lnTo>
                    <a:pt x="248" y="19"/>
                  </a:lnTo>
                  <a:close/>
                  <a:moveTo>
                    <a:pt x="530" y="133"/>
                  </a:moveTo>
                  <a:lnTo>
                    <a:pt x="530" y="133"/>
                  </a:lnTo>
                  <a:lnTo>
                    <a:pt x="531" y="132"/>
                  </a:lnTo>
                  <a:lnTo>
                    <a:pt x="530" y="133"/>
                  </a:lnTo>
                  <a:close/>
                  <a:moveTo>
                    <a:pt x="531" y="132"/>
                  </a:moveTo>
                  <a:lnTo>
                    <a:pt x="531" y="132"/>
                  </a:lnTo>
                  <a:lnTo>
                    <a:pt x="530" y="133"/>
                  </a:lnTo>
                  <a:lnTo>
                    <a:pt x="531" y="132"/>
                  </a:lnTo>
                  <a:close/>
                  <a:moveTo>
                    <a:pt x="531" y="132"/>
                  </a:moveTo>
                  <a:lnTo>
                    <a:pt x="531" y="132"/>
                  </a:lnTo>
                  <a:close/>
                  <a:moveTo>
                    <a:pt x="531" y="132"/>
                  </a:moveTo>
                  <a:cubicBezTo>
                    <a:pt x="544" y="150"/>
                    <a:pt x="555" y="169"/>
                    <a:pt x="563" y="188"/>
                  </a:cubicBezTo>
                  <a:lnTo>
                    <a:pt x="561" y="189"/>
                  </a:lnTo>
                  <a:cubicBezTo>
                    <a:pt x="553" y="170"/>
                    <a:pt x="543" y="151"/>
                    <a:pt x="530" y="133"/>
                  </a:cubicBezTo>
                  <a:lnTo>
                    <a:pt x="531" y="132"/>
                  </a:lnTo>
                  <a:close/>
                  <a:moveTo>
                    <a:pt x="563" y="188"/>
                  </a:moveTo>
                  <a:cubicBezTo>
                    <a:pt x="572" y="208"/>
                    <a:pt x="578" y="228"/>
                    <a:pt x="581" y="248"/>
                  </a:cubicBezTo>
                  <a:lnTo>
                    <a:pt x="579" y="249"/>
                  </a:lnTo>
                  <a:cubicBezTo>
                    <a:pt x="575" y="228"/>
                    <a:pt x="570" y="208"/>
                    <a:pt x="561" y="189"/>
                  </a:cubicBezTo>
                  <a:lnTo>
                    <a:pt x="563" y="188"/>
                  </a:lnTo>
                  <a:close/>
                  <a:moveTo>
                    <a:pt x="581" y="248"/>
                  </a:moveTo>
                  <a:cubicBezTo>
                    <a:pt x="600" y="353"/>
                    <a:pt x="560" y="465"/>
                    <a:pt x="468" y="531"/>
                  </a:cubicBezTo>
                  <a:lnTo>
                    <a:pt x="467" y="530"/>
                  </a:lnTo>
                  <a:cubicBezTo>
                    <a:pt x="558" y="464"/>
                    <a:pt x="598" y="353"/>
                    <a:pt x="579" y="249"/>
                  </a:cubicBezTo>
                  <a:lnTo>
                    <a:pt x="581" y="248"/>
                  </a:lnTo>
                  <a:close/>
                  <a:moveTo>
                    <a:pt x="467" y="530"/>
                  </a:moveTo>
                  <a:lnTo>
                    <a:pt x="467" y="530"/>
                  </a:lnTo>
                  <a:lnTo>
                    <a:pt x="468" y="531"/>
                  </a:lnTo>
                  <a:lnTo>
                    <a:pt x="467" y="530"/>
                  </a:lnTo>
                  <a:close/>
                  <a:moveTo>
                    <a:pt x="468" y="531"/>
                  </a:moveTo>
                  <a:lnTo>
                    <a:pt x="468" y="531"/>
                  </a:lnTo>
                  <a:lnTo>
                    <a:pt x="467" y="530"/>
                  </a:lnTo>
                  <a:lnTo>
                    <a:pt x="468" y="531"/>
                  </a:lnTo>
                  <a:close/>
                  <a:moveTo>
                    <a:pt x="468" y="531"/>
                  </a:moveTo>
                  <a:lnTo>
                    <a:pt x="468" y="531"/>
                  </a:lnTo>
                  <a:close/>
                  <a:moveTo>
                    <a:pt x="468" y="531"/>
                  </a:moveTo>
                  <a:cubicBezTo>
                    <a:pt x="450" y="544"/>
                    <a:pt x="431" y="555"/>
                    <a:pt x="412" y="563"/>
                  </a:cubicBezTo>
                  <a:lnTo>
                    <a:pt x="411" y="561"/>
                  </a:lnTo>
                  <a:cubicBezTo>
                    <a:pt x="430" y="553"/>
                    <a:pt x="449" y="543"/>
                    <a:pt x="467" y="530"/>
                  </a:cubicBezTo>
                  <a:lnTo>
                    <a:pt x="468" y="531"/>
                  </a:lnTo>
                  <a:close/>
                  <a:moveTo>
                    <a:pt x="412" y="563"/>
                  </a:moveTo>
                  <a:cubicBezTo>
                    <a:pt x="392" y="572"/>
                    <a:pt x="372" y="578"/>
                    <a:pt x="352" y="581"/>
                  </a:cubicBezTo>
                  <a:lnTo>
                    <a:pt x="351" y="579"/>
                  </a:lnTo>
                  <a:cubicBezTo>
                    <a:pt x="372" y="575"/>
                    <a:pt x="392" y="570"/>
                    <a:pt x="411" y="561"/>
                  </a:cubicBezTo>
                  <a:lnTo>
                    <a:pt x="412" y="563"/>
                  </a:lnTo>
                  <a:close/>
                  <a:moveTo>
                    <a:pt x="352" y="581"/>
                  </a:moveTo>
                  <a:cubicBezTo>
                    <a:pt x="247" y="600"/>
                    <a:pt x="135" y="560"/>
                    <a:pt x="69" y="468"/>
                  </a:cubicBezTo>
                  <a:lnTo>
                    <a:pt x="70" y="467"/>
                  </a:lnTo>
                  <a:cubicBezTo>
                    <a:pt x="136" y="558"/>
                    <a:pt x="247" y="598"/>
                    <a:pt x="351" y="579"/>
                  </a:cubicBezTo>
                  <a:lnTo>
                    <a:pt x="352" y="581"/>
                  </a:lnTo>
                  <a:close/>
                  <a:moveTo>
                    <a:pt x="70" y="467"/>
                  </a:moveTo>
                  <a:lnTo>
                    <a:pt x="70" y="467"/>
                  </a:lnTo>
                  <a:lnTo>
                    <a:pt x="69" y="468"/>
                  </a:lnTo>
                  <a:lnTo>
                    <a:pt x="70" y="467"/>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1" name="Freeform 8"/>
            <p:cNvSpPr>
              <a:spLocks/>
            </p:cNvSpPr>
            <p:nvPr/>
          </p:nvSpPr>
          <p:spPr bwMode="auto">
            <a:xfrm>
              <a:off x="1314" y="798"/>
              <a:ext cx="2845" cy="2723"/>
            </a:xfrm>
            <a:custGeom>
              <a:avLst/>
              <a:gdLst>
                <a:gd name="T0" fmla="*/ 115065800 w 468"/>
                <a:gd name="T1" fmla="*/ 17617228 h 468"/>
                <a:gd name="T2" fmla="*/ 119714512 w 468"/>
                <a:gd name="T3" fmla="*/ 84619331 h 468"/>
                <a:gd name="T4" fmla="*/ 28567113 w 468"/>
                <a:gd name="T5" fmla="*/ 87993268 h 468"/>
                <a:gd name="T6" fmla="*/ 23918401 w 468"/>
                <a:gd name="T7" fmla="*/ 20991165 h 468"/>
                <a:gd name="T8" fmla="*/ 115065800 w 468"/>
                <a:gd name="T9" fmla="*/ 17617228 h 468"/>
                <a:gd name="T10" fmla="*/ 0 60000 65536"/>
                <a:gd name="T11" fmla="*/ 0 60000 65536"/>
                <a:gd name="T12" fmla="*/ 0 60000 65536"/>
                <a:gd name="T13" fmla="*/ 0 60000 65536"/>
                <a:gd name="T14" fmla="*/ 0 60000 65536"/>
                <a:gd name="T15" fmla="*/ 0 w 468"/>
                <a:gd name="T16" fmla="*/ 0 h 468"/>
                <a:gd name="T17" fmla="*/ 468 w 468"/>
                <a:gd name="T18" fmla="*/ 468 h 468"/>
              </a:gdLst>
              <a:ahLst/>
              <a:cxnLst>
                <a:cxn ang="T10">
                  <a:pos x="T0" y="T1"/>
                </a:cxn>
                <a:cxn ang="T11">
                  <a:pos x="T2" y="T3"/>
                </a:cxn>
                <a:cxn ang="T12">
                  <a:pos x="T4" y="T5"/>
                </a:cxn>
                <a:cxn ang="T13">
                  <a:pos x="T6" y="T7"/>
                </a:cxn>
                <a:cxn ang="T14">
                  <a:pos x="T8" y="T9"/>
                </a:cxn>
              </a:cxnLst>
              <a:rect l="T15" t="T16" r="T17" b="T18"/>
              <a:pathLst>
                <a:path w="468" h="468">
                  <a:moveTo>
                    <a:pt x="375" y="78"/>
                  </a:moveTo>
                  <a:cubicBezTo>
                    <a:pt x="461" y="155"/>
                    <a:pt x="468" y="289"/>
                    <a:pt x="390" y="375"/>
                  </a:cubicBezTo>
                  <a:cubicBezTo>
                    <a:pt x="313" y="461"/>
                    <a:pt x="179" y="468"/>
                    <a:pt x="93" y="390"/>
                  </a:cubicBezTo>
                  <a:cubicBezTo>
                    <a:pt x="7" y="313"/>
                    <a:pt x="0" y="179"/>
                    <a:pt x="78" y="93"/>
                  </a:cubicBezTo>
                  <a:cubicBezTo>
                    <a:pt x="155" y="7"/>
                    <a:pt x="289" y="0"/>
                    <a:pt x="375" y="78"/>
                  </a:cubicBez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2" name="Freeform 9"/>
            <p:cNvSpPr>
              <a:spLocks noEditPoints="1"/>
            </p:cNvSpPr>
            <p:nvPr/>
          </p:nvSpPr>
          <p:spPr bwMode="auto">
            <a:xfrm>
              <a:off x="1434" y="917"/>
              <a:ext cx="2603" cy="2487"/>
            </a:xfrm>
            <a:custGeom>
              <a:avLst/>
              <a:gdLst>
                <a:gd name="T0" fmla="*/ 108998813 w 428"/>
                <a:gd name="T1" fmla="*/ 13202977 h 428"/>
                <a:gd name="T2" fmla="*/ 108998813 w 428"/>
                <a:gd name="T3" fmla="*/ 13202977 h 428"/>
                <a:gd name="T4" fmla="*/ 108998813 w 428"/>
                <a:gd name="T5" fmla="*/ 13202977 h 428"/>
                <a:gd name="T6" fmla="*/ 130249638 w 428"/>
                <a:gd name="T7" fmla="*/ 45457671 h 428"/>
                <a:gd name="T8" fmla="*/ 130857244 w 428"/>
                <a:gd name="T9" fmla="*/ 45457671 h 428"/>
                <a:gd name="T10" fmla="*/ 130249638 w 428"/>
                <a:gd name="T11" fmla="*/ 45457671 h 428"/>
                <a:gd name="T12" fmla="*/ 113609443 w 428"/>
                <a:gd name="T13" fmla="*/ 79257000 h 428"/>
                <a:gd name="T14" fmla="*/ 114216824 w 428"/>
                <a:gd name="T15" fmla="*/ 79488524 h 428"/>
                <a:gd name="T16" fmla="*/ 113609443 w 428"/>
                <a:gd name="T17" fmla="*/ 79257000 h 428"/>
                <a:gd name="T18" fmla="*/ 113609443 w 428"/>
                <a:gd name="T19" fmla="*/ 79257000 h 428"/>
                <a:gd name="T20" fmla="*/ 114216824 w 428"/>
                <a:gd name="T21" fmla="*/ 79488524 h 428"/>
                <a:gd name="T22" fmla="*/ 113609443 w 428"/>
                <a:gd name="T23" fmla="*/ 79257000 h 428"/>
                <a:gd name="T24" fmla="*/ 113609443 w 428"/>
                <a:gd name="T25" fmla="*/ 79257000 h 428"/>
                <a:gd name="T26" fmla="*/ 114216824 w 428"/>
                <a:gd name="T27" fmla="*/ 79488524 h 428"/>
                <a:gd name="T28" fmla="*/ 113609443 w 428"/>
                <a:gd name="T29" fmla="*/ 79257000 h 428"/>
                <a:gd name="T30" fmla="*/ 22465806 w 428"/>
                <a:gd name="T31" fmla="*/ 83072860 h 428"/>
                <a:gd name="T32" fmla="*/ 69277112 w 428"/>
                <a:gd name="T33" fmla="*/ 95194992 h 428"/>
                <a:gd name="T34" fmla="*/ 22465806 w 428"/>
                <a:gd name="T35" fmla="*/ 82880199 h 428"/>
                <a:gd name="T36" fmla="*/ 22465806 w 428"/>
                <a:gd name="T37" fmla="*/ 83072860 h 428"/>
                <a:gd name="T38" fmla="*/ 22465806 w 428"/>
                <a:gd name="T39" fmla="*/ 83072860 h 428"/>
                <a:gd name="T40" fmla="*/ 22465806 w 428"/>
                <a:gd name="T41" fmla="*/ 82880199 h 428"/>
                <a:gd name="T42" fmla="*/ 22465806 w 428"/>
                <a:gd name="T43" fmla="*/ 83072860 h 428"/>
                <a:gd name="T44" fmla="*/ 22465806 w 428"/>
                <a:gd name="T45" fmla="*/ 83072860 h 428"/>
                <a:gd name="T46" fmla="*/ 22465806 w 428"/>
                <a:gd name="T47" fmla="*/ 82880199 h 428"/>
                <a:gd name="T48" fmla="*/ 907018 w 428"/>
                <a:gd name="T49" fmla="*/ 50387364 h 428"/>
                <a:gd name="T50" fmla="*/ 22465806 w 428"/>
                <a:gd name="T51" fmla="*/ 83072860 h 428"/>
                <a:gd name="T52" fmla="*/ 18164470 w 428"/>
                <a:gd name="T53" fmla="*/ 16587796 h 428"/>
                <a:gd name="T54" fmla="*/ 18164470 w 428"/>
                <a:gd name="T55" fmla="*/ 16587796 h 428"/>
                <a:gd name="T56" fmla="*/ 18164470 w 428"/>
                <a:gd name="T57" fmla="*/ 16587796 h 428"/>
                <a:gd name="T58" fmla="*/ 18164470 w 428"/>
                <a:gd name="T59" fmla="*/ 16587796 h 428"/>
                <a:gd name="T60" fmla="*/ 18164470 w 428"/>
                <a:gd name="T61" fmla="*/ 16587796 h 428"/>
                <a:gd name="T62" fmla="*/ 18164470 w 428"/>
                <a:gd name="T63" fmla="*/ 16587796 h 428"/>
                <a:gd name="T64" fmla="*/ 18164470 w 428"/>
                <a:gd name="T65" fmla="*/ 16587796 h 428"/>
                <a:gd name="T66" fmla="*/ 18164470 w 428"/>
                <a:gd name="T67" fmla="*/ 16587796 h 428"/>
                <a:gd name="T68" fmla="*/ 18164470 w 428"/>
                <a:gd name="T69" fmla="*/ 16587796 h 428"/>
                <a:gd name="T70" fmla="*/ 62495470 w 428"/>
                <a:gd name="T71" fmla="*/ 1119504 h 428"/>
                <a:gd name="T72" fmla="*/ 62495470 w 428"/>
                <a:gd name="T73" fmla="*/ 655510 h 428"/>
                <a:gd name="T74" fmla="*/ 62495470 w 428"/>
                <a:gd name="T75" fmla="*/ 1119504 h 428"/>
                <a:gd name="T76" fmla="*/ 108998813 w 428"/>
                <a:gd name="T77" fmla="*/ 13202977 h 428"/>
                <a:gd name="T78" fmla="*/ 109306776 w 428"/>
                <a:gd name="T79" fmla="*/ 12778990 h 428"/>
                <a:gd name="T80" fmla="*/ 108998813 w 428"/>
                <a:gd name="T81" fmla="*/ 13202977 h 428"/>
                <a:gd name="T82" fmla="*/ 108998813 w 428"/>
                <a:gd name="T83" fmla="*/ 13202977 h 4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8"/>
                <a:gd name="T127" fmla="*/ 0 h 428"/>
                <a:gd name="T128" fmla="*/ 428 w 428"/>
                <a:gd name="T129" fmla="*/ 428 h 4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8" h="428">
                  <a:moveTo>
                    <a:pt x="355" y="57"/>
                  </a:moveTo>
                  <a:cubicBezTo>
                    <a:pt x="355" y="57"/>
                    <a:pt x="355" y="57"/>
                    <a:pt x="355" y="57"/>
                  </a:cubicBezTo>
                  <a:lnTo>
                    <a:pt x="354" y="59"/>
                  </a:lnTo>
                  <a:cubicBezTo>
                    <a:pt x="354" y="59"/>
                    <a:pt x="354" y="59"/>
                    <a:pt x="354" y="59"/>
                  </a:cubicBezTo>
                  <a:lnTo>
                    <a:pt x="355" y="57"/>
                  </a:lnTo>
                  <a:close/>
                  <a:moveTo>
                    <a:pt x="354" y="59"/>
                  </a:moveTo>
                  <a:lnTo>
                    <a:pt x="354" y="59"/>
                  </a:lnTo>
                  <a:lnTo>
                    <a:pt x="355" y="58"/>
                  </a:lnTo>
                  <a:lnTo>
                    <a:pt x="354" y="59"/>
                  </a:lnTo>
                  <a:close/>
                  <a:moveTo>
                    <a:pt x="355" y="57"/>
                  </a:moveTo>
                  <a:cubicBezTo>
                    <a:pt x="399" y="96"/>
                    <a:pt x="422" y="149"/>
                    <a:pt x="425" y="203"/>
                  </a:cubicBezTo>
                  <a:lnTo>
                    <a:pt x="423" y="203"/>
                  </a:lnTo>
                  <a:cubicBezTo>
                    <a:pt x="420" y="150"/>
                    <a:pt x="397" y="97"/>
                    <a:pt x="354" y="59"/>
                  </a:cubicBezTo>
                  <a:lnTo>
                    <a:pt x="355" y="57"/>
                  </a:lnTo>
                  <a:close/>
                  <a:moveTo>
                    <a:pt x="425" y="203"/>
                  </a:moveTo>
                  <a:cubicBezTo>
                    <a:pt x="428" y="257"/>
                    <a:pt x="410" y="312"/>
                    <a:pt x="371" y="355"/>
                  </a:cubicBezTo>
                  <a:lnTo>
                    <a:pt x="369" y="354"/>
                  </a:lnTo>
                  <a:cubicBezTo>
                    <a:pt x="408" y="311"/>
                    <a:pt x="425" y="257"/>
                    <a:pt x="423" y="203"/>
                  </a:cubicBezTo>
                  <a:lnTo>
                    <a:pt x="425" y="203"/>
                  </a:lnTo>
                  <a:close/>
                  <a:moveTo>
                    <a:pt x="369" y="354"/>
                  </a:moveTo>
                  <a:lnTo>
                    <a:pt x="369" y="354"/>
                  </a:lnTo>
                  <a:lnTo>
                    <a:pt x="370" y="355"/>
                  </a:lnTo>
                  <a:lnTo>
                    <a:pt x="369" y="354"/>
                  </a:lnTo>
                  <a:close/>
                  <a:moveTo>
                    <a:pt x="371" y="355"/>
                  </a:moveTo>
                  <a:lnTo>
                    <a:pt x="371" y="355"/>
                  </a:lnTo>
                  <a:lnTo>
                    <a:pt x="369" y="354"/>
                  </a:lnTo>
                  <a:lnTo>
                    <a:pt x="371" y="355"/>
                  </a:lnTo>
                  <a:close/>
                  <a:moveTo>
                    <a:pt x="369" y="354"/>
                  </a:moveTo>
                  <a:lnTo>
                    <a:pt x="369" y="354"/>
                  </a:lnTo>
                  <a:lnTo>
                    <a:pt x="370" y="355"/>
                  </a:lnTo>
                  <a:lnTo>
                    <a:pt x="369" y="354"/>
                  </a:lnTo>
                  <a:close/>
                  <a:moveTo>
                    <a:pt x="371" y="355"/>
                  </a:moveTo>
                  <a:cubicBezTo>
                    <a:pt x="371" y="355"/>
                    <a:pt x="371" y="355"/>
                    <a:pt x="371" y="355"/>
                  </a:cubicBezTo>
                  <a:lnTo>
                    <a:pt x="369" y="354"/>
                  </a:lnTo>
                  <a:cubicBezTo>
                    <a:pt x="369" y="354"/>
                    <a:pt x="369" y="354"/>
                    <a:pt x="369" y="354"/>
                  </a:cubicBezTo>
                  <a:lnTo>
                    <a:pt x="371" y="355"/>
                  </a:lnTo>
                  <a:close/>
                  <a:moveTo>
                    <a:pt x="369" y="354"/>
                  </a:moveTo>
                  <a:lnTo>
                    <a:pt x="369" y="354"/>
                  </a:lnTo>
                  <a:lnTo>
                    <a:pt x="370" y="355"/>
                  </a:lnTo>
                  <a:lnTo>
                    <a:pt x="369" y="354"/>
                  </a:lnTo>
                  <a:close/>
                  <a:moveTo>
                    <a:pt x="371" y="355"/>
                  </a:moveTo>
                  <a:cubicBezTo>
                    <a:pt x="332" y="399"/>
                    <a:pt x="279" y="422"/>
                    <a:pt x="225" y="425"/>
                  </a:cubicBezTo>
                  <a:lnTo>
                    <a:pt x="225" y="423"/>
                  </a:lnTo>
                  <a:cubicBezTo>
                    <a:pt x="278" y="420"/>
                    <a:pt x="331" y="397"/>
                    <a:pt x="369" y="354"/>
                  </a:cubicBezTo>
                  <a:lnTo>
                    <a:pt x="371" y="355"/>
                  </a:lnTo>
                  <a:close/>
                  <a:moveTo>
                    <a:pt x="225" y="425"/>
                  </a:moveTo>
                  <a:cubicBezTo>
                    <a:pt x="171" y="428"/>
                    <a:pt x="116" y="410"/>
                    <a:pt x="73" y="371"/>
                  </a:cubicBezTo>
                  <a:lnTo>
                    <a:pt x="74" y="369"/>
                  </a:lnTo>
                  <a:cubicBezTo>
                    <a:pt x="117" y="408"/>
                    <a:pt x="171" y="425"/>
                    <a:pt x="225" y="423"/>
                  </a:cubicBezTo>
                  <a:lnTo>
                    <a:pt x="225" y="425"/>
                  </a:lnTo>
                  <a:close/>
                  <a:moveTo>
                    <a:pt x="74" y="369"/>
                  </a:moveTo>
                  <a:lnTo>
                    <a:pt x="74" y="369"/>
                  </a:lnTo>
                  <a:lnTo>
                    <a:pt x="73" y="370"/>
                  </a:lnTo>
                  <a:lnTo>
                    <a:pt x="74" y="369"/>
                  </a:lnTo>
                  <a:close/>
                  <a:moveTo>
                    <a:pt x="73" y="371"/>
                  </a:moveTo>
                  <a:lnTo>
                    <a:pt x="73" y="371"/>
                  </a:lnTo>
                  <a:lnTo>
                    <a:pt x="74" y="369"/>
                  </a:lnTo>
                  <a:lnTo>
                    <a:pt x="73" y="371"/>
                  </a:lnTo>
                  <a:close/>
                  <a:moveTo>
                    <a:pt x="74" y="369"/>
                  </a:moveTo>
                  <a:lnTo>
                    <a:pt x="74" y="369"/>
                  </a:lnTo>
                  <a:lnTo>
                    <a:pt x="73" y="370"/>
                  </a:lnTo>
                  <a:lnTo>
                    <a:pt x="74" y="369"/>
                  </a:lnTo>
                  <a:close/>
                  <a:moveTo>
                    <a:pt x="73" y="371"/>
                  </a:moveTo>
                  <a:cubicBezTo>
                    <a:pt x="73" y="371"/>
                    <a:pt x="73" y="371"/>
                    <a:pt x="73" y="371"/>
                  </a:cubicBezTo>
                  <a:lnTo>
                    <a:pt x="74" y="369"/>
                  </a:lnTo>
                  <a:cubicBezTo>
                    <a:pt x="74" y="369"/>
                    <a:pt x="74" y="369"/>
                    <a:pt x="74" y="369"/>
                  </a:cubicBezTo>
                  <a:lnTo>
                    <a:pt x="73" y="371"/>
                  </a:lnTo>
                  <a:close/>
                  <a:moveTo>
                    <a:pt x="74" y="369"/>
                  </a:moveTo>
                  <a:lnTo>
                    <a:pt x="74" y="369"/>
                  </a:lnTo>
                  <a:lnTo>
                    <a:pt x="73" y="370"/>
                  </a:lnTo>
                  <a:lnTo>
                    <a:pt x="74" y="369"/>
                  </a:lnTo>
                  <a:close/>
                  <a:moveTo>
                    <a:pt x="73" y="371"/>
                  </a:moveTo>
                  <a:cubicBezTo>
                    <a:pt x="29" y="332"/>
                    <a:pt x="6" y="279"/>
                    <a:pt x="3" y="225"/>
                  </a:cubicBezTo>
                  <a:lnTo>
                    <a:pt x="5" y="225"/>
                  </a:lnTo>
                  <a:cubicBezTo>
                    <a:pt x="8" y="278"/>
                    <a:pt x="31" y="331"/>
                    <a:pt x="74" y="369"/>
                  </a:cubicBezTo>
                  <a:lnTo>
                    <a:pt x="73" y="371"/>
                  </a:lnTo>
                  <a:close/>
                  <a:moveTo>
                    <a:pt x="3" y="225"/>
                  </a:moveTo>
                  <a:cubicBezTo>
                    <a:pt x="0" y="171"/>
                    <a:pt x="18" y="116"/>
                    <a:pt x="57" y="73"/>
                  </a:cubicBezTo>
                  <a:lnTo>
                    <a:pt x="59" y="74"/>
                  </a:lnTo>
                  <a:cubicBezTo>
                    <a:pt x="20" y="117"/>
                    <a:pt x="3" y="171"/>
                    <a:pt x="5" y="225"/>
                  </a:cubicBezTo>
                  <a:lnTo>
                    <a:pt x="3" y="225"/>
                  </a:lnTo>
                  <a:close/>
                  <a:moveTo>
                    <a:pt x="59" y="74"/>
                  </a:moveTo>
                  <a:lnTo>
                    <a:pt x="59" y="74"/>
                  </a:lnTo>
                  <a:lnTo>
                    <a:pt x="58" y="73"/>
                  </a:lnTo>
                  <a:lnTo>
                    <a:pt x="59" y="74"/>
                  </a:lnTo>
                  <a:close/>
                  <a:moveTo>
                    <a:pt x="57" y="73"/>
                  </a:moveTo>
                  <a:lnTo>
                    <a:pt x="57" y="73"/>
                  </a:lnTo>
                  <a:lnTo>
                    <a:pt x="59" y="74"/>
                  </a:lnTo>
                  <a:lnTo>
                    <a:pt x="57" y="73"/>
                  </a:lnTo>
                  <a:close/>
                  <a:moveTo>
                    <a:pt x="59" y="74"/>
                  </a:moveTo>
                  <a:lnTo>
                    <a:pt x="59" y="74"/>
                  </a:lnTo>
                  <a:lnTo>
                    <a:pt x="58" y="73"/>
                  </a:lnTo>
                  <a:lnTo>
                    <a:pt x="59" y="74"/>
                  </a:lnTo>
                  <a:close/>
                  <a:moveTo>
                    <a:pt x="57" y="73"/>
                  </a:moveTo>
                  <a:cubicBezTo>
                    <a:pt x="57" y="73"/>
                    <a:pt x="57" y="73"/>
                    <a:pt x="57" y="73"/>
                  </a:cubicBezTo>
                  <a:lnTo>
                    <a:pt x="59" y="74"/>
                  </a:lnTo>
                  <a:cubicBezTo>
                    <a:pt x="59" y="74"/>
                    <a:pt x="59" y="74"/>
                    <a:pt x="59" y="74"/>
                  </a:cubicBezTo>
                  <a:lnTo>
                    <a:pt x="57" y="73"/>
                  </a:lnTo>
                  <a:close/>
                  <a:moveTo>
                    <a:pt x="59" y="74"/>
                  </a:moveTo>
                  <a:lnTo>
                    <a:pt x="59" y="74"/>
                  </a:lnTo>
                  <a:lnTo>
                    <a:pt x="58" y="73"/>
                  </a:lnTo>
                  <a:lnTo>
                    <a:pt x="59" y="74"/>
                  </a:lnTo>
                  <a:close/>
                  <a:moveTo>
                    <a:pt x="57" y="73"/>
                  </a:moveTo>
                  <a:cubicBezTo>
                    <a:pt x="96" y="29"/>
                    <a:pt x="149" y="6"/>
                    <a:pt x="203" y="3"/>
                  </a:cubicBezTo>
                  <a:lnTo>
                    <a:pt x="203" y="5"/>
                  </a:lnTo>
                  <a:cubicBezTo>
                    <a:pt x="150" y="8"/>
                    <a:pt x="97" y="31"/>
                    <a:pt x="59" y="74"/>
                  </a:cubicBezTo>
                  <a:lnTo>
                    <a:pt x="57" y="73"/>
                  </a:lnTo>
                  <a:close/>
                  <a:moveTo>
                    <a:pt x="203" y="3"/>
                  </a:moveTo>
                  <a:cubicBezTo>
                    <a:pt x="257" y="0"/>
                    <a:pt x="312" y="18"/>
                    <a:pt x="355" y="57"/>
                  </a:cubicBezTo>
                  <a:lnTo>
                    <a:pt x="354" y="59"/>
                  </a:lnTo>
                  <a:cubicBezTo>
                    <a:pt x="311" y="20"/>
                    <a:pt x="257" y="3"/>
                    <a:pt x="203" y="5"/>
                  </a:cubicBezTo>
                  <a:lnTo>
                    <a:pt x="203" y="3"/>
                  </a:lnTo>
                  <a:close/>
                  <a:moveTo>
                    <a:pt x="354" y="59"/>
                  </a:moveTo>
                  <a:lnTo>
                    <a:pt x="354" y="59"/>
                  </a:lnTo>
                  <a:lnTo>
                    <a:pt x="355" y="58"/>
                  </a:lnTo>
                  <a:lnTo>
                    <a:pt x="354" y="59"/>
                  </a:lnTo>
                  <a:close/>
                  <a:moveTo>
                    <a:pt x="355" y="57"/>
                  </a:moveTo>
                  <a:lnTo>
                    <a:pt x="355" y="57"/>
                  </a:lnTo>
                  <a:lnTo>
                    <a:pt x="354" y="59"/>
                  </a:lnTo>
                  <a:lnTo>
                    <a:pt x="355" y="57"/>
                  </a:lnTo>
                  <a:close/>
                  <a:moveTo>
                    <a:pt x="354" y="59"/>
                  </a:moveTo>
                  <a:lnTo>
                    <a:pt x="354" y="59"/>
                  </a:lnTo>
                  <a:lnTo>
                    <a:pt x="355" y="58"/>
                  </a:lnTo>
                  <a:lnTo>
                    <a:pt x="354" y="59"/>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3" name="Freeform 10"/>
            <p:cNvSpPr>
              <a:spLocks noEditPoints="1"/>
            </p:cNvSpPr>
            <p:nvPr/>
          </p:nvSpPr>
          <p:spPr bwMode="auto">
            <a:xfrm>
              <a:off x="637" y="153"/>
              <a:ext cx="4197" cy="4013"/>
            </a:xfrm>
            <a:custGeom>
              <a:avLst/>
              <a:gdLst>
                <a:gd name="T0" fmla="*/ 0 w 690"/>
                <a:gd name="T1" fmla="*/ 77635859 h 690"/>
                <a:gd name="T2" fmla="*/ 607841 w 690"/>
                <a:gd name="T3" fmla="*/ 77635859 h 690"/>
                <a:gd name="T4" fmla="*/ 0 w 690"/>
                <a:gd name="T5" fmla="*/ 77635859 h 690"/>
                <a:gd name="T6" fmla="*/ 31448261 w 690"/>
                <a:gd name="T7" fmla="*/ 22950353 h 690"/>
                <a:gd name="T8" fmla="*/ 0 w 690"/>
                <a:gd name="T9" fmla="*/ 77635859 h 690"/>
                <a:gd name="T10" fmla="*/ 106301652 w 690"/>
                <a:gd name="T11" fmla="*/ 0 h 690"/>
                <a:gd name="T12" fmla="*/ 31448261 w 690"/>
                <a:gd name="T13" fmla="*/ 22950353 h 690"/>
                <a:gd name="T14" fmla="*/ 106301652 w 690"/>
                <a:gd name="T15" fmla="*/ 0 h 690"/>
                <a:gd name="T16" fmla="*/ 106301652 w 690"/>
                <a:gd name="T17" fmla="*/ 465636 h 690"/>
                <a:gd name="T18" fmla="*/ 106301652 w 690"/>
                <a:gd name="T19" fmla="*/ 0 h 690"/>
                <a:gd name="T20" fmla="*/ 106301652 w 690"/>
                <a:gd name="T21" fmla="*/ 0 h 690"/>
                <a:gd name="T22" fmla="*/ 106301652 w 690"/>
                <a:gd name="T23" fmla="*/ 465636 h 690"/>
                <a:gd name="T24" fmla="*/ 106301652 w 690"/>
                <a:gd name="T25" fmla="*/ 0 h 690"/>
                <a:gd name="T26" fmla="*/ 181153676 w 690"/>
                <a:gd name="T27" fmla="*/ 22950353 h 690"/>
                <a:gd name="T28" fmla="*/ 106301652 w 690"/>
                <a:gd name="T29" fmla="*/ 0 h 690"/>
                <a:gd name="T30" fmla="*/ 212610263 w 690"/>
                <a:gd name="T31" fmla="*/ 77635859 h 690"/>
                <a:gd name="T32" fmla="*/ 181153676 w 690"/>
                <a:gd name="T33" fmla="*/ 22950353 h 690"/>
                <a:gd name="T34" fmla="*/ 212610263 w 690"/>
                <a:gd name="T35" fmla="*/ 77635859 h 690"/>
                <a:gd name="T36" fmla="*/ 212002422 w 690"/>
                <a:gd name="T37" fmla="*/ 77635859 h 690"/>
                <a:gd name="T38" fmla="*/ 212610263 w 690"/>
                <a:gd name="T39" fmla="*/ 77635859 h 690"/>
                <a:gd name="T40" fmla="*/ 212610263 w 690"/>
                <a:gd name="T41" fmla="*/ 77635859 h 690"/>
                <a:gd name="T42" fmla="*/ 212002422 w 690"/>
                <a:gd name="T43" fmla="*/ 77635859 h 690"/>
                <a:gd name="T44" fmla="*/ 212610263 w 690"/>
                <a:gd name="T45" fmla="*/ 77635859 h 690"/>
                <a:gd name="T46" fmla="*/ 181153676 w 690"/>
                <a:gd name="T47" fmla="*/ 132320190 h 690"/>
                <a:gd name="T48" fmla="*/ 212610263 w 690"/>
                <a:gd name="T49" fmla="*/ 77635859 h 690"/>
                <a:gd name="T50" fmla="*/ 106301652 w 690"/>
                <a:gd name="T51" fmla="*/ 155270537 h 690"/>
                <a:gd name="T52" fmla="*/ 181153676 w 690"/>
                <a:gd name="T53" fmla="*/ 132320190 h 690"/>
                <a:gd name="T54" fmla="*/ 106301652 w 690"/>
                <a:gd name="T55" fmla="*/ 155270537 h 690"/>
                <a:gd name="T56" fmla="*/ 106301652 w 690"/>
                <a:gd name="T57" fmla="*/ 154804901 h 690"/>
                <a:gd name="T58" fmla="*/ 106301652 w 690"/>
                <a:gd name="T59" fmla="*/ 155270537 h 690"/>
                <a:gd name="T60" fmla="*/ 106301652 w 690"/>
                <a:gd name="T61" fmla="*/ 155270537 h 690"/>
                <a:gd name="T62" fmla="*/ 106301652 w 690"/>
                <a:gd name="T63" fmla="*/ 154804901 h 690"/>
                <a:gd name="T64" fmla="*/ 106301652 w 690"/>
                <a:gd name="T65" fmla="*/ 155270537 h 690"/>
                <a:gd name="T66" fmla="*/ 31448261 w 690"/>
                <a:gd name="T67" fmla="*/ 132320190 h 690"/>
                <a:gd name="T68" fmla="*/ 106301652 w 690"/>
                <a:gd name="T69" fmla="*/ 155270537 h 690"/>
                <a:gd name="T70" fmla="*/ 0 w 690"/>
                <a:gd name="T71" fmla="*/ 77635859 h 690"/>
                <a:gd name="T72" fmla="*/ 31448261 w 690"/>
                <a:gd name="T73" fmla="*/ 132320190 h 690"/>
                <a:gd name="T74" fmla="*/ 0 w 690"/>
                <a:gd name="T75" fmla="*/ 77635859 h 690"/>
                <a:gd name="T76" fmla="*/ 607841 w 690"/>
                <a:gd name="T77" fmla="*/ 77635859 h 690"/>
                <a:gd name="T78" fmla="*/ 0 w 690"/>
                <a:gd name="T79" fmla="*/ 77635859 h 69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90"/>
                <a:gd name="T121" fmla="*/ 0 h 690"/>
                <a:gd name="T122" fmla="*/ 690 w 690"/>
                <a:gd name="T123" fmla="*/ 690 h 69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90" h="690">
                  <a:moveTo>
                    <a:pt x="0" y="345"/>
                  </a:moveTo>
                  <a:lnTo>
                    <a:pt x="0" y="345"/>
                  </a:lnTo>
                  <a:lnTo>
                    <a:pt x="2" y="345"/>
                  </a:lnTo>
                  <a:lnTo>
                    <a:pt x="0" y="345"/>
                  </a:lnTo>
                  <a:close/>
                  <a:moveTo>
                    <a:pt x="0" y="345"/>
                  </a:moveTo>
                  <a:cubicBezTo>
                    <a:pt x="0" y="250"/>
                    <a:pt x="38" y="163"/>
                    <a:pt x="101" y="101"/>
                  </a:cubicBezTo>
                  <a:lnTo>
                    <a:pt x="102" y="102"/>
                  </a:lnTo>
                  <a:cubicBezTo>
                    <a:pt x="40" y="165"/>
                    <a:pt x="2" y="250"/>
                    <a:pt x="2" y="345"/>
                  </a:cubicBezTo>
                  <a:lnTo>
                    <a:pt x="0" y="345"/>
                  </a:lnTo>
                  <a:close/>
                  <a:moveTo>
                    <a:pt x="101" y="101"/>
                  </a:moveTo>
                  <a:cubicBezTo>
                    <a:pt x="163" y="38"/>
                    <a:pt x="250" y="0"/>
                    <a:pt x="345" y="0"/>
                  </a:cubicBezTo>
                  <a:lnTo>
                    <a:pt x="345" y="2"/>
                  </a:lnTo>
                  <a:cubicBezTo>
                    <a:pt x="250" y="2"/>
                    <a:pt x="165" y="40"/>
                    <a:pt x="102" y="102"/>
                  </a:cubicBezTo>
                  <a:lnTo>
                    <a:pt x="101" y="101"/>
                  </a:lnTo>
                  <a:close/>
                  <a:moveTo>
                    <a:pt x="345" y="0"/>
                  </a:moveTo>
                  <a:lnTo>
                    <a:pt x="345" y="0"/>
                  </a:lnTo>
                  <a:lnTo>
                    <a:pt x="345" y="2"/>
                  </a:lnTo>
                  <a:lnTo>
                    <a:pt x="345" y="0"/>
                  </a:lnTo>
                  <a:close/>
                  <a:moveTo>
                    <a:pt x="345" y="0"/>
                  </a:moveTo>
                  <a:lnTo>
                    <a:pt x="345" y="0"/>
                  </a:lnTo>
                  <a:lnTo>
                    <a:pt x="345" y="2"/>
                  </a:lnTo>
                  <a:lnTo>
                    <a:pt x="345" y="0"/>
                  </a:lnTo>
                  <a:close/>
                  <a:moveTo>
                    <a:pt x="345" y="0"/>
                  </a:moveTo>
                  <a:cubicBezTo>
                    <a:pt x="440" y="0"/>
                    <a:pt x="527" y="38"/>
                    <a:pt x="589" y="101"/>
                  </a:cubicBezTo>
                  <a:lnTo>
                    <a:pt x="588" y="102"/>
                  </a:lnTo>
                  <a:cubicBezTo>
                    <a:pt x="525" y="40"/>
                    <a:pt x="440" y="2"/>
                    <a:pt x="345" y="2"/>
                  </a:cubicBezTo>
                  <a:lnTo>
                    <a:pt x="345" y="0"/>
                  </a:lnTo>
                  <a:close/>
                  <a:moveTo>
                    <a:pt x="589" y="101"/>
                  </a:moveTo>
                  <a:cubicBezTo>
                    <a:pt x="652" y="163"/>
                    <a:pt x="690" y="250"/>
                    <a:pt x="690" y="345"/>
                  </a:cubicBezTo>
                  <a:lnTo>
                    <a:pt x="688" y="345"/>
                  </a:lnTo>
                  <a:cubicBezTo>
                    <a:pt x="688" y="250"/>
                    <a:pt x="650" y="165"/>
                    <a:pt x="588" y="102"/>
                  </a:cubicBezTo>
                  <a:lnTo>
                    <a:pt x="589" y="101"/>
                  </a:lnTo>
                  <a:close/>
                  <a:moveTo>
                    <a:pt x="690" y="345"/>
                  </a:moveTo>
                  <a:lnTo>
                    <a:pt x="690" y="345"/>
                  </a:lnTo>
                  <a:lnTo>
                    <a:pt x="688" y="345"/>
                  </a:lnTo>
                  <a:lnTo>
                    <a:pt x="690" y="345"/>
                  </a:lnTo>
                  <a:close/>
                  <a:moveTo>
                    <a:pt x="690" y="345"/>
                  </a:moveTo>
                  <a:lnTo>
                    <a:pt x="690" y="345"/>
                  </a:lnTo>
                  <a:lnTo>
                    <a:pt x="688" y="345"/>
                  </a:lnTo>
                  <a:lnTo>
                    <a:pt x="690" y="345"/>
                  </a:lnTo>
                  <a:close/>
                  <a:moveTo>
                    <a:pt x="690" y="345"/>
                  </a:moveTo>
                  <a:cubicBezTo>
                    <a:pt x="690" y="440"/>
                    <a:pt x="652" y="527"/>
                    <a:pt x="589" y="589"/>
                  </a:cubicBezTo>
                  <a:lnTo>
                    <a:pt x="588" y="588"/>
                  </a:lnTo>
                  <a:cubicBezTo>
                    <a:pt x="650" y="525"/>
                    <a:pt x="688" y="440"/>
                    <a:pt x="688" y="345"/>
                  </a:cubicBezTo>
                  <a:lnTo>
                    <a:pt x="690" y="345"/>
                  </a:lnTo>
                  <a:close/>
                  <a:moveTo>
                    <a:pt x="589" y="589"/>
                  </a:moveTo>
                  <a:cubicBezTo>
                    <a:pt x="527" y="652"/>
                    <a:pt x="440" y="690"/>
                    <a:pt x="345" y="690"/>
                  </a:cubicBezTo>
                  <a:lnTo>
                    <a:pt x="345" y="688"/>
                  </a:lnTo>
                  <a:cubicBezTo>
                    <a:pt x="440" y="688"/>
                    <a:pt x="525" y="650"/>
                    <a:pt x="588" y="588"/>
                  </a:cubicBezTo>
                  <a:lnTo>
                    <a:pt x="589" y="589"/>
                  </a:lnTo>
                  <a:close/>
                  <a:moveTo>
                    <a:pt x="345" y="690"/>
                  </a:moveTo>
                  <a:lnTo>
                    <a:pt x="345" y="690"/>
                  </a:lnTo>
                  <a:lnTo>
                    <a:pt x="345" y="688"/>
                  </a:lnTo>
                  <a:lnTo>
                    <a:pt x="345" y="690"/>
                  </a:lnTo>
                  <a:close/>
                  <a:moveTo>
                    <a:pt x="345" y="690"/>
                  </a:moveTo>
                  <a:lnTo>
                    <a:pt x="345" y="690"/>
                  </a:lnTo>
                  <a:lnTo>
                    <a:pt x="345" y="688"/>
                  </a:lnTo>
                  <a:lnTo>
                    <a:pt x="345" y="690"/>
                  </a:lnTo>
                  <a:close/>
                  <a:moveTo>
                    <a:pt x="345" y="690"/>
                  </a:moveTo>
                  <a:cubicBezTo>
                    <a:pt x="250" y="690"/>
                    <a:pt x="163" y="652"/>
                    <a:pt x="101" y="589"/>
                  </a:cubicBezTo>
                  <a:lnTo>
                    <a:pt x="102" y="588"/>
                  </a:lnTo>
                  <a:cubicBezTo>
                    <a:pt x="165" y="650"/>
                    <a:pt x="250" y="688"/>
                    <a:pt x="345" y="688"/>
                  </a:cubicBezTo>
                  <a:lnTo>
                    <a:pt x="345" y="690"/>
                  </a:lnTo>
                  <a:close/>
                  <a:moveTo>
                    <a:pt x="101" y="589"/>
                  </a:moveTo>
                  <a:cubicBezTo>
                    <a:pt x="38" y="527"/>
                    <a:pt x="0" y="440"/>
                    <a:pt x="0" y="345"/>
                  </a:cubicBezTo>
                  <a:lnTo>
                    <a:pt x="2" y="345"/>
                  </a:lnTo>
                  <a:cubicBezTo>
                    <a:pt x="2" y="440"/>
                    <a:pt x="40" y="525"/>
                    <a:pt x="102" y="588"/>
                  </a:cubicBezTo>
                  <a:lnTo>
                    <a:pt x="101" y="589"/>
                  </a:lnTo>
                  <a:close/>
                  <a:moveTo>
                    <a:pt x="0" y="345"/>
                  </a:moveTo>
                  <a:lnTo>
                    <a:pt x="0" y="345"/>
                  </a:lnTo>
                  <a:lnTo>
                    <a:pt x="2" y="345"/>
                  </a:lnTo>
                  <a:lnTo>
                    <a:pt x="0" y="345"/>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4" name="Freeform 11"/>
            <p:cNvSpPr>
              <a:spLocks noEditPoints="1"/>
            </p:cNvSpPr>
            <p:nvPr/>
          </p:nvSpPr>
          <p:spPr bwMode="auto">
            <a:xfrm>
              <a:off x="809" y="318"/>
              <a:ext cx="3855" cy="3684"/>
            </a:xfrm>
            <a:custGeom>
              <a:avLst/>
              <a:gdLst>
                <a:gd name="T0" fmla="*/ 0 w 634"/>
                <a:gd name="T1" fmla="*/ 70901665 h 634"/>
                <a:gd name="T2" fmla="*/ 606968 w 634"/>
                <a:gd name="T3" fmla="*/ 70901665 h 634"/>
                <a:gd name="T4" fmla="*/ 0 w 634"/>
                <a:gd name="T5" fmla="*/ 70901665 h 634"/>
                <a:gd name="T6" fmla="*/ 28907417 w 634"/>
                <a:gd name="T7" fmla="*/ 21018928 h 634"/>
                <a:gd name="T8" fmla="*/ 0 w 634"/>
                <a:gd name="T9" fmla="*/ 70901665 h 634"/>
                <a:gd name="T10" fmla="*/ 97434851 w 634"/>
                <a:gd name="T11" fmla="*/ 0 h 634"/>
                <a:gd name="T12" fmla="*/ 28907417 w 634"/>
                <a:gd name="T13" fmla="*/ 21018928 h 634"/>
                <a:gd name="T14" fmla="*/ 97434851 w 634"/>
                <a:gd name="T15" fmla="*/ 0 h 634"/>
                <a:gd name="T16" fmla="*/ 97434851 w 634"/>
                <a:gd name="T17" fmla="*/ 463992 h 634"/>
                <a:gd name="T18" fmla="*/ 97434851 w 634"/>
                <a:gd name="T19" fmla="*/ 0 h 634"/>
                <a:gd name="T20" fmla="*/ 97434851 w 634"/>
                <a:gd name="T21" fmla="*/ 0 h 634"/>
                <a:gd name="T22" fmla="*/ 97434851 w 634"/>
                <a:gd name="T23" fmla="*/ 463992 h 634"/>
                <a:gd name="T24" fmla="*/ 97434851 w 634"/>
                <a:gd name="T25" fmla="*/ 0 h 634"/>
                <a:gd name="T26" fmla="*/ 165962286 w 634"/>
                <a:gd name="T27" fmla="*/ 21018928 h 634"/>
                <a:gd name="T28" fmla="*/ 97434851 w 634"/>
                <a:gd name="T29" fmla="*/ 0 h 634"/>
                <a:gd name="T30" fmla="*/ 194869697 w 634"/>
                <a:gd name="T31" fmla="*/ 70901665 h 634"/>
                <a:gd name="T32" fmla="*/ 165962286 w 634"/>
                <a:gd name="T33" fmla="*/ 21018928 h 634"/>
                <a:gd name="T34" fmla="*/ 194869697 w 634"/>
                <a:gd name="T35" fmla="*/ 70901665 h 634"/>
                <a:gd name="T36" fmla="*/ 194262735 w 634"/>
                <a:gd name="T37" fmla="*/ 70901665 h 634"/>
                <a:gd name="T38" fmla="*/ 194869697 w 634"/>
                <a:gd name="T39" fmla="*/ 70901665 h 634"/>
                <a:gd name="T40" fmla="*/ 194869697 w 634"/>
                <a:gd name="T41" fmla="*/ 70901665 h 634"/>
                <a:gd name="T42" fmla="*/ 194262735 w 634"/>
                <a:gd name="T43" fmla="*/ 70901665 h 634"/>
                <a:gd name="T44" fmla="*/ 194869697 w 634"/>
                <a:gd name="T45" fmla="*/ 70901665 h 634"/>
                <a:gd name="T46" fmla="*/ 165962286 w 634"/>
                <a:gd name="T47" fmla="*/ 120791091 h 634"/>
                <a:gd name="T48" fmla="*/ 194869697 w 634"/>
                <a:gd name="T49" fmla="*/ 70901665 h 634"/>
                <a:gd name="T50" fmla="*/ 97434851 w 634"/>
                <a:gd name="T51" fmla="*/ 141809984 h 634"/>
                <a:gd name="T52" fmla="*/ 165962286 w 634"/>
                <a:gd name="T53" fmla="*/ 120791091 h 634"/>
                <a:gd name="T54" fmla="*/ 97434851 w 634"/>
                <a:gd name="T55" fmla="*/ 141809984 h 634"/>
                <a:gd name="T56" fmla="*/ 97434851 w 634"/>
                <a:gd name="T57" fmla="*/ 141345992 h 634"/>
                <a:gd name="T58" fmla="*/ 97434851 w 634"/>
                <a:gd name="T59" fmla="*/ 141809984 h 634"/>
                <a:gd name="T60" fmla="*/ 97434851 w 634"/>
                <a:gd name="T61" fmla="*/ 141809984 h 634"/>
                <a:gd name="T62" fmla="*/ 97434851 w 634"/>
                <a:gd name="T63" fmla="*/ 141345992 h 634"/>
                <a:gd name="T64" fmla="*/ 97434851 w 634"/>
                <a:gd name="T65" fmla="*/ 141809984 h 634"/>
                <a:gd name="T66" fmla="*/ 28907417 w 634"/>
                <a:gd name="T67" fmla="*/ 120791091 h 634"/>
                <a:gd name="T68" fmla="*/ 97434851 w 634"/>
                <a:gd name="T69" fmla="*/ 141809984 h 634"/>
                <a:gd name="T70" fmla="*/ 0 w 634"/>
                <a:gd name="T71" fmla="*/ 70901665 h 634"/>
                <a:gd name="T72" fmla="*/ 28907417 w 634"/>
                <a:gd name="T73" fmla="*/ 120791091 h 634"/>
                <a:gd name="T74" fmla="*/ 0 w 634"/>
                <a:gd name="T75" fmla="*/ 70901665 h 634"/>
                <a:gd name="T76" fmla="*/ 606968 w 634"/>
                <a:gd name="T77" fmla="*/ 70901665 h 634"/>
                <a:gd name="T78" fmla="*/ 0 w 634"/>
                <a:gd name="T79" fmla="*/ 70901665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34"/>
                <a:gd name="T121" fmla="*/ 0 h 634"/>
                <a:gd name="T122" fmla="*/ 634 w 634"/>
                <a:gd name="T123" fmla="*/ 634 h 63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34" h="634">
                  <a:moveTo>
                    <a:pt x="0" y="317"/>
                  </a:moveTo>
                  <a:lnTo>
                    <a:pt x="0" y="317"/>
                  </a:lnTo>
                  <a:lnTo>
                    <a:pt x="2" y="317"/>
                  </a:lnTo>
                  <a:lnTo>
                    <a:pt x="0" y="317"/>
                  </a:lnTo>
                  <a:close/>
                  <a:moveTo>
                    <a:pt x="0" y="317"/>
                  </a:moveTo>
                  <a:cubicBezTo>
                    <a:pt x="0" y="230"/>
                    <a:pt x="36" y="151"/>
                    <a:pt x="93" y="93"/>
                  </a:cubicBezTo>
                  <a:lnTo>
                    <a:pt x="94" y="94"/>
                  </a:lnTo>
                  <a:cubicBezTo>
                    <a:pt x="37" y="151"/>
                    <a:pt x="2" y="230"/>
                    <a:pt x="2" y="317"/>
                  </a:cubicBezTo>
                  <a:lnTo>
                    <a:pt x="0" y="317"/>
                  </a:lnTo>
                  <a:close/>
                  <a:moveTo>
                    <a:pt x="93" y="93"/>
                  </a:moveTo>
                  <a:cubicBezTo>
                    <a:pt x="151" y="36"/>
                    <a:pt x="230" y="0"/>
                    <a:pt x="317" y="0"/>
                  </a:cubicBezTo>
                  <a:lnTo>
                    <a:pt x="317" y="2"/>
                  </a:lnTo>
                  <a:cubicBezTo>
                    <a:pt x="230" y="2"/>
                    <a:pt x="151" y="37"/>
                    <a:pt x="94" y="94"/>
                  </a:cubicBezTo>
                  <a:lnTo>
                    <a:pt x="93" y="93"/>
                  </a:lnTo>
                  <a:close/>
                  <a:moveTo>
                    <a:pt x="317" y="0"/>
                  </a:moveTo>
                  <a:lnTo>
                    <a:pt x="317" y="0"/>
                  </a:lnTo>
                  <a:lnTo>
                    <a:pt x="317" y="2"/>
                  </a:lnTo>
                  <a:lnTo>
                    <a:pt x="317" y="0"/>
                  </a:lnTo>
                  <a:close/>
                  <a:moveTo>
                    <a:pt x="317" y="0"/>
                  </a:moveTo>
                  <a:lnTo>
                    <a:pt x="317" y="0"/>
                  </a:lnTo>
                  <a:lnTo>
                    <a:pt x="317" y="2"/>
                  </a:lnTo>
                  <a:lnTo>
                    <a:pt x="317" y="0"/>
                  </a:lnTo>
                  <a:close/>
                  <a:moveTo>
                    <a:pt x="317" y="0"/>
                  </a:moveTo>
                  <a:cubicBezTo>
                    <a:pt x="404" y="0"/>
                    <a:pt x="483" y="36"/>
                    <a:pt x="541" y="93"/>
                  </a:cubicBezTo>
                  <a:lnTo>
                    <a:pt x="540" y="94"/>
                  </a:lnTo>
                  <a:cubicBezTo>
                    <a:pt x="483" y="37"/>
                    <a:pt x="404" y="2"/>
                    <a:pt x="317" y="2"/>
                  </a:cubicBezTo>
                  <a:lnTo>
                    <a:pt x="317" y="0"/>
                  </a:lnTo>
                  <a:close/>
                  <a:moveTo>
                    <a:pt x="541" y="93"/>
                  </a:moveTo>
                  <a:cubicBezTo>
                    <a:pt x="598" y="151"/>
                    <a:pt x="634" y="230"/>
                    <a:pt x="634" y="317"/>
                  </a:cubicBezTo>
                  <a:lnTo>
                    <a:pt x="632" y="317"/>
                  </a:lnTo>
                  <a:cubicBezTo>
                    <a:pt x="632" y="230"/>
                    <a:pt x="597" y="151"/>
                    <a:pt x="540" y="94"/>
                  </a:cubicBezTo>
                  <a:lnTo>
                    <a:pt x="541" y="93"/>
                  </a:lnTo>
                  <a:close/>
                  <a:moveTo>
                    <a:pt x="634" y="317"/>
                  </a:moveTo>
                  <a:lnTo>
                    <a:pt x="634" y="317"/>
                  </a:lnTo>
                  <a:lnTo>
                    <a:pt x="632" y="317"/>
                  </a:lnTo>
                  <a:lnTo>
                    <a:pt x="634" y="317"/>
                  </a:lnTo>
                  <a:close/>
                  <a:moveTo>
                    <a:pt x="634" y="317"/>
                  </a:moveTo>
                  <a:lnTo>
                    <a:pt x="634" y="317"/>
                  </a:lnTo>
                  <a:lnTo>
                    <a:pt x="632" y="317"/>
                  </a:lnTo>
                  <a:lnTo>
                    <a:pt x="634" y="317"/>
                  </a:lnTo>
                  <a:close/>
                  <a:moveTo>
                    <a:pt x="634" y="317"/>
                  </a:moveTo>
                  <a:cubicBezTo>
                    <a:pt x="634" y="404"/>
                    <a:pt x="598" y="483"/>
                    <a:pt x="541" y="541"/>
                  </a:cubicBezTo>
                  <a:lnTo>
                    <a:pt x="540" y="540"/>
                  </a:lnTo>
                  <a:cubicBezTo>
                    <a:pt x="597" y="483"/>
                    <a:pt x="632" y="404"/>
                    <a:pt x="632" y="317"/>
                  </a:cubicBezTo>
                  <a:lnTo>
                    <a:pt x="634" y="317"/>
                  </a:lnTo>
                  <a:close/>
                  <a:moveTo>
                    <a:pt x="541" y="541"/>
                  </a:moveTo>
                  <a:cubicBezTo>
                    <a:pt x="483" y="598"/>
                    <a:pt x="404" y="634"/>
                    <a:pt x="317" y="634"/>
                  </a:cubicBezTo>
                  <a:lnTo>
                    <a:pt x="317" y="632"/>
                  </a:lnTo>
                  <a:cubicBezTo>
                    <a:pt x="404" y="632"/>
                    <a:pt x="483" y="597"/>
                    <a:pt x="540" y="540"/>
                  </a:cubicBezTo>
                  <a:lnTo>
                    <a:pt x="541" y="541"/>
                  </a:lnTo>
                  <a:close/>
                  <a:moveTo>
                    <a:pt x="317" y="634"/>
                  </a:moveTo>
                  <a:lnTo>
                    <a:pt x="317" y="634"/>
                  </a:lnTo>
                  <a:lnTo>
                    <a:pt x="317" y="632"/>
                  </a:lnTo>
                  <a:lnTo>
                    <a:pt x="317" y="634"/>
                  </a:lnTo>
                  <a:close/>
                  <a:moveTo>
                    <a:pt x="317" y="634"/>
                  </a:moveTo>
                  <a:lnTo>
                    <a:pt x="317" y="634"/>
                  </a:lnTo>
                  <a:lnTo>
                    <a:pt x="317" y="632"/>
                  </a:lnTo>
                  <a:lnTo>
                    <a:pt x="317" y="634"/>
                  </a:lnTo>
                  <a:close/>
                  <a:moveTo>
                    <a:pt x="317" y="634"/>
                  </a:moveTo>
                  <a:cubicBezTo>
                    <a:pt x="230" y="634"/>
                    <a:pt x="151" y="598"/>
                    <a:pt x="93" y="541"/>
                  </a:cubicBezTo>
                  <a:lnTo>
                    <a:pt x="94" y="540"/>
                  </a:lnTo>
                  <a:cubicBezTo>
                    <a:pt x="151" y="597"/>
                    <a:pt x="230" y="632"/>
                    <a:pt x="317" y="632"/>
                  </a:cubicBezTo>
                  <a:lnTo>
                    <a:pt x="317" y="634"/>
                  </a:lnTo>
                  <a:close/>
                  <a:moveTo>
                    <a:pt x="93" y="541"/>
                  </a:moveTo>
                  <a:cubicBezTo>
                    <a:pt x="36" y="483"/>
                    <a:pt x="0" y="404"/>
                    <a:pt x="0" y="317"/>
                  </a:cubicBezTo>
                  <a:lnTo>
                    <a:pt x="2" y="317"/>
                  </a:lnTo>
                  <a:cubicBezTo>
                    <a:pt x="2" y="404"/>
                    <a:pt x="37" y="483"/>
                    <a:pt x="94" y="540"/>
                  </a:cubicBezTo>
                  <a:lnTo>
                    <a:pt x="93" y="541"/>
                  </a:lnTo>
                  <a:close/>
                  <a:moveTo>
                    <a:pt x="0" y="317"/>
                  </a:moveTo>
                  <a:lnTo>
                    <a:pt x="0" y="317"/>
                  </a:lnTo>
                  <a:lnTo>
                    <a:pt x="2" y="317"/>
                  </a:lnTo>
                  <a:lnTo>
                    <a:pt x="0" y="317"/>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5" name="Freeform 12"/>
            <p:cNvSpPr>
              <a:spLocks noEditPoints="1"/>
            </p:cNvSpPr>
            <p:nvPr/>
          </p:nvSpPr>
          <p:spPr bwMode="auto">
            <a:xfrm>
              <a:off x="576" y="96"/>
              <a:ext cx="4320" cy="4128"/>
            </a:xfrm>
            <a:custGeom>
              <a:avLst/>
              <a:gdLst>
                <a:gd name="T0" fmla="*/ 0 w 710"/>
                <a:gd name="T1" fmla="*/ 79723814 h 710"/>
                <a:gd name="T2" fmla="*/ 608627 w 710"/>
                <a:gd name="T3" fmla="*/ 79723814 h 710"/>
                <a:gd name="T4" fmla="*/ 0 w 710"/>
                <a:gd name="T5" fmla="*/ 79723814 h 710"/>
                <a:gd name="T6" fmla="*/ 32731946 w 710"/>
                <a:gd name="T7" fmla="*/ 23790588 h 710"/>
                <a:gd name="T8" fmla="*/ 0 w 710"/>
                <a:gd name="T9" fmla="*/ 79723814 h 710"/>
                <a:gd name="T10" fmla="*/ 109603225 w 710"/>
                <a:gd name="T11" fmla="*/ 0 h 710"/>
                <a:gd name="T12" fmla="*/ 32731946 w 710"/>
                <a:gd name="T13" fmla="*/ 23790588 h 710"/>
                <a:gd name="T14" fmla="*/ 109603225 w 710"/>
                <a:gd name="T15" fmla="*/ 0 h 710"/>
                <a:gd name="T16" fmla="*/ 109603225 w 710"/>
                <a:gd name="T17" fmla="*/ 465005 h 710"/>
                <a:gd name="T18" fmla="*/ 109603225 w 710"/>
                <a:gd name="T19" fmla="*/ 0 h 710"/>
                <a:gd name="T20" fmla="*/ 109603225 w 710"/>
                <a:gd name="T21" fmla="*/ 0 h 710"/>
                <a:gd name="T22" fmla="*/ 109603225 w 710"/>
                <a:gd name="T23" fmla="*/ 465005 h 710"/>
                <a:gd name="T24" fmla="*/ 109603225 w 710"/>
                <a:gd name="T25" fmla="*/ 0 h 710"/>
                <a:gd name="T26" fmla="*/ 186474510 w 710"/>
                <a:gd name="T27" fmla="*/ 23790588 h 710"/>
                <a:gd name="T28" fmla="*/ 109603225 w 710"/>
                <a:gd name="T29" fmla="*/ 0 h 710"/>
                <a:gd name="T30" fmla="*/ 219196757 w 710"/>
                <a:gd name="T31" fmla="*/ 79723814 h 710"/>
                <a:gd name="T32" fmla="*/ 186474510 w 710"/>
                <a:gd name="T33" fmla="*/ 23790588 h 710"/>
                <a:gd name="T34" fmla="*/ 219196757 w 710"/>
                <a:gd name="T35" fmla="*/ 79723814 h 710"/>
                <a:gd name="T36" fmla="*/ 218588349 w 710"/>
                <a:gd name="T37" fmla="*/ 79723814 h 710"/>
                <a:gd name="T38" fmla="*/ 219196757 w 710"/>
                <a:gd name="T39" fmla="*/ 79723814 h 710"/>
                <a:gd name="T40" fmla="*/ 219196757 w 710"/>
                <a:gd name="T41" fmla="*/ 79723814 h 710"/>
                <a:gd name="T42" fmla="*/ 218588349 w 710"/>
                <a:gd name="T43" fmla="*/ 79723814 h 710"/>
                <a:gd name="T44" fmla="*/ 219196757 w 710"/>
                <a:gd name="T45" fmla="*/ 79723814 h 710"/>
                <a:gd name="T46" fmla="*/ 186474510 w 710"/>
                <a:gd name="T47" fmla="*/ 135656801 h 710"/>
                <a:gd name="T48" fmla="*/ 219196757 w 710"/>
                <a:gd name="T49" fmla="*/ 79723814 h 710"/>
                <a:gd name="T50" fmla="*/ 109603225 w 710"/>
                <a:gd name="T51" fmla="*/ 159454489 h 710"/>
                <a:gd name="T52" fmla="*/ 186474510 w 710"/>
                <a:gd name="T53" fmla="*/ 135656801 h 710"/>
                <a:gd name="T54" fmla="*/ 109603225 w 710"/>
                <a:gd name="T55" fmla="*/ 159454489 h 710"/>
                <a:gd name="T56" fmla="*/ 109603225 w 710"/>
                <a:gd name="T57" fmla="*/ 158989286 h 710"/>
                <a:gd name="T58" fmla="*/ 109603225 w 710"/>
                <a:gd name="T59" fmla="*/ 159454489 h 710"/>
                <a:gd name="T60" fmla="*/ 109603225 w 710"/>
                <a:gd name="T61" fmla="*/ 159454489 h 710"/>
                <a:gd name="T62" fmla="*/ 109603225 w 710"/>
                <a:gd name="T63" fmla="*/ 158989286 h 710"/>
                <a:gd name="T64" fmla="*/ 109603225 w 710"/>
                <a:gd name="T65" fmla="*/ 159454489 h 710"/>
                <a:gd name="T66" fmla="*/ 32731946 w 710"/>
                <a:gd name="T67" fmla="*/ 135656801 h 710"/>
                <a:gd name="T68" fmla="*/ 109603225 w 710"/>
                <a:gd name="T69" fmla="*/ 159454489 h 710"/>
                <a:gd name="T70" fmla="*/ 0 w 710"/>
                <a:gd name="T71" fmla="*/ 79723814 h 710"/>
                <a:gd name="T72" fmla="*/ 32731946 w 710"/>
                <a:gd name="T73" fmla="*/ 135656801 h 710"/>
                <a:gd name="T74" fmla="*/ 0 w 710"/>
                <a:gd name="T75" fmla="*/ 79723814 h 710"/>
                <a:gd name="T76" fmla="*/ 608627 w 710"/>
                <a:gd name="T77" fmla="*/ 79723814 h 710"/>
                <a:gd name="T78" fmla="*/ 0 w 710"/>
                <a:gd name="T79" fmla="*/ 79723814 h 7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10"/>
                <a:gd name="T121" fmla="*/ 0 h 710"/>
                <a:gd name="T122" fmla="*/ 710 w 710"/>
                <a:gd name="T123" fmla="*/ 710 h 71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10" h="710">
                  <a:moveTo>
                    <a:pt x="0" y="355"/>
                  </a:moveTo>
                  <a:lnTo>
                    <a:pt x="0" y="355"/>
                  </a:lnTo>
                  <a:lnTo>
                    <a:pt x="2" y="355"/>
                  </a:lnTo>
                  <a:lnTo>
                    <a:pt x="0" y="355"/>
                  </a:lnTo>
                  <a:close/>
                  <a:moveTo>
                    <a:pt x="0" y="355"/>
                  </a:moveTo>
                  <a:cubicBezTo>
                    <a:pt x="0" y="257"/>
                    <a:pt x="40" y="168"/>
                    <a:pt x="104" y="104"/>
                  </a:cubicBezTo>
                  <a:lnTo>
                    <a:pt x="106" y="106"/>
                  </a:lnTo>
                  <a:cubicBezTo>
                    <a:pt x="42" y="170"/>
                    <a:pt x="2" y="258"/>
                    <a:pt x="2" y="355"/>
                  </a:cubicBezTo>
                  <a:lnTo>
                    <a:pt x="0" y="355"/>
                  </a:lnTo>
                  <a:close/>
                  <a:moveTo>
                    <a:pt x="104" y="104"/>
                  </a:moveTo>
                  <a:cubicBezTo>
                    <a:pt x="168" y="40"/>
                    <a:pt x="257" y="0"/>
                    <a:pt x="355" y="0"/>
                  </a:cubicBezTo>
                  <a:lnTo>
                    <a:pt x="355" y="2"/>
                  </a:lnTo>
                  <a:cubicBezTo>
                    <a:pt x="258" y="2"/>
                    <a:pt x="170" y="42"/>
                    <a:pt x="106" y="106"/>
                  </a:cubicBezTo>
                  <a:lnTo>
                    <a:pt x="104" y="104"/>
                  </a:lnTo>
                  <a:close/>
                  <a:moveTo>
                    <a:pt x="355" y="0"/>
                  </a:moveTo>
                  <a:lnTo>
                    <a:pt x="355" y="0"/>
                  </a:lnTo>
                  <a:lnTo>
                    <a:pt x="355" y="2"/>
                  </a:lnTo>
                  <a:lnTo>
                    <a:pt x="355" y="0"/>
                  </a:lnTo>
                  <a:close/>
                  <a:moveTo>
                    <a:pt x="355" y="0"/>
                  </a:moveTo>
                  <a:lnTo>
                    <a:pt x="355" y="0"/>
                  </a:lnTo>
                  <a:lnTo>
                    <a:pt x="355" y="2"/>
                  </a:lnTo>
                  <a:lnTo>
                    <a:pt x="355" y="0"/>
                  </a:lnTo>
                  <a:close/>
                  <a:moveTo>
                    <a:pt x="355" y="0"/>
                  </a:moveTo>
                  <a:cubicBezTo>
                    <a:pt x="453" y="0"/>
                    <a:pt x="542" y="40"/>
                    <a:pt x="606" y="104"/>
                  </a:cubicBezTo>
                  <a:lnTo>
                    <a:pt x="604" y="106"/>
                  </a:lnTo>
                  <a:cubicBezTo>
                    <a:pt x="540" y="42"/>
                    <a:pt x="452" y="2"/>
                    <a:pt x="355" y="2"/>
                  </a:cubicBezTo>
                  <a:lnTo>
                    <a:pt x="355" y="0"/>
                  </a:lnTo>
                  <a:close/>
                  <a:moveTo>
                    <a:pt x="606" y="104"/>
                  </a:moveTo>
                  <a:cubicBezTo>
                    <a:pt x="670" y="168"/>
                    <a:pt x="710" y="257"/>
                    <a:pt x="710" y="355"/>
                  </a:cubicBezTo>
                  <a:lnTo>
                    <a:pt x="708" y="355"/>
                  </a:lnTo>
                  <a:cubicBezTo>
                    <a:pt x="708" y="258"/>
                    <a:pt x="668" y="170"/>
                    <a:pt x="604" y="106"/>
                  </a:cubicBezTo>
                  <a:lnTo>
                    <a:pt x="606" y="104"/>
                  </a:lnTo>
                  <a:close/>
                  <a:moveTo>
                    <a:pt x="710" y="355"/>
                  </a:moveTo>
                  <a:lnTo>
                    <a:pt x="710" y="355"/>
                  </a:lnTo>
                  <a:lnTo>
                    <a:pt x="708" y="355"/>
                  </a:lnTo>
                  <a:lnTo>
                    <a:pt x="710" y="355"/>
                  </a:lnTo>
                  <a:close/>
                  <a:moveTo>
                    <a:pt x="710" y="355"/>
                  </a:moveTo>
                  <a:lnTo>
                    <a:pt x="710" y="355"/>
                  </a:lnTo>
                  <a:lnTo>
                    <a:pt x="708" y="355"/>
                  </a:lnTo>
                  <a:lnTo>
                    <a:pt x="710" y="355"/>
                  </a:lnTo>
                  <a:close/>
                  <a:moveTo>
                    <a:pt x="710" y="355"/>
                  </a:moveTo>
                  <a:cubicBezTo>
                    <a:pt x="710" y="453"/>
                    <a:pt x="670" y="542"/>
                    <a:pt x="606" y="606"/>
                  </a:cubicBezTo>
                  <a:lnTo>
                    <a:pt x="604" y="604"/>
                  </a:lnTo>
                  <a:cubicBezTo>
                    <a:pt x="668" y="540"/>
                    <a:pt x="708" y="452"/>
                    <a:pt x="708" y="355"/>
                  </a:cubicBezTo>
                  <a:lnTo>
                    <a:pt x="710" y="355"/>
                  </a:lnTo>
                  <a:close/>
                  <a:moveTo>
                    <a:pt x="606" y="606"/>
                  </a:moveTo>
                  <a:cubicBezTo>
                    <a:pt x="542" y="670"/>
                    <a:pt x="453" y="710"/>
                    <a:pt x="355" y="710"/>
                  </a:cubicBezTo>
                  <a:lnTo>
                    <a:pt x="355" y="708"/>
                  </a:lnTo>
                  <a:cubicBezTo>
                    <a:pt x="452" y="708"/>
                    <a:pt x="540" y="668"/>
                    <a:pt x="604" y="604"/>
                  </a:cubicBezTo>
                  <a:lnTo>
                    <a:pt x="606" y="606"/>
                  </a:lnTo>
                  <a:close/>
                  <a:moveTo>
                    <a:pt x="355" y="710"/>
                  </a:moveTo>
                  <a:lnTo>
                    <a:pt x="355" y="710"/>
                  </a:lnTo>
                  <a:lnTo>
                    <a:pt x="355" y="708"/>
                  </a:lnTo>
                  <a:lnTo>
                    <a:pt x="355" y="710"/>
                  </a:lnTo>
                  <a:close/>
                  <a:moveTo>
                    <a:pt x="355" y="710"/>
                  </a:moveTo>
                  <a:lnTo>
                    <a:pt x="355" y="710"/>
                  </a:lnTo>
                  <a:lnTo>
                    <a:pt x="355" y="708"/>
                  </a:lnTo>
                  <a:lnTo>
                    <a:pt x="355" y="710"/>
                  </a:lnTo>
                  <a:close/>
                  <a:moveTo>
                    <a:pt x="355" y="710"/>
                  </a:moveTo>
                  <a:cubicBezTo>
                    <a:pt x="257" y="710"/>
                    <a:pt x="168" y="670"/>
                    <a:pt x="104" y="606"/>
                  </a:cubicBezTo>
                  <a:lnTo>
                    <a:pt x="106" y="604"/>
                  </a:lnTo>
                  <a:cubicBezTo>
                    <a:pt x="170" y="668"/>
                    <a:pt x="258" y="708"/>
                    <a:pt x="355" y="708"/>
                  </a:cubicBezTo>
                  <a:lnTo>
                    <a:pt x="355" y="710"/>
                  </a:lnTo>
                  <a:close/>
                  <a:moveTo>
                    <a:pt x="104" y="606"/>
                  </a:moveTo>
                  <a:cubicBezTo>
                    <a:pt x="40" y="542"/>
                    <a:pt x="0" y="453"/>
                    <a:pt x="0" y="355"/>
                  </a:cubicBezTo>
                  <a:lnTo>
                    <a:pt x="2" y="355"/>
                  </a:lnTo>
                  <a:cubicBezTo>
                    <a:pt x="2" y="452"/>
                    <a:pt x="42" y="540"/>
                    <a:pt x="106" y="604"/>
                  </a:cubicBezTo>
                  <a:lnTo>
                    <a:pt x="104" y="606"/>
                  </a:lnTo>
                  <a:close/>
                  <a:moveTo>
                    <a:pt x="0" y="355"/>
                  </a:moveTo>
                  <a:lnTo>
                    <a:pt x="0" y="355"/>
                  </a:lnTo>
                  <a:lnTo>
                    <a:pt x="2" y="355"/>
                  </a:lnTo>
                  <a:lnTo>
                    <a:pt x="0" y="355"/>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6" name="Freeform 13"/>
            <p:cNvSpPr>
              <a:spLocks noEditPoints="1"/>
            </p:cNvSpPr>
            <p:nvPr/>
          </p:nvSpPr>
          <p:spPr bwMode="auto">
            <a:xfrm>
              <a:off x="2172" y="533"/>
              <a:ext cx="1032" cy="405"/>
            </a:xfrm>
            <a:custGeom>
              <a:avLst/>
              <a:gdLst>
                <a:gd name="T0" fmla="*/ 51700432 w 170"/>
                <a:gd name="T1" fmla="*/ 4349908 h 70"/>
                <a:gd name="T2" fmla="*/ 31327957 w 170"/>
                <a:gd name="T3" fmla="*/ 4123519 h 70"/>
                <a:gd name="T4" fmla="*/ 31633532 w 170"/>
                <a:gd name="T5" fmla="*/ 1952031 h 70"/>
                <a:gd name="T6" fmla="*/ 33735795 w 170"/>
                <a:gd name="T7" fmla="*/ 227558 h 70"/>
                <a:gd name="T8" fmla="*/ 26472925 w 170"/>
                <a:gd name="T9" fmla="*/ 0 h 70"/>
                <a:gd name="T10" fmla="*/ 23718784 w 170"/>
                <a:gd name="T11" fmla="*/ 1536211 h 70"/>
                <a:gd name="T12" fmla="*/ 23718784 w 170"/>
                <a:gd name="T13" fmla="*/ 4577472 h 70"/>
                <a:gd name="T14" fmla="*/ 17618334 w 170"/>
                <a:gd name="T15" fmla="*/ 6301939 h 70"/>
                <a:gd name="T16" fmla="*/ 13363544 w 170"/>
                <a:gd name="T17" fmla="*/ 10878271 h 70"/>
                <a:gd name="T18" fmla="*/ 0 w 170"/>
                <a:gd name="T19" fmla="*/ 15229354 h 70"/>
                <a:gd name="T20" fmla="*/ 12761748 w 170"/>
                <a:gd name="T21" fmla="*/ 14780996 h 70"/>
                <a:gd name="T22" fmla="*/ 16414968 w 170"/>
                <a:gd name="T23" fmla="*/ 13504679 h 70"/>
                <a:gd name="T24" fmla="*/ 20668465 w 170"/>
                <a:gd name="T25" fmla="*/ 10016605 h 70"/>
                <a:gd name="T26" fmla="*/ 24921932 w 170"/>
                <a:gd name="T27" fmla="*/ 9562658 h 70"/>
                <a:gd name="T28" fmla="*/ 25227507 w 170"/>
                <a:gd name="T29" fmla="*/ 12415657 h 70"/>
                <a:gd name="T30" fmla="*/ 27973574 w 170"/>
                <a:gd name="T31" fmla="*/ 14366548 h 70"/>
                <a:gd name="T32" fmla="*/ 34082097 w 170"/>
                <a:gd name="T33" fmla="*/ 14366548 h 70"/>
                <a:gd name="T34" fmla="*/ 31633532 w 170"/>
                <a:gd name="T35" fmla="*/ 11967299 h 70"/>
                <a:gd name="T36" fmla="*/ 31327957 w 170"/>
                <a:gd name="T37" fmla="*/ 8927415 h 70"/>
                <a:gd name="T38" fmla="*/ 48946291 w 170"/>
                <a:gd name="T39" fmla="*/ 10424492 h 70"/>
                <a:gd name="T40" fmla="*/ 51700432 w 170"/>
                <a:gd name="T41" fmla="*/ 4349908 h 70"/>
                <a:gd name="T42" fmla="*/ 49243835 w 170"/>
                <a:gd name="T43" fmla="*/ 5212749 h 70"/>
                <a:gd name="T44" fmla="*/ 47445605 w 170"/>
                <a:gd name="T45" fmla="*/ 9342060 h 70"/>
                <a:gd name="T46" fmla="*/ 46844064 w 170"/>
                <a:gd name="T47" fmla="*/ 5886120 h 70"/>
                <a:gd name="T48" fmla="*/ 36480538 w 170"/>
                <a:gd name="T49" fmla="*/ 6301939 h 70"/>
                <a:gd name="T50" fmla="*/ 46547850 w 170"/>
                <a:gd name="T51" fmla="*/ 7391169 h 70"/>
                <a:gd name="T52" fmla="*/ 36786114 w 170"/>
                <a:gd name="T53" fmla="*/ 6975350 h 70"/>
                <a:gd name="T54" fmla="*/ 45590579 w 170"/>
                <a:gd name="T55" fmla="*/ 9153798 h 70"/>
                <a:gd name="T56" fmla="*/ 36480538 w 170"/>
                <a:gd name="T57" fmla="*/ 7617390 h 70"/>
                <a:gd name="T58" fmla="*/ 31633532 w 170"/>
                <a:gd name="T59" fmla="*/ 5886120 h 70"/>
                <a:gd name="T60" fmla="*/ 23718784 w 170"/>
                <a:gd name="T61" fmla="*/ 6301939 h 70"/>
                <a:gd name="T62" fmla="*/ 31031997 w 170"/>
                <a:gd name="T63" fmla="*/ 6975350 h 70"/>
                <a:gd name="T64" fmla="*/ 23718784 w 170"/>
                <a:gd name="T65" fmla="*/ 7617390 h 70"/>
                <a:gd name="T66" fmla="*/ 30726386 w 170"/>
                <a:gd name="T67" fmla="*/ 8252835 h 70"/>
                <a:gd name="T68" fmla="*/ 23718784 w 170"/>
                <a:gd name="T69" fmla="*/ 8064574 h 70"/>
                <a:gd name="T70" fmla="*/ 19769575 w 170"/>
                <a:gd name="T71" fmla="*/ 8699817 h 70"/>
                <a:gd name="T72" fmla="*/ 15210496 w 170"/>
                <a:gd name="T73" fmla="*/ 12415657 h 70"/>
                <a:gd name="T74" fmla="*/ 9110047 w 170"/>
                <a:gd name="T75" fmla="*/ 13277323 h 70"/>
                <a:gd name="T76" fmla="*/ 4253461 w 170"/>
                <a:gd name="T77" fmla="*/ 14366548 h 70"/>
                <a:gd name="T78" fmla="*/ 29778512 w 170"/>
                <a:gd name="T79" fmla="*/ 1089224 h 70"/>
                <a:gd name="T80" fmla="*/ 26777170 w 170"/>
                <a:gd name="T81" fmla="*/ 1089224 h 70"/>
                <a:gd name="T82" fmla="*/ 29176941 w 170"/>
                <a:gd name="T83" fmla="*/ 3902927 h 70"/>
                <a:gd name="T84" fmla="*/ 28879397 w 170"/>
                <a:gd name="T85" fmla="*/ 2178252 h 70"/>
                <a:gd name="T86" fmla="*/ 25525051 w 170"/>
                <a:gd name="T87" fmla="*/ 3714666 h 70"/>
                <a:gd name="T88" fmla="*/ 25525051 w 170"/>
                <a:gd name="T89" fmla="*/ 1952031 h 70"/>
                <a:gd name="T90" fmla="*/ 31031997 w 170"/>
                <a:gd name="T91" fmla="*/ 13691968 h 70"/>
                <a:gd name="T92" fmla="*/ 29480968 w 170"/>
                <a:gd name="T93" fmla="*/ 12415657 h 70"/>
                <a:gd name="T94" fmla="*/ 28575145 w 170"/>
                <a:gd name="T95" fmla="*/ 13691968 h 70"/>
                <a:gd name="T96" fmla="*/ 27378748 w 170"/>
                <a:gd name="T97" fmla="*/ 12602744 h 70"/>
                <a:gd name="T98" fmla="*/ 29480968 w 170"/>
                <a:gd name="T99" fmla="*/ 11326427 h 70"/>
                <a:gd name="T100" fmla="*/ 29176941 w 170"/>
                <a:gd name="T101" fmla="*/ 9153798 h 70"/>
                <a:gd name="T102" fmla="*/ 27378748 w 170"/>
                <a:gd name="T103" fmla="*/ 11326427 h 70"/>
                <a:gd name="T104" fmla="*/ 27074496 w 170"/>
                <a:gd name="T105" fmla="*/ 9342060 h 70"/>
                <a:gd name="T106" fmla="*/ 14015197 w 170"/>
                <a:gd name="T107" fmla="*/ 12830105 h 70"/>
                <a:gd name="T108" fmla="*/ 13059292 w 170"/>
                <a:gd name="T109" fmla="*/ 12415657 h 70"/>
                <a:gd name="T110" fmla="*/ 12465759 w 170"/>
                <a:gd name="T111" fmla="*/ 13050899 h 70"/>
                <a:gd name="T112" fmla="*/ 13363544 w 170"/>
                <a:gd name="T113" fmla="*/ 13691968 h 70"/>
                <a:gd name="T114" fmla="*/ 14015197 w 170"/>
                <a:gd name="T115" fmla="*/ 12830105 h 70"/>
                <a:gd name="T116" fmla="*/ 4551005 w 170"/>
                <a:gd name="T117" fmla="*/ 14366548 h 70"/>
                <a:gd name="T118" fmla="*/ 8804472 w 170"/>
                <a:gd name="T119" fmla="*/ 13919329 h 70"/>
                <a:gd name="T120" fmla="*/ 15210496 w 170"/>
                <a:gd name="T121" fmla="*/ 12415657 h 70"/>
                <a:gd name="T122" fmla="*/ 20371146 w 170"/>
                <a:gd name="T123" fmla="*/ 7163605 h 7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0"/>
                <a:gd name="T187" fmla="*/ 0 h 70"/>
                <a:gd name="T188" fmla="*/ 170 w 170"/>
                <a:gd name="T189" fmla="*/ 70 h 7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0" h="70">
                  <a:moveTo>
                    <a:pt x="170" y="20"/>
                  </a:moveTo>
                  <a:lnTo>
                    <a:pt x="103" y="19"/>
                  </a:lnTo>
                  <a:lnTo>
                    <a:pt x="104" y="9"/>
                  </a:lnTo>
                  <a:lnTo>
                    <a:pt x="111" y="1"/>
                  </a:lnTo>
                  <a:lnTo>
                    <a:pt x="87" y="0"/>
                  </a:lnTo>
                  <a:lnTo>
                    <a:pt x="78" y="7"/>
                  </a:lnTo>
                  <a:lnTo>
                    <a:pt x="78" y="21"/>
                  </a:lnTo>
                  <a:cubicBezTo>
                    <a:pt x="78" y="21"/>
                    <a:pt x="63" y="22"/>
                    <a:pt x="58" y="29"/>
                  </a:cubicBezTo>
                  <a:cubicBezTo>
                    <a:pt x="52" y="36"/>
                    <a:pt x="49" y="48"/>
                    <a:pt x="44" y="50"/>
                  </a:cubicBezTo>
                  <a:cubicBezTo>
                    <a:pt x="39" y="53"/>
                    <a:pt x="0" y="70"/>
                    <a:pt x="0" y="70"/>
                  </a:cubicBezTo>
                  <a:lnTo>
                    <a:pt x="42" y="68"/>
                  </a:lnTo>
                  <a:cubicBezTo>
                    <a:pt x="47" y="67"/>
                    <a:pt x="52" y="65"/>
                    <a:pt x="54" y="62"/>
                  </a:cubicBezTo>
                  <a:cubicBezTo>
                    <a:pt x="58" y="57"/>
                    <a:pt x="65" y="47"/>
                    <a:pt x="68" y="46"/>
                  </a:cubicBezTo>
                  <a:cubicBezTo>
                    <a:pt x="72" y="45"/>
                    <a:pt x="82" y="44"/>
                    <a:pt x="82" y="44"/>
                  </a:cubicBezTo>
                  <a:lnTo>
                    <a:pt x="83" y="57"/>
                  </a:lnTo>
                  <a:lnTo>
                    <a:pt x="92" y="66"/>
                  </a:lnTo>
                  <a:lnTo>
                    <a:pt x="112" y="66"/>
                  </a:lnTo>
                  <a:lnTo>
                    <a:pt x="104" y="55"/>
                  </a:lnTo>
                  <a:lnTo>
                    <a:pt x="103" y="41"/>
                  </a:lnTo>
                  <a:lnTo>
                    <a:pt x="161" y="48"/>
                  </a:lnTo>
                  <a:lnTo>
                    <a:pt x="170" y="20"/>
                  </a:lnTo>
                  <a:close/>
                  <a:moveTo>
                    <a:pt x="162" y="24"/>
                  </a:moveTo>
                  <a:lnTo>
                    <a:pt x="156" y="43"/>
                  </a:lnTo>
                  <a:moveTo>
                    <a:pt x="154" y="27"/>
                  </a:moveTo>
                  <a:lnTo>
                    <a:pt x="120" y="29"/>
                  </a:lnTo>
                  <a:moveTo>
                    <a:pt x="153" y="34"/>
                  </a:moveTo>
                  <a:lnTo>
                    <a:pt x="121" y="32"/>
                  </a:lnTo>
                  <a:moveTo>
                    <a:pt x="150" y="42"/>
                  </a:moveTo>
                  <a:lnTo>
                    <a:pt x="120" y="35"/>
                  </a:lnTo>
                  <a:moveTo>
                    <a:pt x="104" y="27"/>
                  </a:moveTo>
                  <a:lnTo>
                    <a:pt x="78" y="29"/>
                  </a:lnTo>
                  <a:moveTo>
                    <a:pt x="102" y="32"/>
                  </a:moveTo>
                  <a:lnTo>
                    <a:pt x="78" y="35"/>
                  </a:lnTo>
                  <a:moveTo>
                    <a:pt x="101" y="38"/>
                  </a:moveTo>
                  <a:lnTo>
                    <a:pt x="78" y="37"/>
                  </a:lnTo>
                  <a:moveTo>
                    <a:pt x="65" y="40"/>
                  </a:moveTo>
                  <a:lnTo>
                    <a:pt x="50" y="57"/>
                  </a:lnTo>
                  <a:moveTo>
                    <a:pt x="30" y="61"/>
                  </a:moveTo>
                  <a:lnTo>
                    <a:pt x="14" y="66"/>
                  </a:lnTo>
                  <a:moveTo>
                    <a:pt x="98" y="5"/>
                  </a:moveTo>
                  <a:lnTo>
                    <a:pt x="88" y="5"/>
                  </a:lnTo>
                  <a:moveTo>
                    <a:pt x="96" y="18"/>
                  </a:moveTo>
                  <a:lnTo>
                    <a:pt x="95" y="10"/>
                  </a:lnTo>
                  <a:moveTo>
                    <a:pt x="84" y="17"/>
                  </a:moveTo>
                  <a:lnTo>
                    <a:pt x="84" y="9"/>
                  </a:lnTo>
                  <a:moveTo>
                    <a:pt x="102" y="63"/>
                  </a:moveTo>
                  <a:lnTo>
                    <a:pt x="97" y="57"/>
                  </a:lnTo>
                  <a:moveTo>
                    <a:pt x="94" y="63"/>
                  </a:moveTo>
                  <a:lnTo>
                    <a:pt x="90" y="58"/>
                  </a:lnTo>
                  <a:moveTo>
                    <a:pt x="97" y="52"/>
                  </a:moveTo>
                  <a:lnTo>
                    <a:pt x="96" y="42"/>
                  </a:lnTo>
                  <a:moveTo>
                    <a:pt x="90" y="52"/>
                  </a:moveTo>
                  <a:lnTo>
                    <a:pt x="89" y="43"/>
                  </a:lnTo>
                  <a:moveTo>
                    <a:pt x="46" y="59"/>
                  </a:moveTo>
                  <a:cubicBezTo>
                    <a:pt x="46" y="58"/>
                    <a:pt x="45" y="57"/>
                    <a:pt x="43" y="57"/>
                  </a:cubicBezTo>
                  <a:cubicBezTo>
                    <a:pt x="42" y="57"/>
                    <a:pt x="41" y="59"/>
                    <a:pt x="41" y="60"/>
                  </a:cubicBezTo>
                  <a:cubicBezTo>
                    <a:pt x="41" y="62"/>
                    <a:pt x="42" y="63"/>
                    <a:pt x="44" y="63"/>
                  </a:cubicBezTo>
                  <a:cubicBezTo>
                    <a:pt x="45" y="62"/>
                    <a:pt x="47" y="61"/>
                    <a:pt x="46" y="59"/>
                  </a:cubicBezTo>
                  <a:close/>
                  <a:moveTo>
                    <a:pt x="15" y="66"/>
                  </a:moveTo>
                  <a:lnTo>
                    <a:pt x="29" y="64"/>
                  </a:lnTo>
                  <a:moveTo>
                    <a:pt x="50" y="57"/>
                  </a:moveTo>
                  <a:lnTo>
                    <a:pt x="67" y="33"/>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7" name="Freeform 14"/>
            <p:cNvSpPr>
              <a:spLocks noEditPoints="1"/>
            </p:cNvSpPr>
            <p:nvPr/>
          </p:nvSpPr>
          <p:spPr bwMode="auto">
            <a:xfrm>
              <a:off x="2172" y="533"/>
              <a:ext cx="1032" cy="405"/>
            </a:xfrm>
            <a:custGeom>
              <a:avLst/>
              <a:gdLst>
                <a:gd name="T0" fmla="*/ 51700432 w 170"/>
                <a:gd name="T1" fmla="*/ 4349908 h 70"/>
                <a:gd name="T2" fmla="*/ 31327957 w 170"/>
                <a:gd name="T3" fmla="*/ 4123519 h 70"/>
                <a:gd name="T4" fmla="*/ 31633532 w 170"/>
                <a:gd name="T5" fmla="*/ 1952031 h 70"/>
                <a:gd name="T6" fmla="*/ 33735795 w 170"/>
                <a:gd name="T7" fmla="*/ 227558 h 70"/>
                <a:gd name="T8" fmla="*/ 26472925 w 170"/>
                <a:gd name="T9" fmla="*/ 0 h 70"/>
                <a:gd name="T10" fmla="*/ 23718784 w 170"/>
                <a:gd name="T11" fmla="*/ 1536211 h 70"/>
                <a:gd name="T12" fmla="*/ 23718784 w 170"/>
                <a:gd name="T13" fmla="*/ 4577472 h 70"/>
                <a:gd name="T14" fmla="*/ 17618334 w 170"/>
                <a:gd name="T15" fmla="*/ 6301939 h 70"/>
                <a:gd name="T16" fmla="*/ 13363544 w 170"/>
                <a:gd name="T17" fmla="*/ 10878271 h 70"/>
                <a:gd name="T18" fmla="*/ 0 w 170"/>
                <a:gd name="T19" fmla="*/ 15229354 h 70"/>
                <a:gd name="T20" fmla="*/ 12761748 w 170"/>
                <a:gd name="T21" fmla="*/ 14780996 h 70"/>
                <a:gd name="T22" fmla="*/ 16414968 w 170"/>
                <a:gd name="T23" fmla="*/ 13504679 h 70"/>
                <a:gd name="T24" fmla="*/ 20668465 w 170"/>
                <a:gd name="T25" fmla="*/ 10016605 h 70"/>
                <a:gd name="T26" fmla="*/ 24921932 w 170"/>
                <a:gd name="T27" fmla="*/ 9562658 h 70"/>
                <a:gd name="T28" fmla="*/ 25227507 w 170"/>
                <a:gd name="T29" fmla="*/ 12415657 h 70"/>
                <a:gd name="T30" fmla="*/ 27973574 w 170"/>
                <a:gd name="T31" fmla="*/ 14366548 h 70"/>
                <a:gd name="T32" fmla="*/ 34082097 w 170"/>
                <a:gd name="T33" fmla="*/ 14366548 h 70"/>
                <a:gd name="T34" fmla="*/ 31633532 w 170"/>
                <a:gd name="T35" fmla="*/ 11967299 h 70"/>
                <a:gd name="T36" fmla="*/ 31327957 w 170"/>
                <a:gd name="T37" fmla="*/ 8927415 h 70"/>
                <a:gd name="T38" fmla="*/ 48946291 w 170"/>
                <a:gd name="T39" fmla="*/ 10424492 h 70"/>
                <a:gd name="T40" fmla="*/ 51700432 w 170"/>
                <a:gd name="T41" fmla="*/ 4349908 h 70"/>
                <a:gd name="T42" fmla="*/ 49243835 w 170"/>
                <a:gd name="T43" fmla="*/ 5212749 h 70"/>
                <a:gd name="T44" fmla="*/ 47445605 w 170"/>
                <a:gd name="T45" fmla="*/ 9342060 h 70"/>
                <a:gd name="T46" fmla="*/ 46844064 w 170"/>
                <a:gd name="T47" fmla="*/ 5886120 h 70"/>
                <a:gd name="T48" fmla="*/ 36480538 w 170"/>
                <a:gd name="T49" fmla="*/ 6301939 h 70"/>
                <a:gd name="T50" fmla="*/ 46547850 w 170"/>
                <a:gd name="T51" fmla="*/ 7391169 h 70"/>
                <a:gd name="T52" fmla="*/ 36786114 w 170"/>
                <a:gd name="T53" fmla="*/ 6975350 h 70"/>
                <a:gd name="T54" fmla="*/ 45590579 w 170"/>
                <a:gd name="T55" fmla="*/ 9153798 h 70"/>
                <a:gd name="T56" fmla="*/ 36480538 w 170"/>
                <a:gd name="T57" fmla="*/ 7617390 h 70"/>
                <a:gd name="T58" fmla="*/ 31633532 w 170"/>
                <a:gd name="T59" fmla="*/ 5886120 h 70"/>
                <a:gd name="T60" fmla="*/ 23718784 w 170"/>
                <a:gd name="T61" fmla="*/ 6301939 h 70"/>
                <a:gd name="T62" fmla="*/ 31031997 w 170"/>
                <a:gd name="T63" fmla="*/ 6975350 h 70"/>
                <a:gd name="T64" fmla="*/ 23718784 w 170"/>
                <a:gd name="T65" fmla="*/ 7617390 h 70"/>
                <a:gd name="T66" fmla="*/ 30726386 w 170"/>
                <a:gd name="T67" fmla="*/ 8252835 h 70"/>
                <a:gd name="T68" fmla="*/ 23718784 w 170"/>
                <a:gd name="T69" fmla="*/ 8064574 h 70"/>
                <a:gd name="T70" fmla="*/ 19769575 w 170"/>
                <a:gd name="T71" fmla="*/ 8699817 h 70"/>
                <a:gd name="T72" fmla="*/ 15210496 w 170"/>
                <a:gd name="T73" fmla="*/ 12415657 h 70"/>
                <a:gd name="T74" fmla="*/ 9110047 w 170"/>
                <a:gd name="T75" fmla="*/ 13277323 h 70"/>
                <a:gd name="T76" fmla="*/ 4253461 w 170"/>
                <a:gd name="T77" fmla="*/ 14366548 h 70"/>
                <a:gd name="T78" fmla="*/ 29778512 w 170"/>
                <a:gd name="T79" fmla="*/ 1089224 h 70"/>
                <a:gd name="T80" fmla="*/ 26777170 w 170"/>
                <a:gd name="T81" fmla="*/ 1089224 h 70"/>
                <a:gd name="T82" fmla="*/ 29176941 w 170"/>
                <a:gd name="T83" fmla="*/ 3902927 h 70"/>
                <a:gd name="T84" fmla="*/ 28879397 w 170"/>
                <a:gd name="T85" fmla="*/ 2178252 h 70"/>
                <a:gd name="T86" fmla="*/ 25525051 w 170"/>
                <a:gd name="T87" fmla="*/ 3714666 h 70"/>
                <a:gd name="T88" fmla="*/ 25525051 w 170"/>
                <a:gd name="T89" fmla="*/ 1952031 h 70"/>
                <a:gd name="T90" fmla="*/ 31031997 w 170"/>
                <a:gd name="T91" fmla="*/ 13691968 h 70"/>
                <a:gd name="T92" fmla="*/ 29480968 w 170"/>
                <a:gd name="T93" fmla="*/ 12415657 h 70"/>
                <a:gd name="T94" fmla="*/ 28575145 w 170"/>
                <a:gd name="T95" fmla="*/ 13691968 h 70"/>
                <a:gd name="T96" fmla="*/ 27378748 w 170"/>
                <a:gd name="T97" fmla="*/ 12602744 h 70"/>
                <a:gd name="T98" fmla="*/ 29480968 w 170"/>
                <a:gd name="T99" fmla="*/ 11326427 h 70"/>
                <a:gd name="T100" fmla="*/ 29176941 w 170"/>
                <a:gd name="T101" fmla="*/ 9153798 h 70"/>
                <a:gd name="T102" fmla="*/ 27378748 w 170"/>
                <a:gd name="T103" fmla="*/ 11326427 h 70"/>
                <a:gd name="T104" fmla="*/ 27074496 w 170"/>
                <a:gd name="T105" fmla="*/ 9342060 h 70"/>
                <a:gd name="T106" fmla="*/ 14015197 w 170"/>
                <a:gd name="T107" fmla="*/ 12830105 h 70"/>
                <a:gd name="T108" fmla="*/ 13059292 w 170"/>
                <a:gd name="T109" fmla="*/ 12415657 h 70"/>
                <a:gd name="T110" fmla="*/ 12465759 w 170"/>
                <a:gd name="T111" fmla="*/ 13050899 h 70"/>
                <a:gd name="T112" fmla="*/ 13363544 w 170"/>
                <a:gd name="T113" fmla="*/ 13691968 h 70"/>
                <a:gd name="T114" fmla="*/ 14015197 w 170"/>
                <a:gd name="T115" fmla="*/ 12830105 h 70"/>
                <a:gd name="T116" fmla="*/ 4551005 w 170"/>
                <a:gd name="T117" fmla="*/ 14366548 h 70"/>
                <a:gd name="T118" fmla="*/ 8804472 w 170"/>
                <a:gd name="T119" fmla="*/ 13919329 h 70"/>
                <a:gd name="T120" fmla="*/ 15210496 w 170"/>
                <a:gd name="T121" fmla="*/ 12415657 h 70"/>
                <a:gd name="T122" fmla="*/ 20371146 w 170"/>
                <a:gd name="T123" fmla="*/ 7163605 h 7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0"/>
                <a:gd name="T187" fmla="*/ 0 h 70"/>
                <a:gd name="T188" fmla="*/ 170 w 170"/>
                <a:gd name="T189" fmla="*/ 70 h 7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0" h="70">
                  <a:moveTo>
                    <a:pt x="170" y="20"/>
                  </a:moveTo>
                  <a:lnTo>
                    <a:pt x="103" y="19"/>
                  </a:lnTo>
                  <a:lnTo>
                    <a:pt x="104" y="9"/>
                  </a:lnTo>
                  <a:lnTo>
                    <a:pt x="111" y="1"/>
                  </a:lnTo>
                  <a:lnTo>
                    <a:pt x="87" y="0"/>
                  </a:lnTo>
                  <a:lnTo>
                    <a:pt x="78" y="7"/>
                  </a:lnTo>
                  <a:lnTo>
                    <a:pt x="78" y="21"/>
                  </a:lnTo>
                  <a:cubicBezTo>
                    <a:pt x="78" y="21"/>
                    <a:pt x="63" y="22"/>
                    <a:pt x="58" y="29"/>
                  </a:cubicBezTo>
                  <a:cubicBezTo>
                    <a:pt x="52" y="36"/>
                    <a:pt x="49" y="48"/>
                    <a:pt x="44" y="50"/>
                  </a:cubicBezTo>
                  <a:cubicBezTo>
                    <a:pt x="39" y="53"/>
                    <a:pt x="0" y="70"/>
                    <a:pt x="0" y="70"/>
                  </a:cubicBezTo>
                  <a:lnTo>
                    <a:pt x="42" y="68"/>
                  </a:lnTo>
                  <a:cubicBezTo>
                    <a:pt x="47" y="67"/>
                    <a:pt x="52" y="65"/>
                    <a:pt x="54" y="62"/>
                  </a:cubicBezTo>
                  <a:cubicBezTo>
                    <a:pt x="58" y="57"/>
                    <a:pt x="65" y="47"/>
                    <a:pt x="68" y="46"/>
                  </a:cubicBezTo>
                  <a:cubicBezTo>
                    <a:pt x="72" y="45"/>
                    <a:pt x="82" y="44"/>
                    <a:pt x="82" y="44"/>
                  </a:cubicBezTo>
                  <a:lnTo>
                    <a:pt x="83" y="57"/>
                  </a:lnTo>
                  <a:lnTo>
                    <a:pt x="92" y="66"/>
                  </a:lnTo>
                  <a:lnTo>
                    <a:pt x="112" y="66"/>
                  </a:lnTo>
                  <a:lnTo>
                    <a:pt x="104" y="55"/>
                  </a:lnTo>
                  <a:lnTo>
                    <a:pt x="103" y="41"/>
                  </a:lnTo>
                  <a:lnTo>
                    <a:pt x="161" y="48"/>
                  </a:lnTo>
                  <a:lnTo>
                    <a:pt x="170" y="20"/>
                  </a:lnTo>
                  <a:close/>
                  <a:moveTo>
                    <a:pt x="162" y="24"/>
                  </a:moveTo>
                  <a:lnTo>
                    <a:pt x="156" y="43"/>
                  </a:lnTo>
                  <a:moveTo>
                    <a:pt x="154" y="27"/>
                  </a:moveTo>
                  <a:lnTo>
                    <a:pt x="120" y="29"/>
                  </a:lnTo>
                  <a:moveTo>
                    <a:pt x="153" y="34"/>
                  </a:moveTo>
                  <a:lnTo>
                    <a:pt x="121" y="32"/>
                  </a:lnTo>
                  <a:moveTo>
                    <a:pt x="150" y="42"/>
                  </a:moveTo>
                  <a:lnTo>
                    <a:pt x="120" y="35"/>
                  </a:lnTo>
                  <a:moveTo>
                    <a:pt x="104" y="27"/>
                  </a:moveTo>
                  <a:lnTo>
                    <a:pt x="78" y="29"/>
                  </a:lnTo>
                  <a:moveTo>
                    <a:pt x="102" y="32"/>
                  </a:moveTo>
                  <a:lnTo>
                    <a:pt x="78" y="35"/>
                  </a:lnTo>
                  <a:moveTo>
                    <a:pt x="101" y="38"/>
                  </a:moveTo>
                  <a:lnTo>
                    <a:pt x="78" y="37"/>
                  </a:lnTo>
                  <a:moveTo>
                    <a:pt x="65" y="40"/>
                  </a:moveTo>
                  <a:lnTo>
                    <a:pt x="50" y="57"/>
                  </a:lnTo>
                  <a:moveTo>
                    <a:pt x="30" y="61"/>
                  </a:moveTo>
                  <a:lnTo>
                    <a:pt x="14" y="66"/>
                  </a:lnTo>
                  <a:moveTo>
                    <a:pt x="98" y="5"/>
                  </a:moveTo>
                  <a:lnTo>
                    <a:pt x="88" y="5"/>
                  </a:lnTo>
                  <a:moveTo>
                    <a:pt x="96" y="18"/>
                  </a:moveTo>
                  <a:lnTo>
                    <a:pt x="95" y="10"/>
                  </a:lnTo>
                  <a:moveTo>
                    <a:pt x="84" y="17"/>
                  </a:moveTo>
                  <a:lnTo>
                    <a:pt x="84" y="9"/>
                  </a:lnTo>
                  <a:moveTo>
                    <a:pt x="102" y="63"/>
                  </a:moveTo>
                  <a:lnTo>
                    <a:pt x="97" y="57"/>
                  </a:lnTo>
                  <a:moveTo>
                    <a:pt x="94" y="63"/>
                  </a:moveTo>
                  <a:lnTo>
                    <a:pt x="90" y="58"/>
                  </a:lnTo>
                  <a:moveTo>
                    <a:pt x="97" y="52"/>
                  </a:moveTo>
                  <a:lnTo>
                    <a:pt x="96" y="42"/>
                  </a:lnTo>
                  <a:moveTo>
                    <a:pt x="90" y="52"/>
                  </a:moveTo>
                  <a:lnTo>
                    <a:pt x="89" y="43"/>
                  </a:lnTo>
                  <a:moveTo>
                    <a:pt x="46" y="59"/>
                  </a:moveTo>
                  <a:cubicBezTo>
                    <a:pt x="46" y="58"/>
                    <a:pt x="45" y="57"/>
                    <a:pt x="43" y="57"/>
                  </a:cubicBezTo>
                  <a:cubicBezTo>
                    <a:pt x="42" y="57"/>
                    <a:pt x="41" y="59"/>
                    <a:pt x="41" y="60"/>
                  </a:cubicBezTo>
                  <a:cubicBezTo>
                    <a:pt x="41" y="62"/>
                    <a:pt x="42" y="63"/>
                    <a:pt x="44" y="63"/>
                  </a:cubicBezTo>
                  <a:cubicBezTo>
                    <a:pt x="45" y="62"/>
                    <a:pt x="47" y="61"/>
                    <a:pt x="46" y="59"/>
                  </a:cubicBezTo>
                  <a:close/>
                  <a:moveTo>
                    <a:pt x="15" y="66"/>
                  </a:moveTo>
                  <a:lnTo>
                    <a:pt x="29" y="64"/>
                  </a:lnTo>
                  <a:moveTo>
                    <a:pt x="50" y="57"/>
                  </a:moveTo>
                  <a:lnTo>
                    <a:pt x="67" y="33"/>
                  </a:lnTo>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8" name="Freeform 15"/>
            <p:cNvSpPr>
              <a:spLocks noEditPoints="1"/>
            </p:cNvSpPr>
            <p:nvPr/>
          </p:nvSpPr>
          <p:spPr bwMode="auto">
            <a:xfrm>
              <a:off x="1524" y="673"/>
              <a:ext cx="718" cy="817"/>
            </a:xfrm>
            <a:custGeom>
              <a:avLst/>
              <a:gdLst>
                <a:gd name="T0" fmla="*/ 33647269 w 118"/>
                <a:gd name="T1" fmla="*/ 0 h 141"/>
                <a:gd name="T2" fmla="*/ 16698848 w 118"/>
                <a:gd name="T3" fmla="*/ 8589527 h 141"/>
                <a:gd name="T4" fmla="*/ 14822240 w 118"/>
                <a:gd name="T5" fmla="*/ 6584209 h 141"/>
                <a:gd name="T6" fmla="*/ 15122540 w 118"/>
                <a:gd name="T7" fmla="*/ 4389393 h 141"/>
                <a:gd name="T8" fmla="*/ 9291096 w 118"/>
                <a:gd name="T9" fmla="*/ 7269556 h 141"/>
                <a:gd name="T10" fmla="*/ 8015095 w 118"/>
                <a:gd name="T11" fmla="*/ 9464169 h 141"/>
                <a:gd name="T12" fmla="*/ 10509889 w 118"/>
                <a:gd name="T13" fmla="*/ 12070433 h 141"/>
                <a:gd name="T14" fmla="*/ 7106076 w 118"/>
                <a:gd name="T15" fmla="*/ 16276007 h 141"/>
                <a:gd name="T16" fmla="*/ 7714794 w 118"/>
                <a:gd name="T17" fmla="*/ 21763379 h 141"/>
                <a:gd name="T18" fmla="*/ 0 w 118"/>
                <a:gd name="T19" fmla="*/ 30998770 h 141"/>
                <a:gd name="T20" fmla="*/ 10201484 w 118"/>
                <a:gd name="T21" fmla="*/ 25054794 h 141"/>
                <a:gd name="T22" fmla="*/ 12027364 w 118"/>
                <a:gd name="T23" fmla="*/ 22403606 h 141"/>
                <a:gd name="T24" fmla="*/ 12635857 w 118"/>
                <a:gd name="T25" fmla="*/ 18014213 h 141"/>
                <a:gd name="T26" fmla="*/ 15731258 w 118"/>
                <a:gd name="T27" fmla="*/ 15819600 h 141"/>
                <a:gd name="T28" fmla="*/ 18524765 w 118"/>
                <a:gd name="T29" fmla="*/ 17785435 h 141"/>
                <a:gd name="T30" fmla="*/ 22228623 w 118"/>
                <a:gd name="T31" fmla="*/ 18242984 h 141"/>
                <a:gd name="T32" fmla="*/ 27507669 w 118"/>
                <a:gd name="T33" fmla="*/ 15819600 h 141"/>
                <a:gd name="T34" fmla="*/ 23445828 w 118"/>
                <a:gd name="T35" fmla="*/ 14721622 h 141"/>
                <a:gd name="T36" fmla="*/ 20709779 w 118"/>
                <a:gd name="T37" fmla="*/ 12527982 h 141"/>
                <a:gd name="T38" fmla="*/ 36441001 w 118"/>
                <a:gd name="T39" fmla="*/ 6355229 h 141"/>
                <a:gd name="T40" fmla="*/ 33647269 w 118"/>
                <a:gd name="T41" fmla="*/ 0 h 141"/>
                <a:gd name="T42" fmla="*/ 32128431 w 118"/>
                <a:gd name="T43" fmla="*/ 1743843 h 141"/>
                <a:gd name="T44" fmla="*/ 34255987 w 118"/>
                <a:gd name="T45" fmla="*/ 5943779 h 141"/>
                <a:gd name="T46" fmla="*/ 30861873 w 118"/>
                <a:gd name="T47" fmla="*/ 3291415 h 141"/>
                <a:gd name="T48" fmla="*/ 22537034 w 118"/>
                <a:gd name="T49" fmla="*/ 8138589 h 141"/>
                <a:gd name="T50" fmla="*/ 31820020 w 118"/>
                <a:gd name="T51" fmla="*/ 4846004 h 141"/>
                <a:gd name="T52" fmla="*/ 23445828 w 118"/>
                <a:gd name="T53" fmla="*/ 8589527 h 141"/>
                <a:gd name="T54" fmla="*/ 32428732 w 118"/>
                <a:gd name="T55" fmla="*/ 6584209 h 141"/>
                <a:gd name="T56" fmla="*/ 23805144 w 118"/>
                <a:gd name="T57" fmla="*/ 9235391 h 141"/>
                <a:gd name="T58" fmla="*/ 18216354 w 118"/>
                <a:gd name="T59" fmla="*/ 9875624 h 141"/>
                <a:gd name="T60" fmla="*/ 12027364 w 118"/>
                <a:gd name="T61" fmla="*/ 13624785 h 141"/>
                <a:gd name="T62" fmla="*/ 18524765 w 118"/>
                <a:gd name="T63" fmla="*/ 11201232 h 141"/>
                <a:gd name="T64" fmla="*/ 12994954 w 118"/>
                <a:gd name="T65" fmla="*/ 14721622 h 141"/>
                <a:gd name="T66" fmla="*/ 19433522 w 118"/>
                <a:gd name="T67" fmla="*/ 12299211 h 141"/>
                <a:gd name="T68" fmla="*/ 13603666 w 118"/>
                <a:gd name="T69" fmla="*/ 14950399 h 141"/>
                <a:gd name="T70" fmla="*/ 11118346 w 118"/>
                <a:gd name="T71" fmla="*/ 17145209 h 141"/>
                <a:gd name="T72" fmla="*/ 10201484 w 118"/>
                <a:gd name="T73" fmla="*/ 22214311 h 141"/>
                <a:gd name="T74" fmla="*/ 5888872 w 118"/>
                <a:gd name="T75" fmla="*/ 25505761 h 141"/>
                <a:gd name="T76" fmla="*/ 3093813 w 118"/>
                <a:gd name="T77" fmla="*/ 28346406 h 141"/>
                <a:gd name="T78" fmla="*/ 12635857 w 118"/>
                <a:gd name="T79" fmla="*/ 6584209 h 141"/>
                <a:gd name="T80" fmla="*/ 10201484 w 118"/>
                <a:gd name="T81" fmla="*/ 7909817 h 141"/>
                <a:gd name="T82" fmla="*/ 14822240 w 118"/>
                <a:gd name="T83" fmla="*/ 9235391 h 141"/>
                <a:gd name="T84" fmla="*/ 12994954 w 118"/>
                <a:gd name="T85" fmla="*/ 7909817 h 141"/>
                <a:gd name="T86" fmla="*/ 11727057 w 118"/>
                <a:gd name="T87" fmla="*/ 10783166 h 141"/>
                <a:gd name="T88" fmla="*/ 10201484 w 118"/>
                <a:gd name="T89" fmla="*/ 9235391 h 141"/>
                <a:gd name="T90" fmla="*/ 24105225 w 118"/>
                <a:gd name="T91" fmla="*/ 16498168 h 141"/>
                <a:gd name="T92" fmla="*/ 21928541 w 118"/>
                <a:gd name="T93" fmla="*/ 16048377 h 141"/>
                <a:gd name="T94" fmla="*/ 22228623 w 118"/>
                <a:gd name="T95" fmla="*/ 17595943 h 141"/>
                <a:gd name="T96" fmla="*/ 20401331 w 118"/>
                <a:gd name="T97" fmla="*/ 17145209 h 141"/>
                <a:gd name="T98" fmla="*/ 21010049 w 118"/>
                <a:gd name="T99" fmla="*/ 15179170 h 141"/>
                <a:gd name="T100" fmla="*/ 19133477 w 118"/>
                <a:gd name="T101" fmla="*/ 13624785 h 141"/>
                <a:gd name="T102" fmla="*/ 19433522 w 118"/>
                <a:gd name="T103" fmla="*/ 16048377 h 141"/>
                <a:gd name="T104" fmla="*/ 17607861 w 118"/>
                <a:gd name="T105" fmla="*/ 14721622 h 141"/>
                <a:gd name="T106" fmla="*/ 9901177 w 118"/>
                <a:gd name="T107" fmla="*/ 23088988 h 141"/>
                <a:gd name="T108" fmla="*/ 8624920 w 118"/>
                <a:gd name="T109" fmla="*/ 23088988 h 141"/>
                <a:gd name="T110" fmla="*/ 8324875 w 118"/>
                <a:gd name="T111" fmla="*/ 23958189 h 141"/>
                <a:gd name="T112" fmla="*/ 9591397 w 118"/>
                <a:gd name="T113" fmla="*/ 23958189 h 141"/>
                <a:gd name="T114" fmla="*/ 9901177 w 118"/>
                <a:gd name="T115" fmla="*/ 23088988 h 141"/>
                <a:gd name="T116" fmla="*/ 3093813 w 118"/>
                <a:gd name="T117" fmla="*/ 28346406 h 141"/>
                <a:gd name="T118" fmla="*/ 6497590 w 118"/>
                <a:gd name="T119" fmla="*/ 26151631 h 141"/>
                <a:gd name="T120" fmla="*/ 10201484 w 118"/>
                <a:gd name="T121" fmla="*/ 21991177 h 141"/>
                <a:gd name="T122" fmla="*/ 9901177 w 118"/>
                <a:gd name="T123" fmla="*/ 15590626 h 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8"/>
                <a:gd name="T187" fmla="*/ 0 h 141"/>
                <a:gd name="T188" fmla="*/ 118 w 118"/>
                <a:gd name="T189" fmla="*/ 141 h 1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8" h="141">
                  <a:moveTo>
                    <a:pt x="109" y="0"/>
                  </a:moveTo>
                  <a:lnTo>
                    <a:pt x="54" y="39"/>
                  </a:lnTo>
                  <a:lnTo>
                    <a:pt x="48" y="30"/>
                  </a:lnTo>
                  <a:lnTo>
                    <a:pt x="49" y="20"/>
                  </a:lnTo>
                  <a:lnTo>
                    <a:pt x="30" y="33"/>
                  </a:lnTo>
                  <a:lnTo>
                    <a:pt x="26" y="43"/>
                  </a:lnTo>
                  <a:lnTo>
                    <a:pt x="34" y="55"/>
                  </a:lnTo>
                  <a:cubicBezTo>
                    <a:pt x="34" y="55"/>
                    <a:pt x="24" y="65"/>
                    <a:pt x="23" y="74"/>
                  </a:cubicBezTo>
                  <a:cubicBezTo>
                    <a:pt x="22" y="83"/>
                    <a:pt x="27" y="94"/>
                    <a:pt x="25" y="99"/>
                  </a:cubicBezTo>
                  <a:cubicBezTo>
                    <a:pt x="22" y="104"/>
                    <a:pt x="0" y="141"/>
                    <a:pt x="0" y="141"/>
                  </a:cubicBezTo>
                  <a:lnTo>
                    <a:pt x="33" y="114"/>
                  </a:lnTo>
                  <a:cubicBezTo>
                    <a:pt x="37" y="110"/>
                    <a:pt x="39" y="106"/>
                    <a:pt x="39" y="102"/>
                  </a:cubicBezTo>
                  <a:cubicBezTo>
                    <a:pt x="40" y="96"/>
                    <a:pt x="39" y="84"/>
                    <a:pt x="41" y="82"/>
                  </a:cubicBezTo>
                  <a:cubicBezTo>
                    <a:pt x="44" y="78"/>
                    <a:pt x="51" y="72"/>
                    <a:pt x="51" y="72"/>
                  </a:cubicBezTo>
                  <a:lnTo>
                    <a:pt x="60" y="81"/>
                  </a:lnTo>
                  <a:lnTo>
                    <a:pt x="72" y="83"/>
                  </a:lnTo>
                  <a:lnTo>
                    <a:pt x="89" y="72"/>
                  </a:lnTo>
                  <a:lnTo>
                    <a:pt x="76" y="67"/>
                  </a:lnTo>
                  <a:lnTo>
                    <a:pt x="67" y="57"/>
                  </a:lnTo>
                  <a:lnTo>
                    <a:pt x="118" y="29"/>
                  </a:lnTo>
                  <a:lnTo>
                    <a:pt x="109" y="0"/>
                  </a:lnTo>
                  <a:close/>
                  <a:moveTo>
                    <a:pt x="104" y="8"/>
                  </a:moveTo>
                  <a:lnTo>
                    <a:pt x="111" y="27"/>
                  </a:lnTo>
                  <a:moveTo>
                    <a:pt x="100" y="15"/>
                  </a:moveTo>
                  <a:lnTo>
                    <a:pt x="73" y="37"/>
                  </a:lnTo>
                  <a:moveTo>
                    <a:pt x="103" y="22"/>
                  </a:moveTo>
                  <a:lnTo>
                    <a:pt x="76" y="39"/>
                  </a:lnTo>
                  <a:moveTo>
                    <a:pt x="105" y="30"/>
                  </a:moveTo>
                  <a:lnTo>
                    <a:pt x="77" y="42"/>
                  </a:lnTo>
                  <a:moveTo>
                    <a:pt x="59" y="45"/>
                  </a:moveTo>
                  <a:lnTo>
                    <a:pt x="39" y="62"/>
                  </a:lnTo>
                  <a:moveTo>
                    <a:pt x="60" y="51"/>
                  </a:moveTo>
                  <a:lnTo>
                    <a:pt x="42" y="67"/>
                  </a:lnTo>
                  <a:moveTo>
                    <a:pt x="63" y="56"/>
                  </a:moveTo>
                  <a:lnTo>
                    <a:pt x="44" y="68"/>
                  </a:lnTo>
                  <a:moveTo>
                    <a:pt x="36" y="78"/>
                  </a:moveTo>
                  <a:lnTo>
                    <a:pt x="33" y="101"/>
                  </a:lnTo>
                  <a:moveTo>
                    <a:pt x="19" y="116"/>
                  </a:moveTo>
                  <a:lnTo>
                    <a:pt x="10" y="129"/>
                  </a:lnTo>
                  <a:moveTo>
                    <a:pt x="41" y="30"/>
                  </a:moveTo>
                  <a:lnTo>
                    <a:pt x="33" y="36"/>
                  </a:lnTo>
                  <a:moveTo>
                    <a:pt x="48" y="42"/>
                  </a:moveTo>
                  <a:lnTo>
                    <a:pt x="42" y="36"/>
                  </a:lnTo>
                  <a:moveTo>
                    <a:pt x="38" y="49"/>
                  </a:moveTo>
                  <a:lnTo>
                    <a:pt x="33" y="42"/>
                  </a:lnTo>
                  <a:moveTo>
                    <a:pt x="78" y="75"/>
                  </a:moveTo>
                  <a:lnTo>
                    <a:pt x="71" y="73"/>
                  </a:lnTo>
                  <a:moveTo>
                    <a:pt x="72" y="80"/>
                  </a:moveTo>
                  <a:lnTo>
                    <a:pt x="66" y="78"/>
                  </a:lnTo>
                  <a:moveTo>
                    <a:pt x="68" y="69"/>
                  </a:moveTo>
                  <a:lnTo>
                    <a:pt x="62" y="62"/>
                  </a:lnTo>
                  <a:moveTo>
                    <a:pt x="63" y="73"/>
                  </a:moveTo>
                  <a:lnTo>
                    <a:pt x="57" y="67"/>
                  </a:lnTo>
                  <a:moveTo>
                    <a:pt x="32" y="105"/>
                  </a:moveTo>
                  <a:cubicBezTo>
                    <a:pt x="31" y="104"/>
                    <a:pt x="29" y="104"/>
                    <a:pt x="28" y="105"/>
                  </a:cubicBezTo>
                  <a:cubicBezTo>
                    <a:pt x="27" y="106"/>
                    <a:pt x="26" y="108"/>
                    <a:pt x="27" y="109"/>
                  </a:cubicBezTo>
                  <a:cubicBezTo>
                    <a:pt x="29" y="110"/>
                    <a:pt x="30" y="110"/>
                    <a:pt x="31" y="109"/>
                  </a:cubicBezTo>
                  <a:cubicBezTo>
                    <a:pt x="33" y="108"/>
                    <a:pt x="33" y="106"/>
                    <a:pt x="32" y="105"/>
                  </a:cubicBezTo>
                  <a:close/>
                  <a:moveTo>
                    <a:pt x="10" y="129"/>
                  </a:moveTo>
                  <a:lnTo>
                    <a:pt x="21" y="119"/>
                  </a:lnTo>
                  <a:moveTo>
                    <a:pt x="33" y="100"/>
                  </a:moveTo>
                  <a:lnTo>
                    <a:pt x="32" y="71"/>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099" name="Freeform 16"/>
            <p:cNvSpPr>
              <a:spLocks noEditPoints="1"/>
            </p:cNvSpPr>
            <p:nvPr/>
          </p:nvSpPr>
          <p:spPr bwMode="auto">
            <a:xfrm>
              <a:off x="1524" y="673"/>
              <a:ext cx="718" cy="817"/>
            </a:xfrm>
            <a:custGeom>
              <a:avLst/>
              <a:gdLst>
                <a:gd name="T0" fmla="*/ 33647269 w 118"/>
                <a:gd name="T1" fmla="*/ 0 h 141"/>
                <a:gd name="T2" fmla="*/ 16698848 w 118"/>
                <a:gd name="T3" fmla="*/ 8589527 h 141"/>
                <a:gd name="T4" fmla="*/ 14822240 w 118"/>
                <a:gd name="T5" fmla="*/ 6584209 h 141"/>
                <a:gd name="T6" fmla="*/ 15122540 w 118"/>
                <a:gd name="T7" fmla="*/ 4389393 h 141"/>
                <a:gd name="T8" fmla="*/ 9291096 w 118"/>
                <a:gd name="T9" fmla="*/ 7269556 h 141"/>
                <a:gd name="T10" fmla="*/ 8015095 w 118"/>
                <a:gd name="T11" fmla="*/ 9464169 h 141"/>
                <a:gd name="T12" fmla="*/ 10509889 w 118"/>
                <a:gd name="T13" fmla="*/ 12070433 h 141"/>
                <a:gd name="T14" fmla="*/ 7106076 w 118"/>
                <a:gd name="T15" fmla="*/ 16276007 h 141"/>
                <a:gd name="T16" fmla="*/ 7714794 w 118"/>
                <a:gd name="T17" fmla="*/ 21763379 h 141"/>
                <a:gd name="T18" fmla="*/ 0 w 118"/>
                <a:gd name="T19" fmla="*/ 30998770 h 141"/>
                <a:gd name="T20" fmla="*/ 10201484 w 118"/>
                <a:gd name="T21" fmla="*/ 25054794 h 141"/>
                <a:gd name="T22" fmla="*/ 12027364 w 118"/>
                <a:gd name="T23" fmla="*/ 22403606 h 141"/>
                <a:gd name="T24" fmla="*/ 12635857 w 118"/>
                <a:gd name="T25" fmla="*/ 18014213 h 141"/>
                <a:gd name="T26" fmla="*/ 15731258 w 118"/>
                <a:gd name="T27" fmla="*/ 15819600 h 141"/>
                <a:gd name="T28" fmla="*/ 18524765 w 118"/>
                <a:gd name="T29" fmla="*/ 17785435 h 141"/>
                <a:gd name="T30" fmla="*/ 22228623 w 118"/>
                <a:gd name="T31" fmla="*/ 18242984 h 141"/>
                <a:gd name="T32" fmla="*/ 27507669 w 118"/>
                <a:gd name="T33" fmla="*/ 15819600 h 141"/>
                <a:gd name="T34" fmla="*/ 23445828 w 118"/>
                <a:gd name="T35" fmla="*/ 14721622 h 141"/>
                <a:gd name="T36" fmla="*/ 20709779 w 118"/>
                <a:gd name="T37" fmla="*/ 12527982 h 141"/>
                <a:gd name="T38" fmla="*/ 36441001 w 118"/>
                <a:gd name="T39" fmla="*/ 6355229 h 141"/>
                <a:gd name="T40" fmla="*/ 33647269 w 118"/>
                <a:gd name="T41" fmla="*/ 0 h 141"/>
                <a:gd name="T42" fmla="*/ 32128431 w 118"/>
                <a:gd name="T43" fmla="*/ 1743843 h 141"/>
                <a:gd name="T44" fmla="*/ 34255987 w 118"/>
                <a:gd name="T45" fmla="*/ 5943779 h 141"/>
                <a:gd name="T46" fmla="*/ 30861873 w 118"/>
                <a:gd name="T47" fmla="*/ 3291415 h 141"/>
                <a:gd name="T48" fmla="*/ 22537034 w 118"/>
                <a:gd name="T49" fmla="*/ 8138589 h 141"/>
                <a:gd name="T50" fmla="*/ 31820020 w 118"/>
                <a:gd name="T51" fmla="*/ 4846004 h 141"/>
                <a:gd name="T52" fmla="*/ 23445828 w 118"/>
                <a:gd name="T53" fmla="*/ 8589527 h 141"/>
                <a:gd name="T54" fmla="*/ 32428732 w 118"/>
                <a:gd name="T55" fmla="*/ 6584209 h 141"/>
                <a:gd name="T56" fmla="*/ 23805144 w 118"/>
                <a:gd name="T57" fmla="*/ 9235391 h 141"/>
                <a:gd name="T58" fmla="*/ 18216354 w 118"/>
                <a:gd name="T59" fmla="*/ 9875624 h 141"/>
                <a:gd name="T60" fmla="*/ 12027364 w 118"/>
                <a:gd name="T61" fmla="*/ 13624785 h 141"/>
                <a:gd name="T62" fmla="*/ 18524765 w 118"/>
                <a:gd name="T63" fmla="*/ 11201232 h 141"/>
                <a:gd name="T64" fmla="*/ 12994954 w 118"/>
                <a:gd name="T65" fmla="*/ 14721622 h 141"/>
                <a:gd name="T66" fmla="*/ 19433522 w 118"/>
                <a:gd name="T67" fmla="*/ 12299211 h 141"/>
                <a:gd name="T68" fmla="*/ 13603666 w 118"/>
                <a:gd name="T69" fmla="*/ 14950399 h 141"/>
                <a:gd name="T70" fmla="*/ 11118346 w 118"/>
                <a:gd name="T71" fmla="*/ 17145209 h 141"/>
                <a:gd name="T72" fmla="*/ 10201484 w 118"/>
                <a:gd name="T73" fmla="*/ 22214311 h 141"/>
                <a:gd name="T74" fmla="*/ 5888872 w 118"/>
                <a:gd name="T75" fmla="*/ 25505761 h 141"/>
                <a:gd name="T76" fmla="*/ 3093813 w 118"/>
                <a:gd name="T77" fmla="*/ 28346406 h 141"/>
                <a:gd name="T78" fmla="*/ 12635857 w 118"/>
                <a:gd name="T79" fmla="*/ 6584209 h 141"/>
                <a:gd name="T80" fmla="*/ 10201484 w 118"/>
                <a:gd name="T81" fmla="*/ 7909817 h 141"/>
                <a:gd name="T82" fmla="*/ 14822240 w 118"/>
                <a:gd name="T83" fmla="*/ 9235391 h 141"/>
                <a:gd name="T84" fmla="*/ 12994954 w 118"/>
                <a:gd name="T85" fmla="*/ 7909817 h 141"/>
                <a:gd name="T86" fmla="*/ 11727057 w 118"/>
                <a:gd name="T87" fmla="*/ 10783166 h 141"/>
                <a:gd name="T88" fmla="*/ 10201484 w 118"/>
                <a:gd name="T89" fmla="*/ 9235391 h 141"/>
                <a:gd name="T90" fmla="*/ 24105225 w 118"/>
                <a:gd name="T91" fmla="*/ 16498168 h 141"/>
                <a:gd name="T92" fmla="*/ 21928541 w 118"/>
                <a:gd name="T93" fmla="*/ 16048377 h 141"/>
                <a:gd name="T94" fmla="*/ 22228623 w 118"/>
                <a:gd name="T95" fmla="*/ 17595943 h 141"/>
                <a:gd name="T96" fmla="*/ 20401331 w 118"/>
                <a:gd name="T97" fmla="*/ 17145209 h 141"/>
                <a:gd name="T98" fmla="*/ 21010049 w 118"/>
                <a:gd name="T99" fmla="*/ 15179170 h 141"/>
                <a:gd name="T100" fmla="*/ 19133477 w 118"/>
                <a:gd name="T101" fmla="*/ 13624785 h 141"/>
                <a:gd name="T102" fmla="*/ 19433522 w 118"/>
                <a:gd name="T103" fmla="*/ 16048377 h 141"/>
                <a:gd name="T104" fmla="*/ 17607861 w 118"/>
                <a:gd name="T105" fmla="*/ 14721622 h 141"/>
                <a:gd name="T106" fmla="*/ 9901177 w 118"/>
                <a:gd name="T107" fmla="*/ 23088988 h 141"/>
                <a:gd name="T108" fmla="*/ 8624920 w 118"/>
                <a:gd name="T109" fmla="*/ 23088988 h 141"/>
                <a:gd name="T110" fmla="*/ 8324875 w 118"/>
                <a:gd name="T111" fmla="*/ 23958189 h 141"/>
                <a:gd name="T112" fmla="*/ 9591397 w 118"/>
                <a:gd name="T113" fmla="*/ 23958189 h 141"/>
                <a:gd name="T114" fmla="*/ 9901177 w 118"/>
                <a:gd name="T115" fmla="*/ 23088988 h 141"/>
                <a:gd name="T116" fmla="*/ 3093813 w 118"/>
                <a:gd name="T117" fmla="*/ 28346406 h 141"/>
                <a:gd name="T118" fmla="*/ 6497590 w 118"/>
                <a:gd name="T119" fmla="*/ 26151631 h 141"/>
                <a:gd name="T120" fmla="*/ 10201484 w 118"/>
                <a:gd name="T121" fmla="*/ 21991177 h 141"/>
                <a:gd name="T122" fmla="*/ 9901177 w 118"/>
                <a:gd name="T123" fmla="*/ 15590626 h 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8"/>
                <a:gd name="T187" fmla="*/ 0 h 141"/>
                <a:gd name="T188" fmla="*/ 118 w 118"/>
                <a:gd name="T189" fmla="*/ 141 h 1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8" h="141">
                  <a:moveTo>
                    <a:pt x="109" y="0"/>
                  </a:moveTo>
                  <a:lnTo>
                    <a:pt x="54" y="39"/>
                  </a:lnTo>
                  <a:lnTo>
                    <a:pt x="48" y="30"/>
                  </a:lnTo>
                  <a:lnTo>
                    <a:pt x="49" y="20"/>
                  </a:lnTo>
                  <a:lnTo>
                    <a:pt x="30" y="33"/>
                  </a:lnTo>
                  <a:lnTo>
                    <a:pt x="26" y="43"/>
                  </a:lnTo>
                  <a:lnTo>
                    <a:pt x="34" y="55"/>
                  </a:lnTo>
                  <a:cubicBezTo>
                    <a:pt x="34" y="55"/>
                    <a:pt x="24" y="65"/>
                    <a:pt x="23" y="74"/>
                  </a:cubicBezTo>
                  <a:cubicBezTo>
                    <a:pt x="22" y="83"/>
                    <a:pt x="27" y="94"/>
                    <a:pt x="25" y="99"/>
                  </a:cubicBezTo>
                  <a:cubicBezTo>
                    <a:pt x="22" y="104"/>
                    <a:pt x="0" y="141"/>
                    <a:pt x="0" y="141"/>
                  </a:cubicBezTo>
                  <a:lnTo>
                    <a:pt x="33" y="114"/>
                  </a:lnTo>
                  <a:cubicBezTo>
                    <a:pt x="37" y="110"/>
                    <a:pt x="39" y="106"/>
                    <a:pt x="39" y="102"/>
                  </a:cubicBezTo>
                  <a:cubicBezTo>
                    <a:pt x="40" y="96"/>
                    <a:pt x="39" y="84"/>
                    <a:pt x="41" y="82"/>
                  </a:cubicBezTo>
                  <a:cubicBezTo>
                    <a:pt x="44" y="78"/>
                    <a:pt x="51" y="72"/>
                    <a:pt x="51" y="72"/>
                  </a:cubicBezTo>
                  <a:lnTo>
                    <a:pt x="60" y="81"/>
                  </a:lnTo>
                  <a:lnTo>
                    <a:pt x="72" y="83"/>
                  </a:lnTo>
                  <a:lnTo>
                    <a:pt x="89" y="72"/>
                  </a:lnTo>
                  <a:lnTo>
                    <a:pt x="76" y="67"/>
                  </a:lnTo>
                  <a:lnTo>
                    <a:pt x="67" y="57"/>
                  </a:lnTo>
                  <a:lnTo>
                    <a:pt x="118" y="29"/>
                  </a:lnTo>
                  <a:lnTo>
                    <a:pt x="109" y="0"/>
                  </a:lnTo>
                  <a:close/>
                  <a:moveTo>
                    <a:pt x="104" y="8"/>
                  </a:moveTo>
                  <a:lnTo>
                    <a:pt x="111" y="27"/>
                  </a:lnTo>
                  <a:moveTo>
                    <a:pt x="100" y="15"/>
                  </a:moveTo>
                  <a:lnTo>
                    <a:pt x="73" y="37"/>
                  </a:lnTo>
                  <a:moveTo>
                    <a:pt x="103" y="22"/>
                  </a:moveTo>
                  <a:lnTo>
                    <a:pt x="76" y="39"/>
                  </a:lnTo>
                  <a:moveTo>
                    <a:pt x="105" y="30"/>
                  </a:moveTo>
                  <a:lnTo>
                    <a:pt x="77" y="42"/>
                  </a:lnTo>
                  <a:moveTo>
                    <a:pt x="59" y="45"/>
                  </a:moveTo>
                  <a:lnTo>
                    <a:pt x="39" y="62"/>
                  </a:lnTo>
                  <a:moveTo>
                    <a:pt x="60" y="51"/>
                  </a:moveTo>
                  <a:lnTo>
                    <a:pt x="42" y="67"/>
                  </a:lnTo>
                  <a:moveTo>
                    <a:pt x="63" y="56"/>
                  </a:moveTo>
                  <a:lnTo>
                    <a:pt x="44" y="68"/>
                  </a:lnTo>
                  <a:moveTo>
                    <a:pt x="36" y="78"/>
                  </a:moveTo>
                  <a:lnTo>
                    <a:pt x="33" y="101"/>
                  </a:lnTo>
                  <a:moveTo>
                    <a:pt x="19" y="116"/>
                  </a:moveTo>
                  <a:lnTo>
                    <a:pt x="10" y="129"/>
                  </a:lnTo>
                  <a:moveTo>
                    <a:pt x="41" y="30"/>
                  </a:moveTo>
                  <a:lnTo>
                    <a:pt x="33" y="36"/>
                  </a:lnTo>
                  <a:moveTo>
                    <a:pt x="48" y="42"/>
                  </a:moveTo>
                  <a:lnTo>
                    <a:pt x="42" y="36"/>
                  </a:lnTo>
                  <a:moveTo>
                    <a:pt x="38" y="49"/>
                  </a:moveTo>
                  <a:lnTo>
                    <a:pt x="33" y="42"/>
                  </a:lnTo>
                  <a:moveTo>
                    <a:pt x="78" y="75"/>
                  </a:moveTo>
                  <a:lnTo>
                    <a:pt x="71" y="73"/>
                  </a:lnTo>
                  <a:moveTo>
                    <a:pt x="72" y="80"/>
                  </a:moveTo>
                  <a:lnTo>
                    <a:pt x="66" y="78"/>
                  </a:lnTo>
                  <a:moveTo>
                    <a:pt x="68" y="69"/>
                  </a:moveTo>
                  <a:lnTo>
                    <a:pt x="62" y="62"/>
                  </a:lnTo>
                  <a:moveTo>
                    <a:pt x="63" y="73"/>
                  </a:moveTo>
                  <a:lnTo>
                    <a:pt x="57" y="67"/>
                  </a:lnTo>
                  <a:moveTo>
                    <a:pt x="32" y="105"/>
                  </a:moveTo>
                  <a:cubicBezTo>
                    <a:pt x="31" y="104"/>
                    <a:pt x="29" y="104"/>
                    <a:pt x="28" y="105"/>
                  </a:cubicBezTo>
                  <a:cubicBezTo>
                    <a:pt x="27" y="106"/>
                    <a:pt x="26" y="108"/>
                    <a:pt x="27" y="109"/>
                  </a:cubicBezTo>
                  <a:cubicBezTo>
                    <a:pt x="29" y="110"/>
                    <a:pt x="30" y="110"/>
                    <a:pt x="31" y="109"/>
                  </a:cubicBezTo>
                  <a:cubicBezTo>
                    <a:pt x="33" y="108"/>
                    <a:pt x="33" y="106"/>
                    <a:pt x="32" y="105"/>
                  </a:cubicBezTo>
                  <a:close/>
                  <a:moveTo>
                    <a:pt x="10" y="129"/>
                  </a:moveTo>
                  <a:lnTo>
                    <a:pt x="21" y="119"/>
                  </a:lnTo>
                  <a:moveTo>
                    <a:pt x="33" y="100"/>
                  </a:moveTo>
                  <a:lnTo>
                    <a:pt x="32" y="71"/>
                  </a:lnTo>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0" name="Freeform 17"/>
            <p:cNvSpPr>
              <a:spLocks noEditPoints="1"/>
            </p:cNvSpPr>
            <p:nvPr/>
          </p:nvSpPr>
          <p:spPr bwMode="auto">
            <a:xfrm>
              <a:off x="1105" y="1264"/>
              <a:ext cx="432" cy="1036"/>
            </a:xfrm>
            <a:custGeom>
              <a:avLst/>
              <a:gdLst>
                <a:gd name="T0" fmla="*/ 13901657 w 71"/>
                <a:gd name="T1" fmla="*/ 0 h 178"/>
                <a:gd name="T2" fmla="*/ 7105037 w 71"/>
                <a:gd name="T3" fmla="*/ 14225712 h 178"/>
                <a:gd name="T4" fmla="*/ 4011582 w 71"/>
                <a:gd name="T5" fmla="*/ 13564808 h 178"/>
                <a:gd name="T6" fmla="*/ 2484791 w 71"/>
                <a:gd name="T7" fmla="*/ 11547483 h 178"/>
                <a:gd name="T8" fmla="*/ 0 w 71"/>
                <a:gd name="T9" fmla="*/ 16482975 h 178"/>
                <a:gd name="T10" fmla="*/ 917014 w 71"/>
                <a:gd name="T11" fmla="*/ 18774584 h 178"/>
                <a:gd name="T12" fmla="*/ 5228654 w 71"/>
                <a:gd name="T13" fmla="*/ 20136563 h 178"/>
                <a:gd name="T14" fmla="*/ 5887965 w 71"/>
                <a:gd name="T15" fmla="*/ 24878085 h 178"/>
                <a:gd name="T16" fmla="*/ 10808238 w 71"/>
                <a:gd name="T17" fmla="*/ 29386710 h 178"/>
                <a:gd name="T18" fmla="*/ 12333661 w 71"/>
                <a:gd name="T19" fmla="*/ 40233118 h 178"/>
                <a:gd name="T20" fmla="*/ 15727355 w 71"/>
                <a:gd name="T21" fmla="*/ 30982936 h 178"/>
                <a:gd name="T22" fmla="*/ 15118728 w 71"/>
                <a:gd name="T23" fmla="*/ 28024731 h 178"/>
                <a:gd name="T24" fmla="*/ 11725253 w 71"/>
                <a:gd name="T25" fmla="*/ 23944113 h 178"/>
                <a:gd name="T26" fmla="*/ 12333661 w 71"/>
                <a:gd name="T27" fmla="*/ 20797636 h 178"/>
                <a:gd name="T28" fmla="*/ 16337133 w 71"/>
                <a:gd name="T29" fmla="*/ 21265687 h 178"/>
                <a:gd name="T30" fmla="*/ 19738938 w 71"/>
                <a:gd name="T31" fmla="*/ 20136563 h 178"/>
                <a:gd name="T32" fmla="*/ 21923708 w 71"/>
                <a:gd name="T33" fmla="*/ 15587895 h 178"/>
                <a:gd name="T34" fmla="*/ 17603519 w 71"/>
                <a:gd name="T35" fmla="*/ 16717018 h 178"/>
                <a:gd name="T36" fmla="*/ 13601636 w 71"/>
                <a:gd name="T37" fmla="*/ 16056149 h 178"/>
                <a:gd name="T38" fmla="*/ 21306976 w 71"/>
                <a:gd name="T39" fmla="*/ 4080618 h 178"/>
                <a:gd name="T40" fmla="*/ 13901657 w 71"/>
                <a:gd name="T41" fmla="*/ 0 h 178"/>
                <a:gd name="T42" fmla="*/ 14210044 w 71"/>
                <a:gd name="T43" fmla="*/ 2024233 h 178"/>
                <a:gd name="T44" fmla="*/ 19130536 w 71"/>
                <a:gd name="T45" fmla="*/ 4741522 h 178"/>
                <a:gd name="T46" fmla="*/ 14210044 w 71"/>
                <a:gd name="T47" fmla="*/ 4080618 h 178"/>
                <a:gd name="T48" fmla="*/ 11416866 w 71"/>
                <a:gd name="T49" fmla="*/ 11313440 h 178"/>
                <a:gd name="T50" fmla="*/ 16037075 w 71"/>
                <a:gd name="T51" fmla="*/ 4741522 h 178"/>
                <a:gd name="T52" fmla="*/ 12333661 w 71"/>
                <a:gd name="T53" fmla="*/ 11547483 h 178"/>
                <a:gd name="T54" fmla="*/ 18213515 w 71"/>
                <a:gd name="T55" fmla="*/ 6104851 h 178"/>
                <a:gd name="T56" fmla="*/ 13293248 w 71"/>
                <a:gd name="T57" fmla="*/ 11975496 h 178"/>
                <a:gd name="T58" fmla="*/ 9281441 w 71"/>
                <a:gd name="T59" fmla="*/ 14926787 h 178"/>
                <a:gd name="T60" fmla="*/ 7713670 w 71"/>
                <a:gd name="T61" fmla="*/ 20563424 h 178"/>
                <a:gd name="T62" fmla="*/ 10808238 w 71"/>
                <a:gd name="T63" fmla="*/ 15587895 h 178"/>
                <a:gd name="T64" fmla="*/ 9281441 w 71"/>
                <a:gd name="T65" fmla="*/ 21031679 h 178"/>
                <a:gd name="T66" fmla="*/ 12633937 w 71"/>
                <a:gd name="T67" fmla="*/ 16290157 h 178"/>
                <a:gd name="T68" fmla="*/ 10198461 w 71"/>
                <a:gd name="T69" fmla="*/ 21031679 h 178"/>
                <a:gd name="T70" fmla="*/ 9890074 w 71"/>
                <a:gd name="T71" fmla="*/ 23944113 h 178"/>
                <a:gd name="T72" fmla="*/ 12992972 w 71"/>
                <a:gd name="T73" fmla="*/ 28491630 h 178"/>
                <a:gd name="T74" fmla="*/ 12333661 w 71"/>
                <a:gd name="T75" fmla="*/ 33000296 h 178"/>
                <a:gd name="T76" fmla="*/ 12333661 w 71"/>
                <a:gd name="T77" fmla="*/ 36853576 h 178"/>
                <a:gd name="T78" fmla="*/ 2484791 w 71"/>
                <a:gd name="T79" fmla="*/ 14459923 h 178"/>
                <a:gd name="T80" fmla="*/ 1525422 w 71"/>
                <a:gd name="T81" fmla="*/ 16717018 h 178"/>
                <a:gd name="T82" fmla="*/ 6188248 w 71"/>
                <a:gd name="T83" fmla="*/ 15821903 h 178"/>
                <a:gd name="T84" fmla="*/ 3401805 w 71"/>
                <a:gd name="T85" fmla="*/ 15587895 h 178"/>
                <a:gd name="T86" fmla="*/ 4620210 w 71"/>
                <a:gd name="T87" fmla="*/ 18306330 h 178"/>
                <a:gd name="T88" fmla="*/ 2484791 w 71"/>
                <a:gd name="T89" fmla="*/ 17839262 h 178"/>
                <a:gd name="T90" fmla="*/ 19738938 w 71"/>
                <a:gd name="T91" fmla="*/ 17839262 h 178"/>
                <a:gd name="T92" fmla="*/ 17603519 w 71"/>
                <a:gd name="T93" fmla="*/ 18306330 h 178"/>
                <a:gd name="T94" fmla="*/ 19130536 w 71"/>
                <a:gd name="T95" fmla="*/ 19435453 h 178"/>
                <a:gd name="T96" fmla="*/ 17303498 w 71"/>
                <a:gd name="T97" fmla="*/ 19902520 h 178"/>
                <a:gd name="T98" fmla="*/ 16037075 w 71"/>
                <a:gd name="T99" fmla="*/ 17839262 h 178"/>
                <a:gd name="T100" fmla="*/ 13293248 w 71"/>
                <a:gd name="T101" fmla="*/ 17411214 h 178"/>
                <a:gd name="T102" fmla="*/ 15727355 w 71"/>
                <a:gd name="T103" fmla="*/ 19435453 h 178"/>
                <a:gd name="T104" fmla="*/ 12992972 w 71"/>
                <a:gd name="T105" fmla="*/ 18967199 h 178"/>
                <a:gd name="T106" fmla="*/ 13601636 w 71"/>
                <a:gd name="T107" fmla="*/ 29386710 h 178"/>
                <a:gd name="T108" fmla="*/ 12633937 w 71"/>
                <a:gd name="T109" fmla="*/ 29853813 h 178"/>
                <a:gd name="T110" fmla="*/ 13293248 w 71"/>
                <a:gd name="T111" fmla="*/ 30748893 h 178"/>
                <a:gd name="T112" fmla="*/ 14210044 w 71"/>
                <a:gd name="T113" fmla="*/ 30281826 h 178"/>
                <a:gd name="T114" fmla="*/ 13601636 w 71"/>
                <a:gd name="T115" fmla="*/ 29386710 h 178"/>
                <a:gd name="T116" fmla="*/ 12633937 w 71"/>
                <a:gd name="T117" fmla="*/ 36619539 h 178"/>
                <a:gd name="T118" fmla="*/ 13293248 w 71"/>
                <a:gd name="T119" fmla="*/ 33467363 h 178"/>
                <a:gd name="T120" fmla="*/ 12992972 w 71"/>
                <a:gd name="T121" fmla="*/ 28491630 h 178"/>
                <a:gd name="T122" fmla="*/ 7713670 w 71"/>
                <a:gd name="T123" fmla="*/ 23282063 h 1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178"/>
                <a:gd name="T188" fmla="*/ 71 w 71"/>
                <a:gd name="T189" fmla="*/ 178 h 17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178">
                  <a:moveTo>
                    <a:pt x="45" y="0"/>
                  </a:moveTo>
                  <a:lnTo>
                    <a:pt x="23" y="63"/>
                  </a:lnTo>
                  <a:lnTo>
                    <a:pt x="13" y="60"/>
                  </a:lnTo>
                  <a:lnTo>
                    <a:pt x="8" y="51"/>
                  </a:lnTo>
                  <a:lnTo>
                    <a:pt x="0" y="73"/>
                  </a:lnTo>
                  <a:lnTo>
                    <a:pt x="3" y="83"/>
                  </a:lnTo>
                  <a:lnTo>
                    <a:pt x="17" y="89"/>
                  </a:lnTo>
                  <a:cubicBezTo>
                    <a:pt x="17" y="89"/>
                    <a:pt x="14" y="103"/>
                    <a:pt x="19" y="110"/>
                  </a:cubicBezTo>
                  <a:cubicBezTo>
                    <a:pt x="23" y="118"/>
                    <a:pt x="33" y="124"/>
                    <a:pt x="35" y="130"/>
                  </a:cubicBezTo>
                  <a:cubicBezTo>
                    <a:pt x="36" y="135"/>
                    <a:pt x="40" y="178"/>
                    <a:pt x="40" y="178"/>
                  </a:cubicBezTo>
                  <a:lnTo>
                    <a:pt x="51" y="137"/>
                  </a:lnTo>
                  <a:cubicBezTo>
                    <a:pt x="51" y="131"/>
                    <a:pt x="51" y="127"/>
                    <a:pt x="49" y="124"/>
                  </a:cubicBezTo>
                  <a:cubicBezTo>
                    <a:pt x="45" y="118"/>
                    <a:pt x="38" y="109"/>
                    <a:pt x="38" y="106"/>
                  </a:cubicBezTo>
                  <a:cubicBezTo>
                    <a:pt x="38" y="101"/>
                    <a:pt x="40" y="92"/>
                    <a:pt x="40" y="92"/>
                  </a:cubicBezTo>
                  <a:lnTo>
                    <a:pt x="53" y="94"/>
                  </a:lnTo>
                  <a:lnTo>
                    <a:pt x="64" y="89"/>
                  </a:lnTo>
                  <a:lnTo>
                    <a:pt x="71" y="69"/>
                  </a:lnTo>
                  <a:lnTo>
                    <a:pt x="57" y="74"/>
                  </a:lnTo>
                  <a:lnTo>
                    <a:pt x="44" y="71"/>
                  </a:lnTo>
                  <a:lnTo>
                    <a:pt x="69" y="18"/>
                  </a:lnTo>
                  <a:lnTo>
                    <a:pt x="45" y="0"/>
                  </a:lnTo>
                  <a:close/>
                  <a:moveTo>
                    <a:pt x="46" y="9"/>
                  </a:moveTo>
                  <a:lnTo>
                    <a:pt x="62" y="21"/>
                  </a:lnTo>
                  <a:moveTo>
                    <a:pt x="46" y="18"/>
                  </a:moveTo>
                  <a:lnTo>
                    <a:pt x="37" y="50"/>
                  </a:lnTo>
                  <a:moveTo>
                    <a:pt x="52" y="21"/>
                  </a:moveTo>
                  <a:lnTo>
                    <a:pt x="40" y="51"/>
                  </a:lnTo>
                  <a:moveTo>
                    <a:pt x="59" y="27"/>
                  </a:moveTo>
                  <a:lnTo>
                    <a:pt x="43" y="53"/>
                  </a:lnTo>
                  <a:moveTo>
                    <a:pt x="30" y="66"/>
                  </a:moveTo>
                  <a:lnTo>
                    <a:pt x="25" y="91"/>
                  </a:lnTo>
                  <a:moveTo>
                    <a:pt x="35" y="69"/>
                  </a:moveTo>
                  <a:lnTo>
                    <a:pt x="30" y="93"/>
                  </a:lnTo>
                  <a:moveTo>
                    <a:pt x="41" y="72"/>
                  </a:moveTo>
                  <a:lnTo>
                    <a:pt x="33" y="93"/>
                  </a:lnTo>
                  <a:moveTo>
                    <a:pt x="32" y="106"/>
                  </a:moveTo>
                  <a:lnTo>
                    <a:pt x="42" y="126"/>
                  </a:lnTo>
                  <a:moveTo>
                    <a:pt x="40" y="146"/>
                  </a:moveTo>
                  <a:lnTo>
                    <a:pt x="40" y="163"/>
                  </a:lnTo>
                  <a:moveTo>
                    <a:pt x="8" y="64"/>
                  </a:moveTo>
                  <a:lnTo>
                    <a:pt x="5" y="74"/>
                  </a:lnTo>
                  <a:moveTo>
                    <a:pt x="20" y="70"/>
                  </a:moveTo>
                  <a:lnTo>
                    <a:pt x="11" y="69"/>
                  </a:lnTo>
                  <a:moveTo>
                    <a:pt x="15" y="81"/>
                  </a:moveTo>
                  <a:lnTo>
                    <a:pt x="8" y="79"/>
                  </a:lnTo>
                  <a:moveTo>
                    <a:pt x="64" y="79"/>
                  </a:moveTo>
                  <a:lnTo>
                    <a:pt x="57" y="81"/>
                  </a:lnTo>
                  <a:moveTo>
                    <a:pt x="62" y="86"/>
                  </a:moveTo>
                  <a:lnTo>
                    <a:pt x="56" y="88"/>
                  </a:lnTo>
                  <a:moveTo>
                    <a:pt x="52" y="79"/>
                  </a:moveTo>
                  <a:lnTo>
                    <a:pt x="43" y="77"/>
                  </a:lnTo>
                  <a:moveTo>
                    <a:pt x="51" y="86"/>
                  </a:moveTo>
                  <a:lnTo>
                    <a:pt x="42" y="84"/>
                  </a:lnTo>
                  <a:moveTo>
                    <a:pt x="44" y="130"/>
                  </a:moveTo>
                  <a:cubicBezTo>
                    <a:pt x="42" y="130"/>
                    <a:pt x="41" y="131"/>
                    <a:pt x="41" y="132"/>
                  </a:cubicBezTo>
                  <a:cubicBezTo>
                    <a:pt x="40" y="134"/>
                    <a:pt x="41" y="135"/>
                    <a:pt x="43" y="136"/>
                  </a:cubicBezTo>
                  <a:cubicBezTo>
                    <a:pt x="44" y="136"/>
                    <a:pt x="46" y="135"/>
                    <a:pt x="46" y="134"/>
                  </a:cubicBezTo>
                  <a:cubicBezTo>
                    <a:pt x="46" y="132"/>
                    <a:pt x="45" y="131"/>
                    <a:pt x="44" y="130"/>
                  </a:cubicBezTo>
                  <a:close/>
                  <a:moveTo>
                    <a:pt x="41" y="162"/>
                  </a:moveTo>
                  <a:lnTo>
                    <a:pt x="43" y="148"/>
                  </a:lnTo>
                  <a:moveTo>
                    <a:pt x="42" y="126"/>
                  </a:moveTo>
                  <a:lnTo>
                    <a:pt x="25" y="103"/>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1" name="Freeform 18"/>
            <p:cNvSpPr>
              <a:spLocks noEditPoints="1"/>
            </p:cNvSpPr>
            <p:nvPr/>
          </p:nvSpPr>
          <p:spPr bwMode="auto">
            <a:xfrm>
              <a:off x="1098" y="1261"/>
              <a:ext cx="446" cy="1039"/>
            </a:xfrm>
            <a:custGeom>
              <a:avLst/>
              <a:gdLst>
                <a:gd name="T0" fmla="*/ 7593486 w 73"/>
                <a:gd name="T1" fmla="*/ 14456031 h 179"/>
                <a:gd name="T2" fmla="*/ 7593486 w 73"/>
                <a:gd name="T3" fmla="*/ 14225680 h 179"/>
                <a:gd name="T4" fmla="*/ 2545518 w 73"/>
                <a:gd name="T5" fmla="*/ 11549977 h 179"/>
                <a:gd name="T6" fmla="*/ 2860485 w 73"/>
                <a:gd name="T7" fmla="*/ 11549977 h 179"/>
                <a:gd name="T8" fmla="*/ 0 w 73"/>
                <a:gd name="T9" fmla="*/ 16445907 h 179"/>
                <a:gd name="T10" fmla="*/ 0 w 73"/>
                <a:gd name="T11" fmla="*/ 16445907 h 179"/>
                <a:gd name="T12" fmla="*/ 1557847 w 73"/>
                <a:gd name="T13" fmla="*/ 18666337 h 179"/>
                <a:gd name="T14" fmla="*/ 5669387 w 73"/>
                <a:gd name="T15" fmla="*/ 20003397 h 179"/>
                <a:gd name="T16" fmla="*/ 5669387 w 73"/>
                <a:gd name="T17" fmla="*/ 20003397 h 179"/>
                <a:gd name="T18" fmla="*/ 8844803 w 73"/>
                <a:gd name="T19" fmla="*/ 26658825 h 179"/>
                <a:gd name="T20" fmla="*/ 8529872 w 73"/>
                <a:gd name="T21" fmla="*/ 26889175 h 179"/>
                <a:gd name="T22" fmla="*/ 12947942 w 73"/>
                <a:gd name="T23" fmla="*/ 39777593 h 179"/>
                <a:gd name="T24" fmla="*/ 12641448 w 73"/>
                <a:gd name="T25" fmla="*/ 39546058 h 179"/>
                <a:gd name="T26" fmla="*/ 16438283 w 73"/>
                <a:gd name="T27" fmla="*/ 30671588 h 179"/>
                <a:gd name="T28" fmla="*/ 15501897 w 73"/>
                <a:gd name="T29" fmla="*/ 27765499 h 179"/>
                <a:gd name="T30" fmla="*/ 15808427 w 73"/>
                <a:gd name="T31" fmla="*/ 27535114 h 179"/>
                <a:gd name="T32" fmla="*/ 12011782 w 73"/>
                <a:gd name="T33" fmla="*/ 23785781 h 179"/>
                <a:gd name="T34" fmla="*/ 12326744 w 73"/>
                <a:gd name="T35" fmla="*/ 23785781 h 179"/>
                <a:gd name="T36" fmla="*/ 12947942 w 73"/>
                <a:gd name="T37" fmla="*/ 20458676 h 179"/>
                <a:gd name="T38" fmla="*/ 17059744 w 73"/>
                <a:gd name="T39" fmla="*/ 21111458 h 179"/>
                <a:gd name="T40" fmla="*/ 20855009 w 73"/>
                <a:gd name="T41" fmla="*/ 20003397 h 179"/>
                <a:gd name="T42" fmla="*/ 20855009 w 73"/>
                <a:gd name="T43" fmla="*/ 20003397 h 179"/>
                <a:gd name="T44" fmla="*/ 22779297 w 73"/>
                <a:gd name="T45" fmla="*/ 15793299 h 179"/>
                <a:gd name="T46" fmla="*/ 18361001 w 73"/>
                <a:gd name="T47" fmla="*/ 16676292 h 179"/>
                <a:gd name="T48" fmla="*/ 14249425 w 73"/>
                <a:gd name="T49" fmla="*/ 16215522 h 179"/>
                <a:gd name="T50" fmla="*/ 22157879 w 73"/>
                <a:gd name="T51" fmla="*/ 4203428 h 179"/>
                <a:gd name="T52" fmla="*/ 22157879 w 73"/>
                <a:gd name="T53" fmla="*/ 4012769 h 179"/>
                <a:gd name="T54" fmla="*/ 14249425 w 73"/>
                <a:gd name="T55" fmla="*/ 0 h 179"/>
                <a:gd name="T56" fmla="*/ 14565737 w 73"/>
                <a:gd name="T57" fmla="*/ 2443943 h 179"/>
                <a:gd name="T58" fmla="*/ 17059744 w 73"/>
                <a:gd name="T59" fmla="*/ 4895931 h 179"/>
                <a:gd name="T60" fmla="*/ 13934494 w 73"/>
                <a:gd name="T61" fmla="*/ 12012094 h 179"/>
                <a:gd name="T62" fmla="*/ 10139004 w 73"/>
                <a:gd name="T63" fmla="*/ 14877081 h 179"/>
                <a:gd name="T64" fmla="*/ 10768902 w 73"/>
                <a:gd name="T65" fmla="*/ 20879727 h 179"/>
                <a:gd name="T66" fmla="*/ 10139004 w 73"/>
                <a:gd name="T67" fmla="*/ 23976481 h 179"/>
                <a:gd name="T68" fmla="*/ 2860485 w 73"/>
                <a:gd name="T69" fmla="*/ 14456031 h 179"/>
                <a:gd name="T70" fmla="*/ 4111576 w 73"/>
                <a:gd name="T71" fmla="*/ 15339198 h 179"/>
                <a:gd name="T72" fmla="*/ 5047962 w 73"/>
                <a:gd name="T73" fmla="*/ 18435749 h 179"/>
                <a:gd name="T74" fmla="*/ 18361001 w 73"/>
                <a:gd name="T75" fmla="*/ 20003397 h 179"/>
                <a:gd name="T76" fmla="*/ 16744813 w 73"/>
                <a:gd name="T77" fmla="*/ 17783170 h 179"/>
                <a:gd name="T78" fmla="*/ 14249425 w 73"/>
                <a:gd name="T79" fmla="*/ 29333147 h 179"/>
                <a:gd name="T80" fmla="*/ 14249425 w 73"/>
                <a:gd name="T81" fmla="*/ 29102761 h 179"/>
                <a:gd name="T82" fmla="*/ 13934494 w 73"/>
                <a:gd name="T83" fmla="*/ 29333147 h 179"/>
                <a:gd name="T84" fmla="*/ 13934494 w 73"/>
                <a:gd name="T85" fmla="*/ 28872376 h 179"/>
                <a:gd name="T86" fmla="*/ 13262873 w 73"/>
                <a:gd name="T87" fmla="*/ 29795264 h 179"/>
                <a:gd name="T88" fmla="*/ 13262873 w 73"/>
                <a:gd name="T89" fmla="*/ 29564675 h 179"/>
                <a:gd name="T90" fmla="*/ 13628007 w 73"/>
                <a:gd name="T91" fmla="*/ 29985929 h 179"/>
                <a:gd name="T92" fmla="*/ 13934494 w 73"/>
                <a:gd name="T93" fmla="*/ 30441005 h 179"/>
                <a:gd name="T94" fmla="*/ 13934494 w 73"/>
                <a:gd name="T95" fmla="*/ 30216314 h 179"/>
                <a:gd name="T96" fmla="*/ 13934494 w 73"/>
                <a:gd name="T97" fmla="*/ 30671588 h 179"/>
                <a:gd name="T98" fmla="*/ 13934494 w 73"/>
                <a:gd name="T99" fmla="*/ 30216314 h 179"/>
                <a:gd name="T100" fmla="*/ 13934494 w 73"/>
                <a:gd name="T101" fmla="*/ 30671588 h 179"/>
                <a:gd name="T102" fmla="*/ 14565737 w 73"/>
                <a:gd name="T103" fmla="*/ 29795264 h 179"/>
                <a:gd name="T104" fmla="*/ 15187192 w 73"/>
                <a:gd name="T105" fmla="*/ 29985929 h 179"/>
                <a:gd name="T106" fmla="*/ 14565737 w 73"/>
                <a:gd name="T107" fmla="*/ 29564675 h 179"/>
                <a:gd name="T108" fmla="*/ 14565737 w 73"/>
                <a:gd name="T109" fmla="*/ 29564675 h 179"/>
                <a:gd name="T110" fmla="*/ 14249425 w 73"/>
                <a:gd name="T111" fmla="*/ 29102761 h 179"/>
                <a:gd name="T112" fmla="*/ 12947942 w 73"/>
                <a:gd name="T113" fmla="*/ 36218919 h 179"/>
                <a:gd name="T114" fmla="*/ 8214941 w 73"/>
                <a:gd name="T115" fmla="*/ 22869766 h 1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
                <a:gd name="T175" fmla="*/ 0 h 179"/>
                <a:gd name="T176" fmla="*/ 73 w 73"/>
                <a:gd name="T177" fmla="*/ 179 h 17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 h="179">
                  <a:moveTo>
                    <a:pt x="46" y="1"/>
                  </a:moveTo>
                  <a:lnTo>
                    <a:pt x="25" y="65"/>
                  </a:lnTo>
                  <a:lnTo>
                    <a:pt x="23" y="64"/>
                  </a:lnTo>
                  <a:lnTo>
                    <a:pt x="45" y="1"/>
                  </a:lnTo>
                  <a:lnTo>
                    <a:pt x="46" y="1"/>
                  </a:lnTo>
                  <a:close/>
                  <a:moveTo>
                    <a:pt x="25" y="65"/>
                  </a:moveTo>
                  <a:lnTo>
                    <a:pt x="24" y="65"/>
                  </a:lnTo>
                  <a:lnTo>
                    <a:pt x="24" y="64"/>
                  </a:lnTo>
                  <a:lnTo>
                    <a:pt x="25" y="65"/>
                  </a:lnTo>
                  <a:close/>
                  <a:moveTo>
                    <a:pt x="24" y="65"/>
                  </a:moveTo>
                  <a:lnTo>
                    <a:pt x="14" y="62"/>
                  </a:lnTo>
                  <a:lnTo>
                    <a:pt x="14" y="60"/>
                  </a:lnTo>
                  <a:lnTo>
                    <a:pt x="24" y="64"/>
                  </a:lnTo>
                  <a:lnTo>
                    <a:pt x="24" y="65"/>
                  </a:lnTo>
                  <a:close/>
                  <a:moveTo>
                    <a:pt x="14" y="62"/>
                  </a:moveTo>
                  <a:lnTo>
                    <a:pt x="14" y="61"/>
                  </a:lnTo>
                  <a:lnTo>
                    <a:pt x="14" y="62"/>
                  </a:lnTo>
                  <a:close/>
                  <a:moveTo>
                    <a:pt x="14" y="61"/>
                  </a:moveTo>
                  <a:lnTo>
                    <a:pt x="8" y="52"/>
                  </a:lnTo>
                  <a:lnTo>
                    <a:pt x="10" y="51"/>
                  </a:lnTo>
                  <a:lnTo>
                    <a:pt x="15" y="61"/>
                  </a:lnTo>
                  <a:lnTo>
                    <a:pt x="14" y="61"/>
                  </a:lnTo>
                  <a:close/>
                  <a:moveTo>
                    <a:pt x="8" y="52"/>
                  </a:moveTo>
                  <a:lnTo>
                    <a:pt x="9" y="50"/>
                  </a:lnTo>
                  <a:lnTo>
                    <a:pt x="10" y="51"/>
                  </a:lnTo>
                  <a:lnTo>
                    <a:pt x="9" y="52"/>
                  </a:lnTo>
                  <a:lnTo>
                    <a:pt x="8" y="52"/>
                  </a:lnTo>
                  <a:close/>
                  <a:moveTo>
                    <a:pt x="10" y="52"/>
                  </a:moveTo>
                  <a:lnTo>
                    <a:pt x="2" y="74"/>
                  </a:lnTo>
                  <a:lnTo>
                    <a:pt x="0" y="74"/>
                  </a:lnTo>
                  <a:lnTo>
                    <a:pt x="8" y="52"/>
                  </a:lnTo>
                  <a:lnTo>
                    <a:pt x="10" y="52"/>
                  </a:lnTo>
                  <a:close/>
                  <a:moveTo>
                    <a:pt x="0" y="74"/>
                  </a:moveTo>
                  <a:lnTo>
                    <a:pt x="0" y="74"/>
                  </a:lnTo>
                  <a:lnTo>
                    <a:pt x="1" y="74"/>
                  </a:lnTo>
                  <a:lnTo>
                    <a:pt x="0" y="74"/>
                  </a:lnTo>
                  <a:close/>
                  <a:moveTo>
                    <a:pt x="2" y="74"/>
                  </a:moveTo>
                  <a:lnTo>
                    <a:pt x="5" y="84"/>
                  </a:lnTo>
                  <a:lnTo>
                    <a:pt x="4" y="85"/>
                  </a:lnTo>
                  <a:lnTo>
                    <a:pt x="0" y="74"/>
                  </a:lnTo>
                  <a:lnTo>
                    <a:pt x="2" y="74"/>
                  </a:lnTo>
                  <a:close/>
                  <a:moveTo>
                    <a:pt x="4" y="85"/>
                  </a:moveTo>
                  <a:lnTo>
                    <a:pt x="4" y="85"/>
                  </a:lnTo>
                  <a:lnTo>
                    <a:pt x="4" y="84"/>
                  </a:lnTo>
                  <a:lnTo>
                    <a:pt x="4" y="85"/>
                  </a:lnTo>
                  <a:close/>
                  <a:moveTo>
                    <a:pt x="5" y="84"/>
                  </a:moveTo>
                  <a:lnTo>
                    <a:pt x="18" y="89"/>
                  </a:lnTo>
                  <a:lnTo>
                    <a:pt x="18" y="90"/>
                  </a:lnTo>
                  <a:lnTo>
                    <a:pt x="4" y="85"/>
                  </a:lnTo>
                  <a:lnTo>
                    <a:pt x="5" y="84"/>
                  </a:lnTo>
                  <a:close/>
                  <a:moveTo>
                    <a:pt x="18" y="89"/>
                  </a:moveTo>
                  <a:lnTo>
                    <a:pt x="19" y="89"/>
                  </a:lnTo>
                  <a:lnTo>
                    <a:pt x="18" y="90"/>
                  </a:lnTo>
                  <a:lnTo>
                    <a:pt x="18" y="89"/>
                  </a:lnTo>
                  <a:close/>
                  <a:moveTo>
                    <a:pt x="18" y="90"/>
                  </a:moveTo>
                  <a:cubicBezTo>
                    <a:pt x="18" y="90"/>
                    <a:pt x="16" y="103"/>
                    <a:pt x="20" y="111"/>
                  </a:cubicBezTo>
                  <a:lnTo>
                    <a:pt x="19" y="111"/>
                  </a:lnTo>
                  <a:cubicBezTo>
                    <a:pt x="14" y="104"/>
                    <a:pt x="17" y="90"/>
                    <a:pt x="17" y="90"/>
                  </a:cubicBezTo>
                  <a:lnTo>
                    <a:pt x="18" y="90"/>
                  </a:lnTo>
                  <a:close/>
                  <a:moveTo>
                    <a:pt x="20" y="111"/>
                  </a:moveTo>
                  <a:lnTo>
                    <a:pt x="20" y="111"/>
                  </a:lnTo>
                  <a:lnTo>
                    <a:pt x="19" y="111"/>
                  </a:lnTo>
                  <a:lnTo>
                    <a:pt x="20" y="111"/>
                  </a:lnTo>
                  <a:close/>
                  <a:moveTo>
                    <a:pt x="20" y="111"/>
                  </a:moveTo>
                  <a:cubicBezTo>
                    <a:pt x="22" y="114"/>
                    <a:pt x="25" y="117"/>
                    <a:pt x="28" y="120"/>
                  </a:cubicBezTo>
                  <a:lnTo>
                    <a:pt x="27" y="121"/>
                  </a:lnTo>
                  <a:cubicBezTo>
                    <a:pt x="24" y="118"/>
                    <a:pt x="21" y="115"/>
                    <a:pt x="19" y="111"/>
                  </a:cubicBezTo>
                  <a:lnTo>
                    <a:pt x="20" y="111"/>
                  </a:lnTo>
                  <a:close/>
                  <a:moveTo>
                    <a:pt x="28" y="120"/>
                  </a:moveTo>
                  <a:cubicBezTo>
                    <a:pt x="32" y="124"/>
                    <a:pt x="36" y="127"/>
                    <a:pt x="36" y="130"/>
                  </a:cubicBezTo>
                  <a:lnTo>
                    <a:pt x="35" y="131"/>
                  </a:lnTo>
                  <a:cubicBezTo>
                    <a:pt x="34" y="128"/>
                    <a:pt x="31" y="125"/>
                    <a:pt x="27" y="121"/>
                  </a:cubicBezTo>
                  <a:lnTo>
                    <a:pt x="28" y="120"/>
                  </a:lnTo>
                  <a:close/>
                  <a:moveTo>
                    <a:pt x="36" y="130"/>
                  </a:moveTo>
                  <a:cubicBezTo>
                    <a:pt x="38" y="136"/>
                    <a:pt x="41" y="178"/>
                    <a:pt x="41" y="178"/>
                  </a:cubicBezTo>
                  <a:lnTo>
                    <a:pt x="40" y="179"/>
                  </a:lnTo>
                  <a:cubicBezTo>
                    <a:pt x="40" y="179"/>
                    <a:pt x="36" y="136"/>
                    <a:pt x="35" y="131"/>
                  </a:cubicBezTo>
                  <a:lnTo>
                    <a:pt x="36" y="130"/>
                  </a:lnTo>
                  <a:close/>
                  <a:moveTo>
                    <a:pt x="41" y="179"/>
                  </a:moveTo>
                  <a:lnTo>
                    <a:pt x="40" y="179"/>
                  </a:lnTo>
                  <a:lnTo>
                    <a:pt x="41" y="179"/>
                  </a:lnTo>
                  <a:close/>
                  <a:moveTo>
                    <a:pt x="40" y="178"/>
                  </a:moveTo>
                  <a:lnTo>
                    <a:pt x="51" y="138"/>
                  </a:lnTo>
                  <a:lnTo>
                    <a:pt x="52" y="138"/>
                  </a:lnTo>
                  <a:lnTo>
                    <a:pt x="41" y="179"/>
                  </a:lnTo>
                  <a:lnTo>
                    <a:pt x="40" y="178"/>
                  </a:lnTo>
                  <a:close/>
                  <a:moveTo>
                    <a:pt x="52" y="138"/>
                  </a:moveTo>
                  <a:lnTo>
                    <a:pt x="52" y="138"/>
                  </a:lnTo>
                  <a:close/>
                  <a:moveTo>
                    <a:pt x="51" y="138"/>
                  </a:moveTo>
                  <a:cubicBezTo>
                    <a:pt x="51" y="135"/>
                    <a:pt x="51" y="133"/>
                    <a:pt x="51" y="130"/>
                  </a:cubicBezTo>
                  <a:lnTo>
                    <a:pt x="52" y="130"/>
                  </a:lnTo>
                  <a:cubicBezTo>
                    <a:pt x="53" y="133"/>
                    <a:pt x="53" y="135"/>
                    <a:pt x="52" y="138"/>
                  </a:cubicBezTo>
                  <a:lnTo>
                    <a:pt x="51" y="138"/>
                  </a:lnTo>
                  <a:close/>
                  <a:moveTo>
                    <a:pt x="51" y="130"/>
                  </a:moveTo>
                  <a:cubicBezTo>
                    <a:pt x="51" y="128"/>
                    <a:pt x="50" y="126"/>
                    <a:pt x="49" y="125"/>
                  </a:cubicBezTo>
                  <a:lnTo>
                    <a:pt x="50" y="124"/>
                  </a:lnTo>
                  <a:cubicBezTo>
                    <a:pt x="51" y="126"/>
                    <a:pt x="52" y="128"/>
                    <a:pt x="52" y="130"/>
                  </a:cubicBezTo>
                  <a:lnTo>
                    <a:pt x="51" y="130"/>
                  </a:lnTo>
                  <a:close/>
                  <a:moveTo>
                    <a:pt x="49" y="125"/>
                  </a:moveTo>
                  <a:cubicBezTo>
                    <a:pt x="49" y="125"/>
                    <a:pt x="49" y="125"/>
                    <a:pt x="49" y="125"/>
                  </a:cubicBezTo>
                  <a:lnTo>
                    <a:pt x="50" y="124"/>
                  </a:lnTo>
                  <a:cubicBezTo>
                    <a:pt x="50" y="124"/>
                    <a:pt x="50" y="124"/>
                    <a:pt x="50" y="124"/>
                  </a:cubicBezTo>
                  <a:lnTo>
                    <a:pt x="49" y="125"/>
                  </a:lnTo>
                  <a:close/>
                  <a:moveTo>
                    <a:pt x="50" y="124"/>
                  </a:moveTo>
                  <a:lnTo>
                    <a:pt x="50" y="124"/>
                  </a:lnTo>
                  <a:close/>
                  <a:moveTo>
                    <a:pt x="49" y="125"/>
                  </a:moveTo>
                  <a:cubicBezTo>
                    <a:pt x="48" y="124"/>
                    <a:pt x="47" y="122"/>
                    <a:pt x="46" y="121"/>
                  </a:cubicBezTo>
                  <a:lnTo>
                    <a:pt x="47" y="120"/>
                  </a:lnTo>
                  <a:cubicBezTo>
                    <a:pt x="48" y="121"/>
                    <a:pt x="49" y="123"/>
                    <a:pt x="50" y="124"/>
                  </a:cubicBezTo>
                  <a:lnTo>
                    <a:pt x="49" y="125"/>
                  </a:lnTo>
                  <a:close/>
                  <a:moveTo>
                    <a:pt x="46" y="121"/>
                  </a:moveTo>
                  <a:cubicBezTo>
                    <a:pt x="43" y="116"/>
                    <a:pt x="38" y="110"/>
                    <a:pt x="38" y="107"/>
                  </a:cubicBezTo>
                  <a:lnTo>
                    <a:pt x="39" y="107"/>
                  </a:lnTo>
                  <a:cubicBezTo>
                    <a:pt x="39" y="109"/>
                    <a:pt x="44" y="115"/>
                    <a:pt x="47" y="120"/>
                  </a:cubicBezTo>
                  <a:lnTo>
                    <a:pt x="46" y="121"/>
                  </a:lnTo>
                  <a:close/>
                  <a:moveTo>
                    <a:pt x="38" y="107"/>
                  </a:moveTo>
                  <a:cubicBezTo>
                    <a:pt x="38" y="102"/>
                    <a:pt x="40" y="93"/>
                    <a:pt x="40" y="93"/>
                  </a:cubicBezTo>
                  <a:lnTo>
                    <a:pt x="42" y="93"/>
                  </a:lnTo>
                  <a:cubicBezTo>
                    <a:pt x="42" y="93"/>
                    <a:pt x="39" y="103"/>
                    <a:pt x="39" y="107"/>
                  </a:cubicBezTo>
                  <a:lnTo>
                    <a:pt x="38" y="107"/>
                  </a:lnTo>
                  <a:close/>
                  <a:moveTo>
                    <a:pt x="40" y="93"/>
                  </a:moveTo>
                  <a:lnTo>
                    <a:pt x="41" y="92"/>
                  </a:lnTo>
                  <a:lnTo>
                    <a:pt x="41" y="93"/>
                  </a:lnTo>
                  <a:lnTo>
                    <a:pt x="40" y="93"/>
                  </a:lnTo>
                  <a:close/>
                  <a:moveTo>
                    <a:pt x="41" y="92"/>
                  </a:moveTo>
                  <a:lnTo>
                    <a:pt x="54" y="95"/>
                  </a:lnTo>
                  <a:lnTo>
                    <a:pt x="54" y="96"/>
                  </a:lnTo>
                  <a:lnTo>
                    <a:pt x="41" y="94"/>
                  </a:lnTo>
                  <a:lnTo>
                    <a:pt x="41" y="92"/>
                  </a:lnTo>
                  <a:close/>
                  <a:moveTo>
                    <a:pt x="54" y="96"/>
                  </a:moveTo>
                  <a:lnTo>
                    <a:pt x="54" y="96"/>
                  </a:lnTo>
                  <a:lnTo>
                    <a:pt x="54" y="95"/>
                  </a:lnTo>
                  <a:lnTo>
                    <a:pt x="54" y="96"/>
                  </a:lnTo>
                  <a:close/>
                  <a:moveTo>
                    <a:pt x="53" y="95"/>
                  </a:moveTo>
                  <a:lnTo>
                    <a:pt x="65" y="89"/>
                  </a:lnTo>
                  <a:lnTo>
                    <a:pt x="65" y="90"/>
                  </a:lnTo>
                  <a:lnTo>
                    <a:pt x="54" y="96"/>
                  </a:lnTo>
                  <a:lnTo>
                    <a:pt x="53" y="95"/>
                  </a:lnTo>
                  <a:close/>
                  <a:moveTo>
                    <a:pt x="66" y="90"/>
                  </a:moveTo>
                  <a:lnTo>
                    <a:pt x="65" y="90"/>
                  </a:lnTo>
                  <a:lnTo>
                    <a:pt x="66" y="90"/>
                  </a:lnTo>
                  <a:close/>
                  <a:moveTo>
                    <a:pt x="64" y="89"/>
                  </a:moveTo>
                  <a:lnTo>
                    <a:pt x="71" y="70"/>
                  </a:lnTo>
                  <a:lnTo>
                    <a:pt x="72" y="71"/>
                  </a:lnTo>
                  <a:lnTo>
                    <a:pt x="66" y="90"/>
                  </a:lnTo>
                  <a:lnTo>
                    <a:pt x="64" y="89"/>
                  </a:lnTo>
                  <a:close/>
                  <a:moveTo>
                    <a:pt x="71" y="70"/>
                  </a:moveTo>
                  <a:lnTo>
                    <a:pt x="73" y="69"/>
                  </a:lnTo>
                  <a:lnTo>
                    <a:pt x="72" y="71"/>
                  </a:lnTo>
                  <a:lnTo>
                    <a:pt x="72" y="70"/>
                  </a:lnTo>
                  <a:lnTo>
                    <a:pt x="71" y="70"/>
                  </a:lnTo>
                  <a:close/>
                  <a:moveTo>
                    <a:pt x="72" y="71"/>
                  </a:moveTo>
                  <a:lnTo>
                    <a:pt x="59" y="76"/>
                  </a:lnTo>
                  <a:lnTo>
                    <a:pt x="58" y="74"/>
                  </a:lnTo>
                  <a:lnTo>
                    <a:pt x="71" y="70"/>
                  </a:lnTo>
                  <a:lnTo>
                    <a:pt x="72" y="71"/>
                  </a:lnTo>
                  <a:close/>
                  <a:moveTo>
                    <a:pt x="59" y="76"/>
                  </a:moveTo>
                  <a:lnTo>
                    <a:pt x="58" y="76"/>
                  </a:lnTo>
                  <a:lnTo>
                    <a:pt x="58" y="75"/>
                  </a:lnTo>
                  <a:lnTo>
                    <a:pt x="59" y="76"/>
                  </a:lnTo>
                  <a:close/>
                  <a:moveTo>
                    <a:pt x="58" y="76"/>
                  </a:moveTo>
                  <a:lnTo>
                    <a:pt x="45" y="73"/>
                  </a:lnTo>
                  <a:lnTo>
                    <a:pt x="45" y="71"/>
                  </a:lnTo>
                  <a:lnTo>
                    <a:pt x="59" y="74"/>
                  </a:lnTo>
                  <a:lnTo>
                    <a:pt x="58" y="76"/>
                  </a:lnTo>
                  <a:close/>
                  <a:moveTo>
                    <a:pt x="45" y="73"/>
                  </a:moveTo>
                  <a:lnTo>
                    <a:pt x="44" y="72"/>
                  </a:lnTo>
                  <a:lnTo>
                    <a:pt x="45" y="72"/>
                  </a:lnTo>
                  <a:lnTo>
                    <a:pt x="45" y="73"/>
                  </a:lnTo>
                  <a:close/>
                  <a:moveTo>
                    <a:pt x="44" y="72"/>
                  </a:moveTo>
                  <a:lnTo>
                    <a:pt x="69" y="18"/>
                  </a:lnTo>
                  <a:lnTo>
                    <a:pt x="70" y="19"/>
                  </a:lnTo>
                  <a:lnTo>
                    <a:pt x="46" y="72"/>
                  </a:lnTo>
                  <a:lnTo>
                    <a:pt x="44" y="72"/>
                  </a:lnTo>
                  <a:close/>
                  <a:moveTo>
                    <a:pt x="70" y="18"/>
                  </a:moveTo>
                  <a:lnTo>
                    <a:pt x="71" y="18"/>
                  </a:lnTo>
                  <a:lnTo>
                    <a:pt x="70" y="19"/>
                  </a:lnTo>
                  <a:lnTo>
                    <a:pt x="70" y="18"/>
                  </a:lnTo>
                  <a:close/>
                  <a:moveTo>
                    <a:pt x="69" y="19"/>
                  </a:moveTo>
                  <a:lnTo>
                    <a:pt x="45" y="2"/>
                  </a:lnTo>
                  <a:lnTo>
                    <a:pt x="46" y="1"/>
                  </a:lnTo>
                  <a:lnTo>
                    <a:pt x="70" y="18"/>
                  </a:lnTo>
                  <a:lnTo>
                    <a:pt x="69" y="19"/>
                  </a:lnTo>
                  <a:close/>
                  <a:moveTo>
                    <a:pt x="45" y="1"/>
                  </a:moveTo>
                  <a:lnTo>
                    <a:pt x="45" y="0"/>
                  </a:lnTo>
                  <a:lnTo>
                    <a:pt x="46" y="1"/>
                  </a:lnTo>
                  <a:lnTo>
                    <a:pt x="45" y="1"/>
                  </a:lnTo>
                  <a:close/>
                  <a:moveTo>
                    <a:pt x="47" y="9"/>
                  </a:moveTo>
                  <a:lnTo>
                    <a:pt x="64" y="21"/>
                  </a:lnTo>
                  <a:lnTo>
                    <a:pt x="63" y="22"/>
                  </a:lnTo>
                  <a:lnTo>
                    <a:pt x="46" y="11"/>
                  </a:lnTo>
                  <a:lnTo>
                    <a:pt x="47" y="9"/>
                  </a:lnTo>
                  <a:close/>
                  <a:moveTo>
                    <a:pt x="48" y="19"/>
                  </a:moveTo>
                  <a:lnTo>
                    <a:pt x="39" y="51"/>
                  </a:lnTo>
                  <a:lnTo>
                    <a:pt x="38" y="51"/>
                  </a:lnTo>
                  <a:lnTo>
                    <a:pt x="46" y="18"/>
                  </a:lnTo>
                  <a:lnTo>
                    <a:pt x="48" y="19"/>
                  </a:lnTo>
                  <a:close/>
                  <a:moveTo>
                    <a:pt x="54" y="22"/>
                  </a:moveTo>
                  <a:lnTo>
                    <a:pt x="42" y="52"/>
                  </a:lnTo>
                  <a:lnTo>
                    <a:pt x="41" y="52"/>
                  </a:lnTo>
                  <a:lnTo>
                    <a:pt x="53" y="22"/>
                  </a:lnTo>
                  <a:lnTo>
                    <a:pt x="54" y="22"/>
                  </a:lnTo>
                  <a:close/>
                  <a:moveTo>
                    <a:pt x="61" y="28"/>
                  </a:moveTo>
                  <a:lnTo>
                    <a:pt x="45" y="54"/>
                  </a:lnTo>
                  <a:lnTo>
                    <a:pt x="44" y="54"/>
                  </a:lnTo>
                  <a:lnTo>
                    <a:pt x="59" y="27"/>
                  </a:lnTo>
                  <a:lnTo>
                    <a:pt x="61" y="28"/>
                  </a:lnTo>
                  <a:close/>
                  <a:moveTo>
                    <a:pt x="32" y="67"/>
                  </a:moveTo>
                  <a:lnTo>
                    <a:pt x="26" y="92"/>
                  </a:lnTo>
                  <a:lnTo>
                    <a:pt x="25" y="92"/>
                  </a:lnTo>
                  <a:lnTo>
                    <a:pt x="31" y="66"/>
                  </a:lnTo>
                  <a:lnTo>
                    <a:pt x="32" y="67"/>
                  </a:lnTo>
                  <a:close/>
                  <a:moveTo>
                    <a:pt x="37" y="71"/>
                  </a:moveTo>
                  <a:lnTo>
                    <a:pt x="32" y="94"/>
                  </a:lnTo>
                  <a:lnTo>
                    <a:pt x="30" y="94"/>
                  </a:lnTo>
                  <a:lnTo>
                    <a:pt x="35" y="70"/>
                  </a:lnTo>
                  <a:lnTo>
                    <a:pt x="37" y="71"/>
                  </a:lnTo>
                  <a:close/>
                  <a:moveTo>
                    <a:pt x="42" y="73"/>
                  </a:moveTo>
                  <a:lnTo>
                    <a:pt x="34" y="94"/>
                  </a:lnTo>
                  <a:lnTo>
                    <a:pt x="33" y="94"/>
                  </a:lnTo>
                  <a:lnTo>
                    <a:pt x="41" y="72"/>
                  </a:lnTo>
                  <a:lnTo>
                    <a:pt x="42" y="73"/>
                  </a:lnTo>
                  <a:close/>
                  <a:moveTo>
                    <a:pt x="33" y="107"/>
                  </a:moveTo>
                  <a:lnTo>
                    <a:pt x="44" y="126"/>
                  </a:lnTo>
                  <a:lnTo>
                    <a:pt x="43" y="127"/>
                  </a:lnTo>
                  <a:lnTo>
                    <a:pt x="32" y="108"/>
                  </a:lnTo>
                  <a:lnTo>
                    <a:pt x="33" y="107"/>
                  </a:lnTo>
                  <a:close/>
                  <a:moveTo>
                    <a:pt x="42" y="147"/>
                  </a:moveTo>
                  <a:lnTo>
                    <a:pt x="42" y="164"/>
                  </a:lnTo>
                  <a:lnTo>
                    <a:pt x="41" y="164"/>
                  </a:lnTo>
                  <a:lnTo>
                    <a:pt x="41" y="147"/>
                  </a:lnTo>
                  <a:lnTo>
                    <a:pt x="42" y="147"/>
                  </a:lnTo>
                  <a:close/>
                  <a:moveTo>
                    <a:pt x="9" y="65"/>
                  </a:moveTo>
                  <a:lnTo>
                    <a:pt x="6" y="75"/>
                  </a:lnTo>
                  <a:lnTo>
                    <a:pt x="5" y="75"/>
                  </a:lnTo>
                  <a:lnTo>
                    <a:pt x="8" y="65"/>
                  </a:lnTo>
                  <a:lnTo>
                    <a:pt x="9" y="65"/>
                  </a:lnTo>
                  <a:close/>
                  <a:moveTo>
                    <a:pt x="21" y="72"/>
                  </a:moveTo>
                  <a:lnTo>
                    <a:pt x="12" y="71"/>
                  </a:lnTo>
                  <a:lnTo>
                    <a:pt x="13" y="69"/>
                  </a:lnTo>
                  <a:lnTo>
                    <a:pt x="21" y="70"/>
                  </a:lnTo>
                  <a:lnTo>
                    <a:pt x="21" y="72"/>
                  </a:lnTo>
                  <a:close/>
                  <a:moveTo>
                    <a:pt x="16" y="83"/>
                  </a:moveTo>
                  <a:lnTo>
                    <a:pt x="8" y="80"/>
                  </a:lnTo>
                  <a:lnTo>
                    <a:pt x="9" y="79"/>
                  </a:lnTo>
                  <a:lnTo>
                    <a:pt x="17" y="81"/>
                  </a:lnTo>
                  <a:lnTo>
                    <a:pt x="16" y="83"/>
                  </a:lnTo>
                  <a:close/>
                  <a:moveTo>
                    <a:pt x="65" y="80"/>
                  </a:moveTo>
                  <a:lnTo>
                    <a:pt x="59" y="83"/>
                  </a:lnTo>
                  <a:lnTo>
                    <a:pt x="58" y="82"/>
                  </a:lnTo>
                  <a:lnTo>
                    <a:pt x="65" y="79"/>
                  </a:lnTo>
                  <a:lnTo>
                    <a:pt x="65" y="80"/>
                  </a:lnTo>
                  <a:close/>
                  <a:moveTo>
                    <a:pt x="63" y="88"/>
                  </a:moveTo>
                  <a:lnTo>
                    <a:pt x="58" y="90"/>
                  </a:lnTo>
                  <a:lnTo>
                    <a:pt x="57" y="89"/>
                  </a:lnTo>
                  <a:lnTo>
                    <a:pt x="63" y="86"/>
                  </a:lnTo>
                  <a:lnTo>
                    <a:pt x="63" y="88"/>
                  </a:lnTo>
                  <a:close/>
                  <a:moveTo>
                    <a:pt x="53" y="81"/>
                  </a:moveTo>
                  <a:lnTo>
                    <a:pt x="44" y="79"/>
                  </a:lnTo>
                  <a:lnTo>
                    <a:pt x="44" y="78"/>
                  </a:lnTo>
                  <a:lnTo>
                    <a:pt x="53" y="80"/>
                  </a:lnTo>
                  <a:lnTo>
                    <a:pt x="53" y="81"/>
                  </a:lnTo>
                  <a:close/>
                  <a:moveTo>
                    <a:pt x="52" y="88"/>
                  </a:moveTo>
                  <a:lnTo>
                    <a:pt x="42" y="86"/>
                  </a:lnTo>
                  <a:lnTo>
                    <a:pt x="43" y="85"/>
                  </a:lnTo>
                  <a:lnTo>
                    <a:pt x="52" y="86"/>
                  </a:lnTo>
                  <a:lnTo>
                    <a:pt x="52" y="88"/>
                  </a:lnTo>
                  <a:close/>
                  <a:moveTo>
                    <a:pt x="45" y="132"/>
                  </a:moveTo>
                  <a:lnTo>
                    <a:pt x="45" y="132"/>
                  </a:lnTo>
                  <a:lnTo>
                    <a:pt x="45" y="130"/>
                  </a:lnTo>
                  <a:lnTo>
                    <a:pt x="45" y="132"/>
                  </a:lnTo>
                  <a:close/>
                  <a:moveTo>
                    <a:pt x="45" y="130"/>
                  </a:moveTo>
                  <a:lnTo>
                    <a:pt x="45" y="130"/>
                  </a:lnTo>
                  <a:lnTo>
                    <a:pt x="45" y="131"/>
                  </a:lnTo>
                  <a:lnTo>
                    <a:pt x="45" y="130"/>
                  </a:lnTo>
                  <a:close/>
                  <a:moveTo>
                    <a:pt x="45" y="132"/>
                  </a:moveTo>
                  <a:cubicBezTo>
                    <a:pt x="45" y="132"/>
                    <a:pt x="44" y="132"/>
                    <a:pt x="44" y="132"/>
                  </a:cubicBezTo>
                  <a:lnTo>
                    <a:pt x="44" y="130"/>
                  </a:lnTo>
                  <a:cubicBezTo>
                    <a:pt x="45" y="130"/>
                    <a:pt x="45" y="130"/>
                    <a:pt x="45" y="130"/>
                  </a:cubicBezTo>
                  <a:lnTo>
                    <a:pt x="45" y="132"/>
                  </a:lnTo>
                  <a:close/>
                  <a:moveTo>
                    <a:pt x="44" y="132"/>
                  </a:moveTo>
                  <a:lnTo>
                    <a:pt x="44" y="132"/>
                  </a:lnTo>
                  <a:lnTo>
                    <a:pt x="44" y="131"/>
                  </a:lnTo>
                  <a:lnTo>
                    <a:pt x="44" y="132"/>
                  </a:lnTo>
                  <a:close/>
                  <a:moveTo>
                    <a:pt x="44" y="132"/>
                  </a:moveTo>
                  <a:cubicBezTo>
                    <a:pt x="44" y="132"/>
                    <a:pt x="44" y="132"/>
                    <a:pt x="44" y="132"/>
                  </a:cubicBezTo>
                  <a:lnTo>
                    <a:pt x="43" y="131"/>
                  </a:lnTo>
                  <a:cubicBezTo>
                    <a:pt x="44" y="130"/>
                    <a:pt x="44" y="130"/>
                    <a:pt x="44" y="130"/>
                  </a:cubicBezTo>
                  <a:lnTo>
                    <a:pt x="44" y="132"/>
                  </a:lnTo>
                  <a:close/>
                  <a:moveTo>
                    <a:pt x="44" y="132"/>
                  </a:moveTo>
                  <a:cubicBezTo>
                    <a:pt x="43" y="132"/>
                    <a:pt x="42" y="133"/>
                    <a:pt x="42" y="134"/>
                  </a:cubicBezTo>
                  <a:lnTo>
                    <a:pt x="41" y="133"/>
                  </a:lnTo>
                  <a:cubicBezTo>
                    <a:pt x="41" y="132"/>
                    <a:pt x="42" y="131"/>
                    <a:pt x="43" y="131"/>
                  </a:cubicBezTo>
                  <a:lnTo>
                    <a:pt x="44" y="132"/>
                  </a:lnTo>
                  <a:close/>
                  <a:moveTo>
                    <a:pt x="42" y="134"/>
                  </a:moveTo>
                  <a:lnTo>
                    <a:pt x="42" y="134"/>
                  </a:lnTo>
                  <a:lnTo>
                    <a:pt x="41" y="133"/>
                  </a:lnTo>
                  <a:lnTo>
                    <a:pt x="42" y="134"/>
                  </a:lnTo>
                  <a:close/>
                  <a:moveTo>
                    <a:pt x="41" y="133"/>
                  </a:moveTo>
                  <a:lnTo>
                    <a:pt x="41" y="133"/>
                  </a:lnTo>
                  <a:lnTo>
                    <a:pt x="42" y="133"/>
                  </a:lnTo>
                  <a:lnTo>
                    <a:pt x="41" y="133"/>
                  </a:lnTo>
                  <a:close/>
                  <a:moveTo>
                    <a:pt x="42" y="134"/>
                  </a:moveTo>
                  <a:cubicBezTo>
                    <a:pt x="42" y="134"/>
                    <a:pt x="42" y="135"/>
                    <a:pt x="43" y="135"/>
                  </a:cubicBezTo>
                  <a:lnTo>
                    <a:pt x="41" y="136"/>
                  </a:lnTo>
                  <a:cubicBezTo>
                    <a:pt x="41" y="135"/>
                    <a:pt x="41" y="134"/>
                    <a:pt x="41" y="133"/>
                  </a:cubicBezTo>
                  <a:lnTo>
                    <a:pt x="42" y="134"/>
                  </a:lnTo>
                  <a:close/>
                  <a:moveTo>
                    <a:pt x="43" y="135"/>
                  </a:moveTo>
                  <a:cubicBezTo>
                    <a:pt x="43" y="136"/>
                    <a:pt x="43" y="136"/>
                    <a:pt x="44" y="136"/>
                  </a:cubicBezTo>
                  <a:lnTo>
                    <a:pt x="44" y="138"/>
                  </a:lnTo>
                  <a:cubicBezTo>
                    <a:pt x="43" y="137"/>
                    <a:pt x="42" y="137"/>
                    <a:pt x="41" y="136"/>
                  </a:cubicBezTo>
                  <a:lnTo>
                    <a:pt x="43" y="135"/>
                  </a:lnTo>
                  <a:close/>
                  <a:moveTo>
                    <a:pt x="44" y="136"/>
                  </a:moveTo>
                  <a:lnTo>
                    <a:pt x="44" y="136"/>
                  </a:lnTo>
                  <a:lnTo>
                    <a:pt x="44" y="137"/>
                  </a:lnTo>
                  <a:lnTo>
                    <a:pt x="44" y="136"/>
                  </a:lnTo>
                  <a:close/>
                  <a:moveTo>
                    <a:pt x="44" y="136"/>
                  </a:moveTo>
                  <a:cubicBezTo>
                    <a:pt x="44" y="136"/>
                    <a:pt x="44" y="136"/>
                    <a:pt x="44" y="136"/>
                  </a:cubicBezTo>
                  <a:lnTo>
                    <a:pt x="44" y="138"/>
                  </a:lnTo>
                  <a:cubicBezTo>
                    <a:pt x="44" y="138"/>
                    <a:pt x="44" y="138"/>
                    <a:pt x="44" y="138"/>
                  </a:cubicBezTo>
                  <a:lnTo>
                    <a:pt x="44" y="136"/>
                  </a:lnTo>
                  <a:close/>
                  <a:moveTo>
                    <a:pt x="44" y="136"/>
                  </a:moveTo>
                  <a:lnTo>
                    <a:pt x="44" y="136"/>
                  </a:lnTo>
                  <a:lnTo>
                    <a:pt x="44" y="137"/>
                  </a:lnTo>
                  <a:lnTo>
                    <a:pt x="44" y="136"/>
                  </a:lnTo>
                  <a:close/>
                  <a:moveTo>
                    <a:pt x="44" y="136"/>
                  </a:moveTo>
                  <a:lnTo>
                    <a:pt x="44" y="136"/>
                  </a:lnTo>
                  <a:lnTo>
                    <a:pt x="44" y="138"/>
                  </a:lnTo>
                  <a:lnTo>
                    <a:pt x="44" y="136"/>
                  </a:lnTo>
                  <a:close/>
                  <a:moveTo>
                    <a:pt x="44" y="138"/>
                  </a:moveTo>
                  <a:lnTo>
                    <a:pt x="44" y="138"/>
                  </a:lnTo>
                  <a:lnTo>
                    <a:pt x="44" y="137"/>
                  </a:lnTo>
                  <a:lnTo>
                    <a:pt x="44" y="138"/>
                  </a:lnTo>
                  <a:close/>
                  <a:moveTo>
                    <a:pt x="44" y="136"/>
                  </a:moveTo>
                  <a:cubicBezTo>
                    <a:pt x="44" y="136"/>
                    <a:pt x="44" y="136"/>
                    <a:pt x="44" y="136"/>
                  </a:cubicBezTo>
                  <a:lnTo>
                    <a:pt x="44" y="138"/>
                  </a:lnTo>
                  <a:cubicBezTo>
                    <a:pt x="44" y="138"/>
                    <a:pt x="44" y="138"/>
                    <a:pt x="44" y="138"/>
                  </a:cubicBezTo>
                  <a:lnTo>
                    <a:pt x="44" y="136"/>
                  </a:lnTo>
                  <a:close/>
                  <a:moveTo>
                    <a:pt x="44" y="136"/>
                  </a:moveTo>
                  <a:cubicBezTo>
                    <a:pt x="45" y="136"/>
                    <a:pt x="45" y="136"/>
                    <a:pt x="45" y="136"/>
                  </a:cubicBezTo>
                  <a:lnTo>
                    <a:pt x="45" y="137"/>
                  </a:lnTo>
                  <a:cubicBezTo>
                    <a:pt x="45" y="138"/>
                    <a:pt x="45" y="138"/>
                    <a:pt x="44" y="138"/>
                  </a:cubicBezTo>
                  <a:lnTo>
                    <a:pt x="44" y="136"/>
                  </a:lnTo>
                  <a:close/>
                  <a:moveTo>
                    <a:pt x="45" y="136"/>
                  </a:moveTo>
                  <a:cubicBezTo>
                    <a:pt x="46" y="136"/>
                    <a:pt x="46" y="135"/>
                    <a:pt x="46" y="134"/>
                  </a:cubicBezTo>
                  <a:lnTo>
                    <a:pt x="48" y="135"/>
                  </a:lnTo>
                  <a:cubicBezTo>
                    <a:pt x="47" y="136"/>
                    <a:pt x="46" y="137"/>
                    <a:pt x="45" y="137"/>
                  </a:cubicBezTo>
                  <a:lnTo>
                    <a:pt x="45" y="136"/>
                  </a:lnTo>
                  <a:close/>
                  <a:moveTo>
                    <a:pt x="46" y="134"/>
                  </a:moveTo>
                  <a:lnTo>
                    <a:pt x="46" y="134"/>
                  </a:lnTo>
                  <a:lnTo>
                    <a:pt x="47" y="135"/>
                  </a:lnTo>
                  <a:lnTo>
                    <a:pt x="46" y="134"/>
                  </a:lnTo>
                  <a:close/>
                  <a:moveTo>
                    <a:pt x="46" y="134"/>
                  </a:moveTo>
                  <a:cubicBezTo>
                    <a:pt x="46" y="134"/>
                    <a:pt x="46" y="134"/>
                    <a:pt x="46" y="134"/>
                  </a:cubicBezTo>
                  <a:lnTo>
                    <a:pt x="48" y="135"/>
                  </a:lnTo>
                  <a:cubicBezTo>
                    <a:pt x="48" y="135"/>
                    <a:pt x="48" y="135"/>
                    <a:pt x="48" y="135"/>
                  </a:cubicBezTo>
                  <a:lnTo>
                    <a:pt x="46" y="134"/>
                  </a:lnTo>
                  <a:close/>
                  <a:moveTo>
                    <a:pt x="48" y="135"/>
                  </a:moveTo>
                  <a:lnTo>
                    <a:pt x="48" y="135"/>
                  </a:lnTo>
                  <a:lnTo>
                    <a:pt x="47" y="135"/>
                  </a:lnTo>
                  <a:lnTo>
                    <a:pt x="48" y="135"/>
                  </a:lnTo>
                  <a:close/>
                  <a:moveTo>
                    <a:pt x="46" y="134"/>
                  </a:moveTo>
                  <a:cubicBezTo>
                    <a:pt x="46" y="134"/>
                    <a:pt x="46" y="133"/>
                    <a:pt x="46" y="133"/>
                  </a:cubicBezTo>
                  <a:lnTo>
                    <a:pt x="47" y="132"/>
                  </a:lnTo>
                  <a:cubicBezTo>
                    <a:pt x="48" y="133"/>
                    <a:pt x="48" y="134"/>
                    <a:pt x="48" y="135"/>
                  </a:cubicBezTo>
                  <a:lnTo>
                    <a:pt x="46" y="134"/>
                  </a:lnTo>
                  <a:close/>
                  <a:moveTo>
                    <a:pt x="47" y="132"/>
                  </a:moveTo>
                  <a:lnTo>
                    <a:pt x="47" y="132"/>
                  </a:lnTo>
                  <a:close/>
                  <a:moveTo>
                    <a:pt x="46" y="133"/>
                  </a:moveTo>
                  <a:cubicBezTo>
                    <a:pt x="46" y="132"/>
                    <a:pt x="45" y="132"/>
                    <a:pt x="45" y="132"/>
                  </a:cubicBezTo>
                  <a:lnTo>
                    <a:pt x="45" y="130"/>
                  </a:lnTo>
                  <a:cubicBezTo>
                    <a:pt x="46" y="131"/>
                    <a:pt x="47" y="131"/>
                    <a:pt x="47" y="132"/>
                  </a:cubicBezTo>
                  <a:lnTo>
                    <a:pt x="46" y="133"/>
                  </a:lnTo>
                  <a:close/>
                  <a:moveTo>
                    <a:pt x="45" y="130"/>
                  </a:moveTo>
                  <a:lnTo>
                    <a:pt x="45" y="130"/>
                  </a:lnTo>
                  <a:lnTo>
                    <a:pt x="45" y="131"/>
                  </a:lnTo>
                  <a:lnTo>
                    <a:pt x="45" y="130"/>
                  </a:lnTo>
                  <a:close/>
                  <a:moveTo>
                    <a:pt x="45" y="132"/>
                  </a:moveTo>
                  <a:lnTo>
                    <a:pt x="45" y="132"/>
                  </a:lnTo>
                  <a:lnTo>
                    <a:pt x="45" y="130"/>
                  </a:lnTo>
                  <a:lnTo>
                    <a:pt x="45" y="132"/>
                  </a:lnTo>
                  <a:close/>
                  <a:moveTo>
                    <a:pt x="41" y="163"/>
                  </a:moveTo>
                  <a:lnTo>
                    <a:pt x="43" y="149"/>
                  </a:lnTo>
                  <a:lnTo>
                    <a:pt x="45" y="149"/>
                  </a:lnTo>
                  <a:lnTo>
                    <a:pt x="42" y="164"/>
                  </a:lnTo>
                  <a:lnTo>
                    <a:pt x="41" y="163"/>
                  </a:lnTo>
                  <a:close/>
                  <a:moveTo>
                    <a:pt x="43" y="127"/>
                  </a:moveTo>
                  <a:lnTo>
                    <a:pt x="25" y="104"/>
                  </a:lnTo>
                  <a:lnTo>
                    <a:pt x="26" y="103"/>
                  </a:lnTo>
                  <a:lnTo>
                    <a:pt x="44" y="126"/>
                  </a:lnTo>
                  <a:lnTo>
                    <a:pt x="43" y="127"/>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2" name="Freeform 19"/>
            <p:cNvSpPr>
              <a:spLocks noEditPoints="1"/>
            </p:cNvSpPr>
            <p:nvPr/>
          </p:nvSpPr>
          <p:spPr bwMode="auto">
            <a:xfrm>
              <a:off x="1087" y="2199"/>
              <a:ext cx="608" cy="849"/>
            </a:xfrm>
            <a:custGeom>
              <a:avLst/>
              <a:gdLst>
                <a:gd name="T0" fmla="*/ 0 w 100"/>
                <a:gd name="T1" fmla="*/ 0 h 146"/>
                <a:gd name="T2" fmla="*/ 5856919 w 100"/>
                <a:gd name="T3" fmla="*/ 14382409 h 146"/>
                <a:gd name="T4" fmla="*/ 3082736 w 100"/>
                <a:gd name="T5" fmla="*/ 15081060 h 146"/>
                <a:gd name="T6" fmla="*/ 0 w 100"/>
                <a:gd name="T7" fmla="*/ 13957083 h 146"/>
                <a:gd name="T8" fmla="*/ 1820297 w 100"/>
                <a:gd name="T9" fmla="*/ 19103663 h 146"/>
                <a:gd name="T10" fmla="*/ 4594218 w 100"/>
                <a:gd name="T11" fmla="*/ 20452980 h 146"/>
                <a:gd name="T12" fmla="*/ 8890419 w 100"/>
                <a:gd name="T13" fmla="*/ 19794435 h 146"/>
                <a:gd name="T14" fmla="*/ 13185508 w 100"/>
                <a:gd name="T15" fmla="*/ 23391712 h 146"/>
                <a:gd name="T16" fmla="*/ 20862505 w 100"/>
                <a:gd name="T17" fmla="*/ 24748873 h 146"/>
                <a:gd name="T18" fmla="*/ 30716452 w 100"/>
                <a:gd name="T19" fmla="*/ 32827521 h 146"/>
                <a:gd name="T20" fmla="*/ 26112804 w 100"/>
                <a:gd name="T21" fmla="*/ 24050222 h 146"/>
                <a:gd name="T22" fmla="*/ 23338627 w 100"/>
                <a:gd name="T23" fmla="*/ 21809170 h 146"/>
                <a:gd name="T24" fmla="*/ 17172924 w 100"/>
                <a:gd name="T25" fmla="*/ 20027654 h 146"/>
                <a:gd name="T26" fmla="*/ 15354177 w 100"/>
                <a:gd name="T27" fmla="*/ 17321135 h 146"/>
                <a:gd name="T28" fmla="*/ 19042426 w 100"/>
                <a:gd name="T29" fmla="*/ 15971813 h 146"/>
                <a:gd name="T30" fmla="*/ 20862505 w 100"/>
                <a:gd name="T31" fmla="*/ 13491616 h 146"/>
                <a:gd name="T32" fmla="*/ 19042426 w 100"/>
                <a:gd name="T33" fmla="*/ 9202590 h 146"/>
                <a:gd name="T34" fmla="*/ 16567635 w 100"/>
                <a:gd name="T35" fmla="*/ 11675890 h 146"/>
                <a:gd name="T36" fmla="*/ 12578669 w 100"/>
                <a:gd name="T37" fmla="*/ 12799867 h 146"/>
                <a:gd name="T38" fmla="*/ 9197903 w 100"/>
                <a:gd name="T39" fmla="*/ 0 h 146"/>
                <a:gd name="T40" fmla="*/ 0 w 100"/>
                <a:gd name="T41" fmla="*/ 0 h 146"/>
                <a:gd name="T42" fmla="*/ 1820297 w 100"/>
                <a:gd name="T43" fmla="*/ 1356219 h 146"/>
                <a:gd name="T44" fmla="*/ 7984444 w 100"/>
                <a:gd name="T45" fmla="*/ 1356219 h 146"/>
                <a:gd name="T46" fmla="*/ 3382128 w 100"/>
                <a:gd name="T47" fmla="*/ 2938726 h 146"/>
                <a:gd name="T48" fmla="*/ 7070377 w 100"/>
                <a:gd name="T49" fmla="*/ 10133280 h 146"/>
                <a:gd name="T50" fmla="*/ 5508328 w 100"/>
                <a:gd name="T51" fmla="*/ 2706519 h 146"/>
                <a:gd name="T52" fmla="*/ 7984444 w 100"/>
                <a:gd name="T53" fmla="*/ 9667848 h 146"/>
                <a:gd name="T54" fmla="*/ 8283836 w 100"/>
                <a:gd name="T55" fmla="*/ 2938726 h 146"/>
                <a:gd name="T56" fmla="*/ 9197903 w 100"/>
                <a:gd name="T57" fmla="*/ 9667848 h 146"/>
                <a:gd name="T58" fmla="*/ 8283836 w 100"/>
                <a:gd name="T59" fmla="*/ 13723655 h 146"/>
                <a:gd name="T60" fmla="*/ 11365210 w 100"/>
                <a:gd name="T61" fmla="*/ 19103663 h 146"/>
                <a:gd name="T62" fmla="*/ 10153120 w 100"/>
                <a:gd name="T63" fmla="*/ 13723655 h 146"/>
                <a:gd name="T64" fmla="*/ 12878060 w 100"/>
                <a:gd name="T65" fmla="*/ 18678337 h 146"/>
                <a:gd name="T66" fmla="*/ 11664602 w 100"/>
                <a:gd name="T67" fmla="*/ 13491616 h 146"/>
                <a:gd name="T68" fmla="*/ 13841363 w 100"/>
                <a:gd name="T69" fmla="*/ 18445112 h 146"/>
                <a:gd name="T70" fmla="*/ 15960796 w 100"/>
                <a:gd name="T71" fmla="*/ 20918412 h 146"/>
                <a:gd name="T72" fmla="*/ 22125169 w 100"/>
                <a:gd name="T73" fmla="*/ 23159470 h 146"/>
                <a:gd name="T74" fmla="*/ 25208166 w 100"/>
                <a:gd name="T75" fmla="*/ 27222173 h 146"/>
                <a:gd name="T76" fmla="*/ 28240335 w 100"/>
                <a:gd name="T77" fmla="*/ 30121002 h 146"/>
                <a:gd name="T78" fmla="*/ 2476123 w 100"/>
                <a:gd name="T79" fmla="*/ 16430383 h 146"/>
                <a:gd name="T80" fmla="*/ 3382128 w 100"/>
                <a:gd name="T81" fmla="*/ 18678337 h 146"/>
                <a:gd name="T82" fmla="*/ 6463539 w 100"/>
                <a:gd name="T83" fmla="*/ 15971813 h 146"/>
                <a:gd name="T84" fmla="*/ 3987380 w 100"/>
                <a:gd name="T85" fmla="*/ 16855709 h 146"/>
                <a:gd name="T86" fmla="*/ 7377831 w 100"/>
                <a:gd name="T87" fmla="*/ 18678337 h 146"/>
                <a:gd name="T88" fmla="*/ 4901708 w 100"/>
                <a:gd name="T89" fmla="*/ 19103663 h 146"/>
                <a:gd name="T90" fmla="*/ 19042426 w 100"/>
                <a:gd name="T91" fmla="*/ 11675890 h 146"/>
                <a:gd name="T92" fmla="*/ 17830336 w 100"/>
                <a:gd name="T93" fmla="*/ 13033086 h 146"/>
                <a:gd name="T94" fmla="*/ 19649046 w 100"/>
                <a:gd name="T95" fmla="*/ 13265294 h 146"/>
                <a:gd name="T96" fmla="*/ 18743035 w 100"/>
                <a:gd name="T97" fmla="*/ 14382409 h 146"/>
                <a:gd name="T98" fmla="*/ 15960796 w 100"/>
                <a:gd name="T99" fmla="*/ 13265294 h 146"/>
                <a:gd name="T100" fmla="*/ 13533879 w 100"/>
                <a:gd name="T101" fmla="*/ 14149184 h 146"/>
                <a:gd name="T102" fmla="*/ 16873757 w 100"/>
                <a:gd name="T103" fmla="*/ 14847835 h 146"/>
                <a:gd name="T104" fmla="*/ 14448208 w 100"/>
                <a:gd name="T105" fmla="*/ 15738593 h 146"/>
                <a:gd name="T106" fmla="*/ 23338627 w 100"/>
                <a:gd name="T107" fmla="*/ 23818218 h 146"/>
                <a:gd name="T108" fmla="*/ 22732007 w 100"/>
                <a:gd name="T109" fmla="*/ 24515689 h 146"/>
                <a:gd name="T110" fmla="*/ 23945466 w 100"/>
                <a:gd name="T111" fmla="*/ 24941015 h 146"/>
                <a:gd name="T112" fmla="*/ 24243270 w 100"/>
                <a:gd name="T113" fmla="*/ 24050222 h 146"/>
                <a:gd name="T114" fmla="*/ 23338627 w 100"/>
                <a:gd name="T115" fmla="*/ 23818218 h 146"/>
                <a:gd name="T116" fmla="*/ 28240335 w 100"/>
                <a:gd name="T117" fmla="*/ 29888760 h 146"/>
                <a:gd name="T118" fmla="*/ 26420257 w 100"/>
                <a:gd name="T119" fmla="*/ 26988989 h 146"/>
                <a:gd name="T120" fmla="*/ 22125169 w 100"/>
                <a:gd name="T121" fmla="*/ 23159470 h 146"/>
                <a:gd name="T122" fmla="*/ 13533879 w 100"/>
                <a:gd name="T123" fmla="*/ 21343738 h 1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
                <a:gd name="T187" fmla="*/ 0 h 146"/>
                <a:gd name="T188" fmla="*/ 100 w 100"/>
                <a:gd name="T189" fmla="*/ 146 h 14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 h="146">
                  <a:moveTo>
                    <a:pt x="0" y="0"/>
                  </a:moveTo>
                  <a:lnTo>
                    <a:pt x="19" y="64"/>
                  </a:lnTo>
                  <a:lnTo>
                    <a:pt x="10" y="67"/>
                  </a:lnTo>
                  <a:lnTo>
                    <a:pt x="0" y="62"/>
                  </a:lnTo>
                  <a:lnTo>
                    <a:pt x="6" y="85"/>
                  </a:lnTo>
                  <a:lnTo>
                    <a:pt x="15" y="91"/>
                  </a:lnTo>
                  <a:lnTo>
                    <a:pt x="29" y="88"/>
                  </a:lnTo>
                  <a:cubicBezTo>
                    <a:pt x="29" y="88"/>
                    <a:pt x="35" y="101"/>
                    <a:pt x="43" y="104"/>
                  </a:cubicBezTo>
                  <a:cubicBezTo>
                    <a:pt x="52" y="107"/>
                    <a:pt x="64" y="107"/>
                    <a:pt x="68" y="110"/>
                  </a:cubicBezTo>
                  <a:cubicBezTo>
                    <a:pt x="72" y="114"/>
                    <a:pt x="100" y="146"/>
                    <a:pt x="100" y="146"/>
                  </a:cubicBezTo>
                  <a:lnTo>
                    <a:pt x="85" y="107"/>
                  </a:lnTo>
                  <a:cubicBezTo>
                    <a:pt x="82" y="102"/>
                    <a:pt x="79" y="99"/>
                    <a:pt x="76" y="97"/>
                  </a:cubicBezTo>
                  <a:cubicBezTo>
                    <a:pt x="70" y="95"/>
                    <a:pt x="58" y="92"/>
                    <a:pt x="56" y="89"/>
                  </a:cubicBezTo>
                  <a:cubicBezTo>
                    <a:pt x="54" y="86"/>
                    <a:pt x="50" y="77"/>
                    <a:pt x="50" y="77"/>
                  </a:cubicBezTo>
                  <a:lnTo>
                    <a:pt x="62" y="71"/>
                  </a:lnTo>
                  <a:lnTo>
                    <a:pt x="68" y="60"/>
                  </a:lnTo>
                  <a:lnTo>
                    <a:pt x="62" y="41"/>
                  </a:lnTo>
                  <a:lnTo>
                    <a:pt x="54" y="52"/>
                  </a:lnTo>
                  <a:lnTo>
                    <a:pt x="41" y="57"/>
                  </a:lnTo>
                  <a:lnTo>
                    <a:pt x="30" y="0"/>
                  </a:lnTo>
                  <a:lnTo>
                    <a:pt x="0" y="0"/>
                  </a:lnTo>
                  <a:close/>
                  <a:moveTo>
                    <a:pt x="6" y="6"/>
                  </a:moveTo>
                  <a:lnTo>
                    <a:pt x="26" y="6"/>
                  </a:lnTo>
                  <a:moveTo>
                    <a:pt x="11" y="13"/>
                  </a:moveTo>
                  <a:lnTo>
                    <a:pt x="23" y="45"/>
                  </a:lnTo>
                  <a:moveTo>
                    <a:pt x="18" y="12"/>
                  </a:moveTo>
                  <a:lnTo>
                    <a:pt x="26" y="43"/>
                  </a:lnTo>
                  <a:moveTo>
                    <a:pt x="27" y="13"/>
                  </a:moveTo>
                  <a:lnTo>
                    <a:pt x="30" y="43"/>
                  </a:lnTo>
                  <a:moveTo>
                    <a:pt x="27" y="61"/>
                  </a:moveTo>
                  <a:lnTo>
                    <a:pt x="37" y="85"/>
                  </a:lnTo>
                  <a:moveTo>
                    <a:pt x="33" y="61"/>
                  </a:moveTo>
                  <a:lnTo>
                    <a:pt x="42" y="83"/>
                  </a:lnTo>
                  <a:moveTo>
                    <a:pt x="38" y="60"/>
                  </a:moveTo>
                  <a:lnTo>
                    <a:pt x="45" y="82"/>
                  </a:lnTo>
                  <a:moveTo>
                    <a:pt x="52" y="93"/>
                  </a:moveTo>
                  <a:lnTo>
                    <a:pt x="72" y="103"/>
                  </a:lnTo>
                  <a:moveTo>
                    <a:pt x="82" y="121"/>
                  </a:moveTo>
                  <a:lnTo>
                    <a:pt x="92" y="134"/>
                  </a:lnTo>
                  <a:moveTo>
                    <a:pt x="8" y="73"/>
                  </a:moveTo>
                  <a:lnTo>
                    <a:pt x="11" y="83"/>
                  </a:lnTo>
                  <a:moveTo>
                    <a:pt x="21" y="71"/>
                  </a:moveTo>
                  <a:lnTo>
                    <a:pt x="13" y="75"/>
                  </a:lnTo>
                  <a:moveTo>
                    <a:pt x="24" y="83"/>
                  </a:moveTo>
                  <a:lnTo>
                    <a:pt x="16" y="85"/>
                  </a:lnTo>
                  <a:moveTo>
                    <a:pt x="62" y="52"/>
                  </a:moveTo>
                  <a:lnTo>
                    <a:pt x="58" y="58"/>
                  </a:lnTo>
                  <a:moveTo>
                    <a:pt x="64" y="59"/>
                  </a:moveTo>
                  <a:lnTo>
                    <a:pt x="61" y="64"/>
                  </a:lnTo>
                  <a:moveTo>
                    <a:pt x="52" y="59"/>
                  </a:moveTo>
                  <a:lnTo>
                    <a:pt x="44" y="63"/>
                  </a:lnTo>
                  <a:moveTo>
                    <a:pt x="55" y="66"/>
                  </a:moveTo>
                  <a:lnTo>
                    <a:pt x="47" y="70"/>
                  </a:lnTo>
                  <a:moveTo>
                    <a:pt x="76" y="106"/>
                  </a:moveTo>
                  <a:cubicBezTo>
                    <a:pt x="74" y="106"/>
                    <a:pt x="74" y="108"/>
                    <a:pt x="74" y="109"/>
                  </a:cubicBezTo>
                  <a:cubicBezTo>
                    <a:pt x="75" y="111"/>
                    <a:pt x="77" y="111"/>
                    <a:pt x="78" y="111"/>
                  </a:cubicBezTo>
                  <a:cubicBezTo>
                    <a:pt x="79" y="110"/>
                    <a:pt x="80" y="108"/>
                    <a:pt x="79" y="107"/>
                  </a:cubicBezTo>
                  <a:cubicBezTo>
                    <a:pt x="79" y="106"/>
                    <a:pt x="77" y="105"/>
                    <a:pt x="76" y="106"/>
                  </a:cubicBezTo>
                  <a:close/>
                  <a:moveTo>
                    <a:pt x="92" y="133"/>
                  </a:moveTo>
                  <a:lnTo>
                    <a:pt x="86" y="120"/>
                  </a:lnTo>
                  <a:moveTo>
                    <a:pt x="72" y="103"/>
                  </a:moveTo>
                  <a:lnTo>
                    <a:pt x="44" y="95"/>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3" name="Freeform 20"/>
            <p:cNvSpPr>
              <a:spLocks noEditPoints="1"/>
            </p:cNvSpPr>
            <p:nvPr/>
          </p:nvSpPr>
          <p:spPr bwMode="auto">
            <a:xfrm>
              <a:off x="1081" y="2196"/>
              <a:ext cx="621" cy="860"/>
            </a:xfrm>
            <a:custGeom>
              <a:avLst/>
              <a:gdLst>
                <a:gd name="T0" fmla="*/ 6516683 w 102"/>
                <a:gd name="T1" fmla="*/ 14548992 h 148"/>
                <a:gd name="T2" fmla="*/ 6215626 w 102"/>
                <a:gd name="T3" fmla="*/ 14323166 h 148"/>
                <a:gd name="T4" fmla="*/ 309173 w 102"/>
                <a:gd name="T5" fmla="*/ 14130497 h 148"/>
                <a:gd name="T6" fmla="*/ 0 w 102"/>
                <a:gd name="T7" fmla="*/ 14130497 h 148"/>
                <a:gd name="T8" fmla="*/ 2191491 w 102"/>
                <a:gd name="T9" fmla="*/ 19244964 h 148"/>
                <a:gd name="T10" fmla="*/ 2492286 w 102"/>
                <a:gd name="T11" fmla="*/ 19020521 h 148"/>
                <a:gd name="T12" fmla="*/ 9268504 w 102"/>
                <a:gd name="T13" fmla="*/ 19709004 h 148"/>
                <a:gd name="T14" fmla="*/ 9268504 w 102"/>
                <a:gd name="T15" fmla="*/ 19941680 h 148"/>
                <a:gd name="T16" fmla="*/ 13952281 w 102"/>
                <a:gd name="T17" fmla="*/ 23293652 h 148"/>
                <a:gd name="T18" fmla="*/ 17624838 w 102"/>
                <a:gd name="T19" fmla="*/ 24406329 h 148"/>
                <a:gd name="T20" fmla="*/ 17624838 w 102"/>
                <a:gd name="T21" fmla="*/ 23942319 h 148"/>
                <a:gd name="T22" fmla="*/ 30967151 w 102"/>
                <a:gd name="T23" fmla="*/ 33144133 h 148"/>
                <a:gd name="T24" fmla="*/ 30967151 w 102"/>
                <a:gd name="T25" fmla="*/ 33144133 h 148"/>
                <a:gd name="T26" fmla="*/ 25362864 w 102"/>
                <a:gd name="T27" fmla="*/ 22637960 h 148"/>
                <a:gd name="T28" fmla="*/ 25052321 w 102"/>
                <a:gd name="T29" fmla="*/ 22829647 h 148"/>
                <a:gd name="T30" fmla="*/ 23830790 w 102"/>
                <a:gd name="T31" fmla="*/ 21941412 h 148"/>
                <a:gd name="T32" fmla="*/ 22308652 w 102"/>
                <a:gd name="T33" fmla="*/ 21709881 h 148"/>
                <a:gd name="T34" fmla="*/ 22308652 w 102"/>
                <a:gd name="T35" fmla="*/ 21478552 h 148"/>
                <a:gd name="T36" fmla="*/ 15482796 w 102"/>
                <a:gd name="T37" fmla="*/ 17476763 h 148"/>
                <a:gd name="T38" fmla="*/ 19507156 w 102"/>
                <a:gd name="T39" fmla="*/ 16364092 h 148"/>
                <a:gd name="T40" fmla="*/ 19197984 w 102"/>
                <a:gd name="T41" fmla="*/ 16131374 h 148"/>
                <a:gd name="T42" fmla="*/ 21338467 w 102"/>
                <a:gd name="T43" fmla="*/ 13667643 h 148"/>
                <a:gd name="T44" fmla="*/ 19507156 w 102"/>
                <a:gd name="T45" fmla="*/ 8970282 h 148"/>
                <a:gd name="T46" fmla="*/ 19197984 w 102"/>
                <a:gd name="T47" fmla="*/ 9201814 h 148"/>
                <a:gd name="T48" fmla="*/ 12990474 w 102"/>
                <a:gd name="T49" fmla="*/ 12972106 h 148"/>
                <a:gd name="T50" fmla="*/ 12990474 w 102"/>
                <a:gd name="T51" fmla="*/ 13203638 h 148"/>
                <a:gd name="T52" fmla="*/ 9577677 w 102"/>
                <a:gd name="T53" fmla="*/ 0 h 148"/>
                <a:gd name="T54" fmla="*/ 9577677 w 102"/>
                <a:gd name="T55" fmla="*/ 0 h 148"/>
                <a:gd name="T56" fmla="*/ 2191491 w 102"/>
                <a:gd name="T57" fmla="*/ 1576717 h 148"/>
                <a:gd name="T58" fmla="*/ 7435824 w 102"/>
                <a:gd name="T59" fmla="*/ 10314491 h 148"/>
                <a:gd name="T60" fmla="*/ 6215626 w 102"/>
                <a:gd name="T61" fmla="*/ 2927777 h 148"/>
                <a:gd name="T62" fmla="*/ 12069963 w 102"/>
                <a:gd name="T63" fmla="*/ 19244964 h 148"/>
                <a:gd name="T64" fmla="*/ 10238652 w 102"/>
                <a:gd name="T65" fmla="*/ 14130497 h 148"/>
                <a:gd name="T66" fmla="*/ 16395155 w 102"/>
                <a:gd name="T67" fmla="*/ 21061243 h 148"/>
                <a:gd name="T68" fmla="*/ 28465154 w 102"/>
                <a:gd name="T69" fmla="*/ 30216361 h 148"/>
                <a:gd name="T70" fmla="*/ 2802829 w 102"/>
                <a:gd name="T71" fmla="*/ 16588563 h 148"/>
                <a:gd name="T72" fmla="*/ 5244369 w 102"/>
                <a:gd name="T73" fmla="*/ 19477675 h 148"/>
                <a:gd name="T74" fmla="*/ 19197984 w 102"/>
                <a:gd name="T75" fmla="*/ 11858249 h 148"/>
                <a:gd name="T76" fmla="*/ 16704328 w 102"/>
                <a:gd name="T77" fmla="*/ 13667643 h 148"/>
                <a:gd name="T78" fmla="*/ 14872792 w 102"/>
                <a:gd name="T79" fmla="*/ 15668555 h 148"/>
                <a:gd name="T80" fmla="*/ 23830790 w 102"/>
                <a:gd name="T81" fmla="*/ 23942319 h 148"/>
                <a:gd name="T82" fmla="*/ 23529958 w 102"/>
                <a:gd name="T83" fmla="*/ 23750806 h 148"/>
                <a:gd name="T84" fmla="*/ 23830790 w 102"/>
                <a:gd name="T85" fmla="*/ 23942319 h 148"/>
                <a:gd name="T86" fmla="*/ 23220785 w 102"/>
                <a:gd name="T87" fmla="*/ 24870369 h 148"/>
                <a:gd name="T88" fmla="*/ 23529958 w 102"/>
                <a:gd name="T89" fmla="*/ 24637855 h 148"/>
                <a:gd name="T90" fmla="*/ 24442353 w 102"/>
                <a:gd name="T91" fmla="*/ 24870369 h 148"/>
                <a:gd name="T92" fmla="*/ 24442353 w 102"/>
                <a:gd name="T93" fmla="*/ 24870369 h 148"/>
                <a:gd name="T94" fmla="*/ 24442353 w 102"/>
                <a:gd name="T95" fmla="*/ 25101895 h 148"/>
                <a:gd name="T96" fmla="*/ 24442353 w 102"/>
                <a:gd name="T97" fmla="*/ 25101895 h 148"/>
                <a:gd name="T98" fmla="*/ 24442353 w 102"/>
                <a:gd name="T99" fmla="*/ 24870369 h 148"/>
                <a:gd name="T100" fmla="*/ 25052321 w 102"/>
                <a:gd name="T101" fmla="*/ 24870369 h 148"/>
                <a:gd name="T102" fmla="*/ 24442353 w 102"/>
                <a:gd name="T103" fmla="*/ 24637855 h 148"/>
                <a:gd name="T104" fmla="*/ 24751526 w 102"/>
                <a:gd name="T105" fmla="*/ 24174832 h 148"/>
                <a:gd name="T106" fmla="*/ 24442353 w 102"/>
                <a:gd name="T107" fmla="*/ 23942319 h 148"/>
                <a:gd name="T108" fmla="*/ 23830790 w 102"/>
                <a:gd name="T109" fmla="*/ 23750806 h 148"/>
                <a:gd name="T110" fmla="*/ 23830790 w 102"/>
                <a:gd name="T111" fmla="*/ 23942319 h 148"/>
                <a:gd name="T112" fmla="*/ 28465154 w 102"/>
                <a:gd name="T113" fmla="*/ 30216361 h 1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2"/>
                <a:gd name="T172" fmla="*/ 0 h 148"/>
                <a:gd name="T173" fmla="*/ 102 w 102"/>
                <a:gd name="T174" fmla="*/ 148 h 1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2" h="148">
                  <a:moveTo>
                    <a:pt x="2" y="1"/>
                  </a:moveTo>
                  <a:lnTo>
                    <a:pt x="21" y="65"/>
                  </a:lnTo>
                  <a:lnTo>
                    <a:pt x="20" y="65"/>
                  </a:lnTo>
                  <a:lnTo>
                    <a:pt x="0" y="1"/>
                  </a:lnTo>
                  <a:lnTo>
                    <a:pt x="2" y="1"/>
                  </a:lnTo>
                  <a:close/>
                  <a:moveTo>
                    <a:pt x="21" y="65"/>
                  </a:moveTo>
                  <a:lnTo>
                    <a:pt x="21" y="65"/>
                  </a:lnTo>
                  <a:lnTo>
                    <a:pt x="20" y="65"/>
                  </a:lnTo>
                  <a:lnTo>
                    <a:pt x="21" y="65"/>
                  </a:lnTo>
                  <a:close/>
                  <a:moveTo>
                    <a:pt x="21" y="65"/>
                  </a:moveTo>
                  <a:lnTo>
                    <a:pt x="11" y="68"/>
                  </a:lnTo>
                  <a:lnTo>
                    <a:pt x="10" y="67"/>
                  </a:lnTo>
                  <a:lnTo>
                    <a:pt x="20" y="64"/>
                  </a:lnTo>
                  <a:lnTo>
                    <a:pt x="21" y="65"/>
                  </a:lnTo>
                  <a:close/>
                  <a:moveTo>
                    <a:pt x="11" y="68"/>
                  </a:moveTo>
                  <a:lnTo>
                    <a:pt x="10" y="68"/>
                  </a:lnTo>
                  <a:lnTo>
                    <a:pt x="11" y="68"/>
                  </a:lnTo>
                  <a:close/>
                  <a:moveTo>
                    <a:pt x="10" y="68"/>
                  </a:moveTo>
                  <a:lnTo>
                    <a:pt x="1" y="64"/>
                  </a:lnTo>
                  <a:lnTo>
                    <a:pt x="1" y="63"/>
                  </a:lnTo>
                  <a:lnTo>
                    <a:pt x="11" y="67"/>
                  </a:lnTo>
                  <a:lnTo>
                    <a:pt x="10" y="68"/>
                  </a:lnTo>
                  <a:close/>
                  <a:moveTo>
                    <a:pt x="0" y="63"/>
                  </a:moveTo>
                  <a:lnTo>
                    <a:pt x="0" y="62"/>
                  </a:lnTo>
                  <a:lnTo>
                    <a:pt x="1" y="63"/>
                  </a:lnTo>
                  <a:lnTo>
                    <a:pt x="0" y="63"/>
                  </a:lnTo>
                  <a:close/>
                  <a:moveTo>
                    <a:pt x="2" y="63"/>
                  </a:moveTo>
                  <a:lnTo>
                    <a:pt x="8" y="86"/>
                  </a:lnTo>
                  <a:lnTo>
                    <a:pt x="7" y="86"/>
                  </a:lnTo>
                  <a:lnTo>
                    <a:pt x="0" y="63"/>
                  </a:lnTo>
                  <a:lnTo>
                    <a:pt x="2" y="63"/>
                  </a:lnTo>
                  <a:close/>
                  <a:moveTo>
                    <a:pt x="7" y="87"/>
                  </a:moveTo>
                  <a:lnTo>
                    <a:pt x="7" y="86"/>
                  </a:lnTo>
                  <a:lnTo>
                    <a:pt x="7" y="87"/>
                  </a:lnTo>
                  <a:close/>
                  <a:moveTo>
                    <a:pt x="8" y="85"/>
                  </a:moveTo>
                  <a:lnTo>
                    <a:pt x="17" y="92"/>
                  </a:lnTo>
                  <a:lnTo>
                    <a:pt x="16" y="93"/>
                  </a:lnTo>
                  <a:lnTo>
                    <a:pt x="7" y="87"/>
                  </a:lnTo>
                  <a:lnTo>
                    <a:pt x="8" y="85"/>
                  </a:lnTo>
                  <a:close/>
                  <a:moveTo>
                    <a:pt x="17" y="93"/>
                  </a:moveTo>
                  <a:lnTo>
                    <a:pt x="16" y="93"/>
                  </a:lnTo>
                  <a:lnTo>
                    <a:pt x="16" y="92"/>
                  </a:lnTo>
                  <a:lnTo>
                    <a:pt x="17" y="93"/>
                  </a:lnTo>
                  <a:close/>
                  <a:moveTo>
                    <a:pt x="16" y="92"/>
                  </a:moveTo>
                  <a:lnTo>
                    <a:pt x="30" y="88"/>
                  </a:lnTo>
                  <a:lnTo>
                    <a:pt x="31" y="90"/>
                  </a:lnTo>
                  <a:lnTo>
                    <a:pt x="17" y="93"/>
                  </a:lnTo>
                  <a:lnTo>
                    <a:pt x="16" y="92"/>
                  </a:lnTo>
                  <a:close/>
                  <a:moveTo>
                    <a:pt x="30" y="88"/>
                  </a:moveTo>
                  <a:lnTo>
                    <a:pt x="31" y="88"/>
                  </a:lnTo>
                  <a:lnTo>
                    <a:pt x="31" y="89"/>
                  </a:lnTo>
                  <a:lnTo>
                    <a:pt x="30" y="89"/>
                  </a:lnTo>
                  <a:lnTo>
                    <a:pt x="30" y="88"/>
                  </a:lnTo>
                  <a:close/>
                  <a:moveTo>
                    <a:pt x="31" y="89"/>
                  </a:moveTo>
                  <a:cubicBezTo>
                    <a:pt x="31" y="89"/>
                    <a:pt x="37" y="101"/>
                    <a:pt x="45" y="104"/>
                  </a:cubicBezTo>
                  <a:lnTo>
                    <a:pt x="44" y="106"/>
                  </a:lnTo>
                  <a:cubicBezTo>
                    <a:pt x="36" y="102"/>
                    <a:pt x="30" y="89"/>
                    <a:pt x="30" y="89"/>
                  </a:cubicBezTo>
                  <a:lnTo>
                    <a:pt x="31" y="89"/>
                  </a:lnTo>
                  <a:close/>
                  <a:moveTo>
                    <a:pt x="45" y="104"/>
                  </a:moveTo>
                  <a:lnTo>
                    <a:pt x="45" y="104"/>
                  </a:lnTo>
                  <a:lnTo>
                    <a:pt x="44" y="106"/>
                  </a:lnTo>
                  <a:lnTo>
                    <a:pt x="45" y="104"/>
                  </a:lnTo>
                  <a:close/>
                  <a:moveTo>
                    <a:pt x="45" y="104"/>
                  </a:moveTo>
                  <a:cubicBezTo>
                    <a:pt x="48" y="106"/>
                    <a:pt x="53" y="107"/>
                    <a:pt x="57" y="107"/>
                  </a:cubicBezTo>
                  <a:lnTo>
                    <a:pt x="57" y="109"/>
                  </a:lnTo>
                  <a:cubicBezTo>
                    <a:pt x="53" y="108"/>
                    <a:pt x="48" y="107"/>
                    <a:pt x="44" y="106"/>
                  </a:cubicBezTo>
                  <a:lnTo>
                    <a:pt x="45" y="104"/>
                  </a:lnTo>
                  <a:close/>
                  <a:moveTo>
                    <a:pt x="57" y="107"/>
                  </a:moveTo>
                  <a:cubicBezTo>
                    <a:pt x="62" y="108"/>
                    <a:pt x="67" y="109"/>
                    <a:pt x="69" y="111"/>
                  </a:cubicBezTo>
                  <a:lnTo>
                    <a:pt x="68" y="112"/>
                  </a:lnTo>
                  <a:cubicBezTo>
                    <a:pt x="66" y="110"/>
                    <a:pt x="62" y="109"/>
                    <a:pt x="57" y="109"/>
                  </a:cubicBezTo>
                  <a:lnTo>
                    <a:pt x="57" y="107"/>
                  </a:lnTo>
                  <a:close/>
                  <a:moveTo>
                    <a:pt x="69" y="111"/>
                  </a:moveTo>
                  <a:cubicBezTo>
                    <a:pt x="74" y="114"/>
                    <a:pt x="101" y="147"/>
                    <a:pt x="102" y="147"/>
                  </a:cubicBezTo>
                  <a:lnTo>
                    <a:pt x="100" y="148"/>
                  </a:lnTo>
                  <a:cubicBezTo>
                    <a:pt x="100" y="148"/>
                    <a:pt x="73" y="116"/>
                    <a:pt x="68" y="112"/>
                  </a:cubicBezTo>
                  <a:lnTo>
                    <a:pt x="69" y="111"/>
                  </a:lnTo>
                  <a:close/>
                  <a:moveTo>
                    <a:pt x="102" y="147"/>
                  </a:moveTo>
                  <a:lnTo>
                    <a:pt x="100" y="148"/>
                  </a:lnTo>
                  <a:lnTo>
                    <a:pt x="101" y="147"/>
                  </a:lnTo>
                  <a:lnTo>
                    <a:pt x="102" y="147"/>
                  </a:lnTo>
                  <a:close/>
                  <a:moveTo>
                    <a:pt x="100" y="148"/>
                  </a:moveTo>
                  <a:lnTo>
                    <a:pt x="85" y="108"/>
                  </a:lnTo>
                  <a:lnTo>
                    <a:pt x="87" y="108"/>
                  </a:lnTo>
                  <a:lnTo>
                    <a:pt x="102" y="147"/>
                  </a:lnTo>
                  <a:lnTo>
                    <a:pt x="100" y="148"/>
                  </a:lnTo>
                  <a:close/>
                  <a:moveTo>
                    <a:pt x="87" y="108"/>
                  </a:moveTo>
                  <a:lnTo>
                    <a:pt x="87" y="108"/>
                  </a:lnTo>
                  <a:lnTo>
                    <a:pt x="86" y="108"/>
                  </a:lnTo>
                  <a:lnTo>
                    <a:pt x="87" y="108"/>
                  </a:lnTo>
                  <a:close/>
                  <a:moveTo>
                    <a:pt x="86" y="108"/>
                  </a:moveTo>
                  <a:cubicBezTo>
                    <a:pt x="84" y="106"/>
                    <a:pt x="83" y="104"/>
                    <a:pt x="81" y="102"/>
                  </a:cubicBezTo>
                  <a:lnTo>
                    <a:pt x="82" y="101"/>
                  </a:lnTo>
                  <a:cubicBezTo>
                    <a:pt x="84" y="103"/>
                    <a:pt x="85" y="105"/>
                    <a:pt x="87" y="108"/>
                  </a:cubicBezTo>
                  <a:lnTo>
                    <a:pt x="86" y="108"/>
                  </a:lnTo>
                  <a:close/>
                  <a:moveTo>
                    <a:pt x="81" y="102"/>
                  </a:moveTo>
                  <a:cubicBezTo>
                    <a:pt x="80" y="101"/>
                    <a:pt x="78" y="100"/>
                    <a:pt x="76" y="99"/>
                  </a:cubicBezTo>
                  <a:lnTo>
                    <a:pt x="77" y="98"/>
                  </a:lnTo>
                  <a:cubicBezTo>
                    <a:pt x="79" y="98"/>
                    <a:pt x="81" y="100"/>
                    <a:pt x="82" y="101"/>
                  </a:cubicBezTo>
                  <a:lnTo>
                    <a:pt x="81" y="102"/>
                  </a:lnTo>
                  <a:close/>
                  <a:moveTo>
                    <a:pt x="76" y="99"/>
                  </a:moveTo>
                  <a:lnTo>
                    <a:pt x="76" y="99"/>
                  </a:lnTo>
                  <a:lnTo>
                    <a:pt x="77" y="98"/>
                  </a:lnTo>
                  <a:lnTo>
                    <a:pt x="76" y="99"/>
                  </a:lnTo>
                  <a:close/>
                  <a:moveTo>
                    <a:pt x="76" y="99"/>
                  </a:moveTo>
                  <a:lnTo>
                    <a:pt x="76" y="99"/>
                  </a:lnTo>
                  <a:lnTo>
                    <a:pt x="77" y="98"/>
                  </a:lnTo>
                  <a:lnTo>
                    <a:pt x="76" y="99"/>
                  </a:lnTo>
                  <a:close/>
                  <a:moveTo>
                    <a:pt x="77" y="98"/>
                  </a:moveTo>
                  <a:lnTo>
                    <a:pt x="77" y="98"/>
                  </a:lnTo>
                  <a:close/>
                  <a:moveTo>
                    <a:pt x="76" y="99"/>
                  </a:moveTo>
                  <a:cubicBezTo>
                    <a:pt x="75" y="98"/>
                    <a:pt x="73" y="98"/>
                    <a:pt x="72" y="97"/>
                  </a:cubicBezTo>
                  <a:lnTo>
                    <a:pt x="72" y="96"/>
                  </a:lnTo>
                  <a:cubicBezTo>
                    <a:pt x="74" y="97"/>
                    <a:pt x="76" y="97"/>
                    <a:pt x="77" y="98"/>
                  </a:cubicBezTo>
                  <a:lnTo>
                    <a:pt x="76" y="99"/>
                  </a:lnTo>
                  <a:close/>
                  <a:moveTo>
                    <a:pt x="72" y="97"/>
                  </a:moveTo>
                  <a:cubicBezTo>
                    <a:pt x="66" y="95"/>
                    <a:pt x="58" y="93"/>
                    <a:pt x="57" y="91"/>
                  </a:cubicBezTo>
                  <a:lnTo>
                    <a:pt x="58" y="90"/>
                  </a:lnTo>
                  <a:cubicBezTo>
                    <a:pt x="59" y="92"/>
                    <a:pt x="66" y="94"/>
                    <a:pt x="72" y="96"/>
                  </a:cubicBezTo>
                  <a:lnTo>
                    <a:pt x="72" y="97"/>
                  </a:lnTo>
                  <a:close/>
                  <a:moveTo>
                    <a:pt x="57" y="91"/>
                  </a:moveTo>
                  <a:cubicBezTo>
                    <a:pt x="54" y="87"/>
                    <a:pt x="50" y="78"/>
                    <a:pt x="50" y="78"/>
                  </a:cubicBezTo>
                  <a:lnTo>
                    <a:pt x="52" y="77"/>
                  </a:lnTo>
                  <a:cubicBezTo>
                    <a:pt x="52" y="77"/>
                    <a:pt x="55" y="87"/>
                    <a:pt x="58" y="90"/>
                  </a:cubicBezTo>
                  <a:lnTo>
                    <a:pt x="57" y="91"/>
                  </a:lnTo>
                  <a:close/>
                  <a:moveTo>
                    <a:pt x="50" y="78"/>
                  </a:moveTo>
                  <a:lnTo>
                    <a:pt x="50" y="77"/>
                  </a:lnTo>
                  <a:lnTo>
                    <a:pt x="51" y="77"/>
                  </a:lnTo>
                  <a:lnTo>
                    <a:pt x="51" y="78"/>
                  </a:lnTo>
                  <a:lnTo>
                    <a:pt x="50" y="78"/>
                  </a:lnTo>
                  <a:close/>
                  <a:moveTo>
                    <a:pt x="51" y="77"/>
                  </a:moveTo>
                  <a:lnTo>
                    <a:pt x="63" y="72"/>
                  </a:lnTo>
                  <a:lnTo>
                    <a:pt x="63" y="73"/>
                  </a:lnTo>
                  <a:lnTo>
                    <a:pt x="51" y="78"/>
                  </a:lnTo>
                  <a:lnTo>
                    <a:pt x="51" y="77"/>
                  </a:lnTo>
                  <a:close/>
                  <a:moveTo>
                    <a:pt x="63" y="73"/>
                  </a:moveTo>
                  <a:lnTo>
                    <a:pt x="63" y="73"/>
                  </a:lnTo>
                  <a:lnTo>
                    <a:pt x="63" y="72"/>
                  </a:lnTo>
                  <a:lnTo>
                    <a:pt x="63" y="73"/>
                  </a:lnTo>
                  <a:close/>
                  <a:moveTo>
                    <a:pt x="62" y="72"/>
                  </a:moveTo>
                  <a:lnTo>
                    <a:pt x="68" y="61"/>
                  </a:lnTo>
                  <a:lnTo>
                    <a:pt x="69" y="61"/>
                  </a:lnTo>
                  <a:lnTo>
                    <a:pt x="63" y="73"/>
                  </a:lnTo>
                  <a:lnTo>
                    <a:pt x="62" y="72"/>
                  </a:lnTo>
                  <a:close/>
                  <a:moveTo>
                    <a:pt x="69" y="61"/>
                  </a:moveTo>
                  <a:lnTo>
                    <a:pt x="69" y="61"/>
                  </a:lnTo>
                  <a:close/>
                  <a:moveTo>
                    <a:pt x="68" y="61"/>
                  </a:moveTo>
                  <a:lnTo>
                    <a:pt x="62" y="42"/>
                  </a:lnTo>
                  <a:lnTo>
                    <a:pt x="63" y="41"/>
                  </a:lnTo>
                  <a:lnTo>
                    <a:pt x="69" y="61"/>
                  </a:lnTo>
                  <a:lnTo>
                    <a:pt x="68" y="61"/>
                  </a:lnTo>
                  <a:close/>
                  <a:moveTo>
                    <a:pt x="62" y="41"/>
                  </a:moveTo>
                  <a:lnTo>
                    <a:pt x="63" y="40"/>
                  </a:lnTo>
                  <a:lnTo>
                    <a:pt x="63" y="41"/>
                  </a:lnTo>
                  <a:lnTo>
                    <a:pt x="63" y="42"/>
                  </a:lnTo>
                  <a:lnTo>
                    <a:pt x="62" y="41"/>
                  </a:lnTo>
                  <a:close/>
                  <a:moveTo>
                    <a:pt x="63" y="42"/>
                  </a:moveTo>
                  <a:lnTo>
                    <a:pt x="55" y="53"/>
                  </a:lnTo>
                  <a:lnTo>
                    <a:pt x="54" y="53"/>
                  </a:lnTo>
                  <a:lnTo>
                    <a:pt x="62" y="41"/>
                  </a:lnTo>
                  <a:lnTo>
                    <a:pt x="63" y="42"/>
                  </a:lnTo>
                  <a:close/>
                  <a:moveTo>
                    <a:pt x="55" y="53"/>
                  </a:moveTo>
                  <a:lnTo>
                    <a:pt x="55" y="54"/>
                  </a:lnTo>
                  <a:lnTo>
                    <a:pt x="55" y="53"/>
                  </a:lnTo>
                  <a:close/>
                  <a:moveTo>
                    <a:pt x="55" y="54"/>
                  </a:moveTo>
                  <a:lnTo>
                    <a:pt x="42" y="59"/>
                  </a:lnTo>
                  <a:lnTo>
                    <a:pt x="42" y="58"/>
                  </a:lnTo>
                  <a:lnTo>
                    <a:pt x="54" y="52"/>
                  </a:lnTo>
                  <a:lnTo>
                    <a:pt x="55" y="54"/>
                  </a:lnTo>
                  <a:close/>
                  <a:moveTo>
                    <a:pt x="42" y="59"/>
                  </a:moveTo>
                  <a:lnTo>
                    <a:pt x="41" y="60"/>
                  </a:lnTo>
                  <a:lnTo>
                    <a:pt x="41" y="59"/>
                  </a:lnTo>
                  <a:lnTo>
                    <a:pt x="42" y="58"/>
                  </a:lnTo>
                  <a:lnTo>
                    <a:pt x="42" y="59"/>
                  </a:lnTo>
                  <a:close/>
                  <a:moveTo>
                    <a:pt x="41" y="59"/>
                  </a:moveTo>
                  <a:lnTo>
                    <a:pt x="30" y="1"/>
                  </a:lnTo>
                  <a:lnTo>
                    <a:pt x="31" y="1"/>
                  </a:lnTo>
                  <a:lnTo>
                    <a:pt x="43" y="58"/>
                  </a:lnTo>
                  <a:lnTo>
                    <a:pt x="41" y="59"/>
                  </a:lnTo>
                  <a:close/>
                  <a:moveTo>
                    <a:pt x="31" y="0"/>
                  </a:moveTo>
                  <a:lnTo>
                    <a:pt x="31" y="0"/>
                  </a:lnTo>
                  <a:lnTo>
                    <a:pt x="31" y="1"/>
                  </a:lnTo>
                  <a:lnTo>
                    <a:pt x="31" y="0"/>
                  </a:lnTo>
                  <a:close/>
                  <a:moveTo>
                    <a:pt x="31" y="2"/>
                  </a:moveTo>
                  <a:lnTo>
                    <a:pt x="1" y="2"/>
                  </a:lnTo>
                  <a:lnTo>
                    <a:pt x="1" y="0"/>
                  </a:lnTo>
                  <a:lnTo>
                    <a:pt x="31" y="0"/>
                  </a:lnTo>
                  <a:lnTo>
                    <a:pt x="31" y="2"/>
                  </a:lnTo>
                  <a:close/>
                  <a:moveTo>
                    <a:pt x="0" y="1"/>
                  </a:moveTo>
                  <a:lnTo>
                    <a:pt x="0" y="0"/>
                  </a:lnTo>
                  <a:lnTo>
                    <a:pt x="1" y="0"/>
                  </a:lnTo>
                  <a:lnTo>
                    <a:pt x="1" y="1"/>
                  </a:lnTo>
                  <a:lnTo>
                    <a:pt x="0" y="1"/>
                  </a:lnTo>
                  <a:close/>
                  <a:moveTo>
                    <a:pt x="7" y="7"/>
                  </a:moveTo>
                  <a:lnTo>
                    <a:pt x="27" y="6"/>
                  </a:lnTo>
                  <a:lnTo>
                    <a:pt x="27" y="8"/>
                  </a:lnTo>
                  <a:lnTo>
                    <a:pt x="7" y="8"/>
                  </a:lnTo>
                  <a:lnTo>
                    <a:pt x="7" y="7"/>
                  </a:lnTo>
                  <a:close/>
                  <a:moveTo>
                    <a:pt x="13" y="14"/>
                  </a:moveTo>
                  <a:lnTo>
                    <a:pt x="25" y="45"/>
                  </a:lnTo>
                  <a:lnTo>
                    <a:pt x="24" y="46"/>
                  </a:lnTo>
                  <a:lnTo>
                    <a:pt x="12" y="14"/>
                  </a:lnTo>
                  <a:lnTo>
                    <a:pt x="13" y="14"/>
                  </a:lnTo>
                  <a:close/>
                  <a:moveTo>
                    <a:pt x="20" y="13"/>
                  </a:moveTo>
                  <a:lnTo>
                    <a:pt x="28" y="44"/>
                  </a:lnTo>
                  <a:lnTo>
                    <a:pt x="27" y="45"/>
                  </a:lnTo>
                  <a:lnTo>
                    <a:pt x="19" y="13"/>
                  </a:lnTo>
                  <a:lnTo>
                    <a:pt x="20" y="13"/>
                  </a:lnTo>
                  <a:close/>
                  <a:moveTo>
                    <a:pt x="29" y="14"/>
                  </a:moveTo>
                  <a:lnTo>
                    <a:pt x="32" y="44"/>
                  </a:lnTo>
                  <a:lnTo>
                    <a:pt x="30" y="44"/>
                  </a:lnTo>
                  <a:lnTo>
                    <a:pt x="27" y="14"/>
                  </a:lnTo>
                  <a:lnTo>
                    <a:pt x="29" y="14"/>
                  </a:lnTo>
                  <a:close/>
                  <a:moveTo>
                    <a:pt x="28" y="62"/>
                  </a:moveTo>
                  <a:lnTo>
                    <a:pt x="39" y="86"/>
                  </a:lnTo>
                  <a:lnTo>
                    <a:pt x="37" y="86"/>
                  </a:lnTo>
                  <a:lnTo>
                    <a:pt x="27" y="62"/>
                  </a:lnTo>
                  <a:lnTo>
                    <a:pt x="28" y="62"/>
                  </a:lnTo>
                  <a:close/>
                  <a:moveTo>
                    <a:pt x="35" y="62"/>
                  </a:moveTo>
                  <a:lnTo>
                    <a:pt x="44" y="84"/>
                  </a:lnTo>
                  <a:lnTo>
                    <a:pt x="43" y="85"/>
                  </a:lnTo>
                  <a:lnTo>
                    <a:pt x="33" y="63"/>
                  </a:lnTo>
                  <a:lnTo>
                    <a:pt x="35" y="62"/>
                  </a:lnTo>
                  <a:close/>
                  <a:moveTo>
                    <a:pt x="40" y="61"/>
                  </a:moveTo>
                  <a:lnTo>
                    <a:pt x="46" y="83"/>
                  </a:lnTo>
                  <a:lnTo>
                    <a:pt x="45" y="83"/>
                  </a:lnTo>
                  <a:lnTo>
                    <a:pt x="39" y="61"/>
                  </a:lnTo>
                  <a:lnTo>
                    <a:pt x="40" y="61"/>
                  </a:lnTo>
                  <a:close/>
                  <a:moveTo>
                    <a:pt x="53" y="94"/>
                  </a:moveTo>
                  <a:lnTo>
                    <a:pt x="73" y="103"/>
                  </a:lnTo>
                  <a:lnTo>
                    <a:pt x="73" y="105"/>
                  </a:lnTo>
                  <a:lnTo>
                    <a:pt x="52" y="95"/>
                  </a:lnTo>
                  <a:lnTo>
                    <a:pt x="53" y="94"/>
                  </a:lnTo>
                  <a:close/>
                  <a:moveTo>
                    <a:pt x="84" y="121"/>
                  </a:moveTo>
                  <a:lnTo>
                    <a:pt x="94" y="134"/>
                  </a:lnTo>
                  <a:lnTo>
                    <a:pt x="92" y="135"/>
                  </a:lnTo>
                  <a:lnTo>
                    <a:pt x="83" y="122"/>
                  </a:lnTo>
                  <a:lnTo>
                    <a:pt x="84" y="121"/>
                  </a:lnTo>
                  <a:close/>
                  <a:moveTo>
                    <a:pt x="9" y="74"/>
                  </a:moveTo>
                  <a:lnTo>
                    <a:pt x="13" y="84"/>
                  </a:lnTo>
                  <a:lnTo>
                    <a:pt x="11" y="84"/>
                  </a:lnTo>
                  <a:lnTo>
                    <a:pt x="8" y="75"/>
                  </a:lnTo>
                  <a:lnTo>
                    <a:pt x="9" y="74"/>
                  </a:lnTo>
                  <a:close/>
                  <a:moveTo>
                    <a:pt x="22" y="72"/>
                  </a:moveTo>
                  <a:lnTo>
                    <a:pt x="15" y="77"/>
                  </a:lnTo>
                  <a:lnTo>
                    <a:pt x="14" y="75"/>
                  </a:lnTo>
                  <a:lnTo>
                    <a:pt x="22" y="71"/>
                  </a:lnTo>
                  <a:lnTo>
                    <a:pt x="22" y="72"/>
                  </a:lnTo>
                  <a:close/>
                  <a:moveTo>
                    <a:pt x="25" y="84"/>
                  </a:moveTo>
                  <a:lnTo>
                    <a:pt x="17" y="87"/>
                  </a:lnTo>
                  <a:lnTo>
                    <a:pt x="17" y="85"/>
                  </a:lnTo>
                  <a:lnTo>
                    <a:pt x="25" y="83"/>
                  </a:lnTo>
                  <a:lnTo>
                    <a:pt x="25" y="84"/>
                  </a:lnTo>
                  <a:close/>
                  <a:moveTo>
                    <a:pt x="63" y="53"/>
                  </a:moveTo>
                  <a:lnTo>
                    <a:pt x="59" y="59"/>
                  </a:lnTo>
                  <a:lnTo>
                    <a:pt x="58" y="59"/>
                  </a:lnTo>
                  <a:lnTo>
                    <a:pt x="62" y="53"/>
                  </a:lnTo>
                  <a:lnTo>
                    <a:pt x="63" y="53"/>
                  </a:lnTo>
                  <a:close/>
                  <a:moveTo>
                    <a:pt x="66" y="61"/>
                  </a:moveTo>
                  <a:lnTo>
                    <a:pt x="63" y="66"/>
                  </a:lnTo>
                  <a:lnTo>
                    <a:pt x="62" y="65"/>
                  </a:lnTo>
                  <a:lnTo>
                    <a:pt x="65" y="60"/>
                  </a:lnTo>
                  <a:lnTo>
                    <a:pt x="66" y="61"/>
                  </a:lnTo>
                  <a:close/>
                  <a:moveTo>
                    <a:pt x="54" y="61"/>
                  </a:moveTo>
                  <a:lnTo>
                    <a:pt x="45" y="65"/>
                  </a:lnTo>
                  <a:lnTo>
                    <a:pt x="45" y="64"/>
                  </a:lnTo>
                  <a:lnTo>
                    <a:pt x="53" y="60"/>
                  </a:lnTo>
                  <a:lnTo>
                    <a:pt x="54" y="61"/>
                  </a:lnTo>
                  <a:close/>
                  <a:moveTo>
                    <a:pt x="57" y="68"/>
                  </a:moveTo>
                  <a:lnTo>
                    <a:pt x="48" y="71"/>
                  </a:lnTo>
                  <a:lnTo>
                    <a:pt x="48" y="70"/>
                  </a:lnTo>
                  <a:lnTo>
                    <a:pt x="56" y="66"/>
                  </a:lnTo>
                  <a:lnTo>
                    <a:pt x="57" y="68"/>
                  </a:lnTo>
                  <a:close/>
                  <a:moveTo>
                    <a:pt x="77" y="107"/>
                  </a:moveTo>
                  <a:lnTo>
                    <a:pt x="77" y="107"/>
                  </a:lnTo>
                  <a:lnTo>
                    <a:pt x="76" y="106"/>
                  </a:lnTo>
                  <a:lnTo>
                    <a:pt x="77" y="107"/>
                  </a:lnTo>
                  <a:close/>
                  <a:moveTo>
                    <a:pt x="76" y="106"/>
                  </a:moveTo>
                  <a:lnTo>
                    <a:pt x="76" y="106"/>
                  </a:lnTo>
                  <a:lnTo>
                    <a:pt x="77" y="107"/>
                  </a:lnTo>
                  <a:lnTo>
                    <a:pt x="76" y="106"/>
                  </a:lnTo>
                  <a:close/>
                  <a:moveTo>
                    <a:pt x="77" y="107"/>
                  </a:moveTo>
                  <a:cubicBezTo>
                    <a:pt x="77" y="107"/>
                    <a:pt x="77" y="107"/>
                    <a:pt x="77" y="107"/>
                  </a:cubicBezTo>
                  <a:lnTo>
                    <a:pt x="76" y="106"/>
                  </a:lnTo>
                  <a:cubicBezTo>
                    <a:pt x="76" y="106"/>
                    <a:pt x="76" y="106"/>
                    <a:pt x="76" y="106"/>
                  </a:cubicBezTo>
                  <a:lnTo>
                    <a:pt x="77" y="107"/>
                  </a:lnTo>
                  <a:close/>
                  <a:moveTo>
                    <a:pt x="77" y="107"/>
                  </a:moveTo>
                  <a:cubicBezTo>
                    <a:pt x="77" y="108"/>
                    <a:pt x="76" y="108"/>
                    <a:pt x="76" y="108"/>
                  </a:cubicBezTo>
                  <a:lnTo>
                    <a:pt x="75" y="107"/>
                  </a:lnTo>
                  <a:cubicBezTo>
                    <a:pt x="75" y="107"/>
                    <a:pt x="76" y="106"/>
                    <a:pt x="76" y="106"/>
                  </a:cubicBezTo>
                  <a:lnTo>
                    <a:pt x="77" y="107"/>
                  </a:lnTo>
                  <a:close/>
                  <a:moveTo>
                    <a:pt x="76" y="108"/>
                  </a:moveTo>
                  <a:cubicBezTo>
                    <a:pt x="76" y="108"/>
                    <a:pt x="76" y="109"/>
                    <a:pt x="76" y="110"/>
                  </a:cubicBezTo>
                  <a:lnTo>
                    <a:pt x="75" y="111"/>
                  </a:lnTo>
                  <a:cubicBezTo>
                    <a:pt x="74" y="109"/>
                    <a:pt x="74" y="108"/>
                    <a:pt x="75" y="107"/>
                  </a:cubicBezTo>
                  <a:lnTo>
                    <a:pt x="76" y="108"/>
                  </a:lnTo>
                  <a:close/>
                  <a:moveTo>
                    <a:pt x="75" y="111"/>
                  </a:moveTo>
                  <a:lnTo>
                    <a:pt x="75" y="111"/>
                  </a:lnTo>
                  <a:lnTo>
                    <a:pt x="75" y="110"/>
                  </a:lnTo>
                  <a:lnTo>
                    <a:pt x="75" y="111"/>
                  </a:lnTo>
                  <a:close/>
                  <a:moveTo>
                    <a:pt x="76" y="110"/>
                  </a:moveTo>
                  <a:lnTo>
                    <a:pt x="76" y="110"/>
                  </a:lnTo>
                  <a:lnTo>
                    <a:pt x="75" y="111"/>
                  </a:lnTo>
                  <a:lnTo>
                    <a:pt x="76" y="110"/>
                  </a:lnTo>
                  <a:close/>
                  <a:moveTo>
                    <a:pt x="76" y="110"/>
                  </a:moveTo>
                  <a:cubicBezTo>
                    <a:pt x="76" y="110"/>
                    <a:pt x="77" y="111"/>
                    <a:pt x="77" y="111"/>
                  </a:cubicBezTo>
                  <a:lnTo>
                    <a:pt x="77" y="112"/>
                  </a:lnTo>
                  <a:cubicBezTo>
                    <a:pt x="76" y="112"/>
                    <a:pt x="75" y="111"/>
                    <a:pt x="75" y="111"/>
                  </a:cubicBezTo>
                  <a:lnTo>
                    <a:pt x="76" y="110"/>
                  </a:lnTo>
                  <a:close/>
                  <a:moveTo>
                    <a:pt x="77" y="111"/>
                  </a:moveTo>
                  <a:cubicBezTo>
                    <a:pt x="78" y="111"/>
                    <a:pt x="78" y="111"/>
                    <a:pt x="79" y="111"/>
                  </a:cubicBezTo>
                  <a:lnTo>
                    <a:pt x="79" y="112"/>
                  </a:lnTo>
                  <a:cubicBezTo>
                    <a:pt x="78" y="113"/>
                    <a:pt x="78" y="113"/>
                    <a:pt x="77" y="112"/>
                  </a:cubicBezTo>
                  <a:lnTo>
                    <a:pt x="77" y="111"/>
                  </a:lnTo>
                  <a:close/>
                  <a:moveTo>
                    <a:pt x="79" y="112"/>
                  </a:moveTo>
                  <a:lnTo>
                    <a:pt x="79" y="112"/>
                  </a:lnTo>
                  <a:close/>
                  <a:moveTo>
                    <a:pt x="79" y="111"/>
                  </a:moveTo>
                  <a:lnTo>
                    <a:pt x="79" y="111"/>
                  </a:lnTo>
                  <a:lnTo>
                    <a:pt x="79" y="112"/>
                  </a:lnTo>
                  <a:lnTo>
                    <a:pt x="79" y="111"/>
                  </a:lnTo>
                  <a:close/>
                  <a:moveTo>
                    <a:pt x="79" y="111"/>
                  </a:moveTo>
                  <a:lnTo>
                    <a:pt x="79" y="111"/>
                  </a:lnTo>
                  <a:lnTo>
                    <a:pt x="79" y="112"/>
                  </a:lnTo>
                  <a:lnTo>
                    <a:pt x="79" y="111"/>
                  </a:lnTo>
                  <a:close/>
                  <a:moveTo>
                    <a:pt x="79" y="111"/>
                  </a:moveTo>
                  <a:lnTo>
                    <a:pt x="79" y="111"/>
                  </a:lnTo>
                  <a:lnTo>
                    <a:pt x="79" y="112"/>
                  </a:lnTo>
                  <a:lnTo>
                    <a:pt x="79" y="111"/>
                  </a:lnTo>
                  <a:close/>
                  <a:moveTo>
                    <a:pt x="79" y="112"/>
                  </a:moveTo>
                  <a:lnTo>
                    <a:pt x="79" y="112"/>
                  </a:lnTo>
                  <a:close/>
                  <a:moveTo>
                    <a:pt x="79" y="111"/>
                  </a:moveTo>
                  <a:cubicBezTo>
                    <a:pt x="79" y="111"/>
                    <a:pt x="79" y="111"/>
                    <a:pt x="79" y="111"/>
                  </a:cubicBezTo>
                  <a:lnTo>
                    <a:pt x="80" y="112"/>
                  </a:lnTo>
                  <a:cubicBezTo>
                    <a:pt x="80" y="112"/>
                    <a:pt x="80" y="112"/>
                    <a:pt x="79" y="112"/>
                  </a:cubicBezTo>
                  <a:lnTo>
                    <a:pt x="79" y="111"/>
                  </a:lnTo>
                  <a:close/>
                  <a:moveTo>
                    <a:pt x="79" y="111"/>
                  </a:moveTo>
                  <a:cubicBezTo>
                    <a:pt x="79" y="111"/>
                    <a:pt x="79" y="111"/>
                    <a:pt x="79" y="110"/>
                  </a:cubicBezTo>
                  <a:lnTo>
                    <a:pt x="81" y="111"/>
                  </a:lnTo>
                  <a:cubicBezTo>
                    <a:pt x="80" y="112"/>
                    <a:pt x="80" y="112"/>
                    <a:pt x="80" y="112"/>
                  </a:cubicBezTo>
                  <a:lnTo>
                    <a:pt x="79" y="111"/>
                  </a:lnTo>
                  <a:close/>
                  <a:moveTo>
                    <a:pt x="81" y="111"/>
                  </a:moveTo>
                  <a:lnTo>
                    <a:pt x="81" y="111"/>
                  </a:lnTo>
                  <a:lnTo>
                    <a:pt x="80" y="111"/>
                  </a:lnTo>
                  <a:lnTo>
                    <a:pt x="81" y="111"/>
                  </a:lnTo>
                  <a:close/>
                  <a:moveTo>
                    <a:pt x="79" y="110"/>
                  </a:moveTo>
                  <a:cubicBezTo>
                    <a:pt x="80" y="110"/>
                    <a:pt x="80" y="109"/>
                    <a:pt x="80" y="108"/>
                  </a:cubicBezTo>
                  <a:lnTo>
                    <a:pt x="81" y="108"/>
                  </a:lnTo>
                  <a:cubicBezTo>
                    <a:pt x="82" y="109"/>
                    <a:pt x="81" y="110"/>
                    <a:pt x="81" y="111"/>
                  </a:cubicBezTo>
                  <a:lnTo>
                    <a:pt x="79" y="110"/>
                  </a:lnTo>
                  <a:close/>
                  <a:moveTo>
                    <a:pt x="80" y="108"/>
                  </a:moveTo>
                  <a:cubicBezTo>
                    <a:pt x="80" y="108"/>
                    <a:pt x="80" y="108"/>
                    <a:pt x="80" y="108"/>
                  </a:cubicBezTo>
                  <a:lnTo>
                    <a:pt x="81" y="108"/>
                  </a:lnTo>
                  <a:cubicBezTo>
                    <a:pt x="81" y="108"/>
                    <a:pt x="81" y="108"/>
                    <a:pt x="81" y="108"/>
                  </a:cubicBezTo>
                  <a:lnTo>
                    <a:pt x="80" y="108"/>
                  </a:lnTo>
                  <a:close/>
                  <a:moveTo>
                    <a:pt x="80" y="108"/>
                  </a:moveTo>
                  <a:lnTo>
                    <a:pt x="80" y="108"/>
                  </a:lnTo>
                  <a:close/>
                  <a:moveTo>
                    <a:pt x="80" y="108"/>
                  </a:moveTo>
                  <a:cubicBezTo>
                    <a:pt x="79" y="108"/>
                    <a:pt x="79" y="107"/>
                    <a:pt x="79" y="107"/>
                  </a:cubicBezTo>
                  <a:lnTo>
                    <a:pt x="79" y="106"/>
                  </a:lnTo>
                  <a:cubicBezTo>
                    <a:pt x="80" y="106"/>
                    <a:pt x="81" y="107"/>
                    <a:pt x="81" y="108"/>
                  </a:cubicBezTo>
                  <a:lnTo>
                    <a:pt x="80" y="108"/>
                  </a:lnTo>
                  <a:close/>
                  <a:moveTo>
                    <a:pt x="79" y="107"/>
                  </a:moveTo>
                  <a:cubicBezTo>
                    <a:pt x="78" y="107"/>
                    <a:pt x="78" y="107"/>
                    <a:pt x="77" y="107"/>
                  </a:cubicBezTo>
                  <a:lnTo>
                    <a:pt x="76" y="106"/>
                  </a:lnTo>
                  <a:cubicBezTo>
                    <a:pt x="77" y="105"/>
                    <a:pt x="78" y="105"/>
                    <a:pt x="79" y="106"/>
                  </a:cubicBezTo>
                  <a:lnTo>
                    <a:pt x="79" y="107"/>
                  </a:lnTo>
                  <a:close/>
                  <a:moveTo>
                    <a:pt x="76" y="106"/>
                  </a:moveTo>
                  <a:lnTo>
                    <a:pt x="76" y="106"/>
                  </a:lnTo>
                  <a:lnTo>
                    <a:pt x="77" y="106"/>
                  </a:lnTo>
                  <a:lnTo>
                    <a:pt x="76" y="106"/>
                  </a:lnTo>
                  <a:close/>
                  <a:moveTo>
                    <a:pt x="77" y="107"/>
                  </a:moveTo>
                  <a:cubicBezTo>
                    <a:pt x="77" y="107"/>
                    <a:pt x="77" y="107"/>
                    <a:pt x="77" y="107"/>
                  </a:cubicBezTo>
                  <a:lnTo>
                    <a:pt x="76" y="106"/>
                  </a:lnTo>
                  <a:cubicBezTo>
                    <a:pt x="76" y="106"/>
                    <a:pt x="76" y="106"/>
                    <a:pt x="76" y="106"/>
                  </a:cubicBezTo>
                  <a:lnTo>
                    <a:pt x="77" y="107"/>
                  </a:lnTo>
                  <a:close/>
                  <a:moveTo>
                    <a:pt x="77" y="107"/>
                  </a:moveTo>
                  <a:lnTo>
                    <a:pt x="77" y="107"/>
                  </a:lnTo>
                  <a:close/>
                  <a:moveTo>
                    <a:pt x="92" y="135"/>
                  </a:moveTo>
                  <a:lnTo>
                    <a:pt x="86" y="122"/>
                  </a:lnTo>
                  <a:lnTo>
                    <a:pt x="87" y="121"/>
                  </a:lnTo>
                  <a:lnTo>
                    <a:pt x="94" y="134"/>
                  </a:lnTo>
                  <a:lnTo>
                    <a:pt x="92" y="135"/>
                  </a:lnTo>
                  <a:close/>
                  <a:moveTo>
                    <a:pt x="73" y="105"/>
                  </a:moveTo>
                  <a:lnTo>
                    <a:pt x="45" y="96"/>
                  </a:lnTo>
                  <a:lnTo>
                    <a:pt x="45" y="95"/>
                  </a:lnTo>
                  <a:lnTo>
                    <a:pt x="73" y="103"/>
                  </a:lnTo>
                  <a:lnTo>
                    <a:pt x="73" y="105"/>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4" name="Freeform 21"/>
            <p:cNvSpPr>
              <a:spLocks noEditPoints="1"/>
            </p:cNvSpPr>
            <p:nvPr/>
          </p:nvSpPr>
          <p:spPr bwMode="auto">
            <a:xfrm>
              <a:off x="1428" y="3016"/>
              <a:ext cx="1016" cy="480"/>
            </a:xfrm>
            <a:custGeom>
              <a:avLst/>
              <a:gdLst>
                <a:gd name="T0" fmla="*/ 0 w 167"/>
                <a:gd name="T1" fmla="*/ 3926128 h 83"/>
                <a:gd name="T2" fmla="*/ 16327181 w 167"/>
                <a:gd name="T3" fmla="*/ 12646213 h 83"/>
                <a:gd name="T4" fmla="*/ 14502329 w 167"/>
                <a:gd name="T5" fmla="*/ 14366637 h 83"/>
                <a:gd name="T6" fmla="*/ 11102094 w 167"/>
                <a:gd name="T7" fmla="*/ 14812858 h 83"/>
                <a:gd name="T8" fmla="*/ 16986090 w 167"/>
                <a:gd name="T9" fmla="*/ 18066685 h 83"/>
                <a:gd name="T10" fmla="*/ 20386545 w 167"/>
                <a:gd name="T11" fmla="*/ 18066685 h 83"/>
                <a:gd name="T12" fmla="*/ 23120923 w 167"/>
                <a:gd name="T13" fmla="*/ 15674122 h 83"/>
                <a:gd name="T14" fmla="*/ 29613115 w 167"/>
                <a:gd name="T15" fmla="*/ 16760172 h 83"/>
                <a:gd name="T16" fmla="*/ 37013683 w 167"/>
                <a:gd name="T17" fmla="*/ 14586940 h 83"/>
                <a:gd name="T18" fmla="*/ 51516012 w 167"/>
                <a:gd name="T19" fmla="*/ 16987223 h 83"/>
                <a:gd name="T20" fmla="*/ 40715208 w 167"/>
                <a:gd name="T21" fmla="*/ 11746855 h 83"/>
                <a:gd name="T22" fmla="*/ 36405446 w 167"/>
                <a:gd name="T23" fmla="*/ 11333147 h 83"/>
                <a:gd name="T24" fmla="*/ 30221315 w 167"/>
                <a:gd name="T25" fmla="*/ 12420330 h 83"/>
                <a:gd name="T26" fmla="*/ 26212879 w 167"/>
                <a:gd name="T27" fmla="*/ 11112642 h 83"/>
                <a:gd name="T28" fmla="*/ 28396683 w 167"/>
                <a:gd name="T29" fmla="*/ 8493027 h 83"/>
                <a:gd name="T30" fmla="*/ 27786894 w 167"/>
                <a:gd name="T31" fmla="*/ 5873413 h 83"/>
                <a:gd name="T32" fmla="*/ 22820747 w 167"/>
                <a:gd name="T33" fmla="*/ 3253827 h 83"/>
                <a:gd name="T34" fmla="*/ 22820747 w 167"/>
                <a:gd name="T35" fmla="*/ 6319830 h 83"/>
                <a:gd name="T36" fmla="*/ 20686466 w 167"/>
                <a:gd name="T37" fmla="*/ 8713527 h 83"/>
                <a:gd name="T38" fmla="*/ 7400568 w 167"/>
                <a:gd name="T39" fmla="*/ 0 h 83"/>
                <a:gd name="T40" fmla="*/ 0 w 167"/>
                <a:gd name="T41" fmla="*/ 3926128 h 83"/>
                <a:gd name="T42" fmla="*/ 2483761 w 167"/>
                <a:gd name="T43" fmla="*/ 4340044 h 83"/>
                <a:gd name="T44" fmla="*/ 7710181 w 167"/>
                <a:gd name="T45" fmla="*/ 1759489 h 83"/>
                <a:gd name="T46" fmla="*/ 5226462 w 167"/>
                <a:gd name="T47" fmla="*/ 4787399 h 83"/>
                <a:gd name="T48" fmla="*/ 13894129 w 167"/>
                <a:gd name="T49" fmla="*/ 8713527 h 83"/>
                <a:gd name="T50" fmla="*/ 6792368 w 167"/>
                <a:gd name="T51" fmla="*/ 3706803 h 83"/>
                <a:gd name="T52" fmla="*/ 14502329 w 167"/>
                <a:gd name="T53" fmla="*/ 8267109 h 83"/>
                <a:gd name="T54" fmla="*/ 8926613 w 167"/>
                <a:gd name="T55" fmla="*/ 2619614 h 83"/>
                <a:gd name="T56" fmla="*/ 15110785 w 167"/>
                <a:gd name="T57" fmla="*/ 7632931 h 83"/>
                <a:gd name="T58" fmla="*/ 17594510 w 167"/>
                <a:gd name="T59" fmla="*/ 11333147 h 83"/>
                <a:gd name="T60" fmla="*/ 24694939 w 167"/>
                <a:gd name="T61" fmla="*/ 14140551 h 83"/>
                <a:gd name="T62" fmla="*/ 19419173 w 167"/>
                <a:gd name="T63" fmla="*/ 10433754 h 83"/>
                <a:gd name="T64" fmla="*/ 25604642 w 167"/>
                <a:gd name="T65" fmla="*/ 13280426 h 83"/>
                <a:gd name="T66" fmla="*/ 20386545 w 167"/>
                <a:gd name="T67" fmla="*/ 9573623 h 83"/>
                <a:gd name="T68" fmla="*/ 25912922 w 167"/>
                <a:gd name="T69" fmla="*/ 12646213 h 83"/>
                <a:gd name="T70" fmla="*/ 29613115 w 167"/>
                <a:gd name="T71" fmla="*/ 13726843 h 83"/>
                <a:gd name="T72" fmla="*/ 36405446 w 167"/>
                <a:gd name="T73" fmla="*/ 12834240 h 83"/>
                <a:gd name="T74" fmla="*/ 42240139 w 167"/>
                <a:gd name="T75" fmla="*/ 14586940 h 83"/>
                <a:gd name="T76" fmla="*/ 47207625 w 167"/>
                <a:gd name="T77" fmla="*/ 15674122 h 83"/>
                <a:gd name="T78" fmla="*/ 15110785 w 167"/>
                <a:gd name="T79" fmla="*/ 15900040 h 83"/>
                <a:gd name="T80" fmla="*/ 17594510 w 167"/>
                <a:gd name="T81" fmla="*/ 17206554 h 83"/>
                <a:gd name="T82" fmla="*/ 18202741 w 167"/>
                <a:gd name="T83" fmla="*/ 13726843 h 83"/>
                <a:gd name="T84" fmla="*/ 16986090 w 167"/>
                <a:gd name="T85" fmla="*/ 15447065 h 83"/>
                <a:gd name="T86" fmla="*/ 20994746 w 167"/>
                <a:gd name="T87" fmla="*/ 15447065 h 83"/>
                <a:gd name="T88" fmla="*/ 19419173 w 167"/>
                <a:gd name="T89" fmla="*/ 16760172 h 83"/>
                <a:gd name="T90" fmla="*/ 24694939 w 167"/>
                <a:gd name="T91" fmla="*/ 5239200 h 83"/>
                <a:gd name="T92" fmla="*/ 24995072 w 167"/>
                <a:gd name="T93" fmla="*/ 6733538 h 83"/>
                <a:gd name="T94" fmla="*/ 26821074 w 167"/>
                <a:gd name="T95" fmla="*/ 6099331 h 83"/>
                <a:gd name="T96" fmla="*/ 26821074 w 167"/>
                <a:gd name="T97" fmla="*/ 7407013 h 83"/>
                <a:gd name="T98" fmla="*/ 23729118 w 167"/>
                <a:gd name="T99" fmla="*/ 7632931 h 83"/>
                <a:gd name="T100" fmla="*/ 22511354 w 167"/>
                <a:gd name="T101" fmla="*/ 9353355 h 83"/>
                <a:gd name="T102" fmla="*/ 25604642 w 167"/>
                <a:gd name="T103" fmla="*/ 8493027 h 83"/>
                <a:gd name="T104" fmla="*/ 24386653 w 167"/>
                <a:gd name="T105" fmla="*/ 10252517 h 83"/>
                <a:gd name="T106" fmla="*/ 37931496 w 167"/>
                <a:gd name="T107" fmla="*/ 12834240 h 83"/>
                <a:gd name="T108" fmla="*/ 38231672 w 167"/>
                <a:gd name="T109" fmla="*/ 13726843 h 83"/>
                <a:gd name="T110" fmla="*/ 39497402 w 167"/>
                <a:gd name="T111" fmla="*/ 13506344 h 83"/>
                <a:gd name="T112" fmla="*/ 39197487 w 167"/>
                <a:gd name="T113" fmla="*/ 12646213 h 83"/>
                <a:gd name="T114" fmla="*/ 37931496 w 167"/>
                <a:gd name="T115" fmla="*/ 12834240 h 83"/>
                <a:gd name="T116" fmla="*/ 47207625 w 167"/>
                <a:gd name="T117" fmla="*/ 15674122 h 83"/>
                <a:gd name="T118" fmla="*/ 43198927 w 167"/>
                <a:gd name="T119" fmla="*/ 14140551 h 83"/>
                <a:gd name="T120" fmla="*/ 36405446 w 167"/>
                <a:gd name="T121" fmla="*/ 12834240 h 83"/>
                <a:gd name="T122" fmla="*/ 28088403 w 167"/>
                <a:gd name="T123" fmla="*/ 15039915 h 8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7"/>
                <a:gd name="T187" fmla="*/ 0 h 83"/>
                <a:gd name="T188" fmla="*/ 167 w 167"/>
                <a:gd name="T189" fmla="*/ 83 h 8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7" h="83">
                  <a:moveTo>
                    <a:pt x="0" y="18"/>
                  </a:moveTo>
                  <a:lnTo>
                    <a:pt x="53" y="58"/>
                  </a:lnTo>
                  <a:lnTo>
                    <a:pt x="47" y="66"/>
                  </a:lnTo>
                  <a:lnTo>
                    <a:pt x="36" y="68"/>
                  </a:lnTo>
                  <a:lnTo>
                    <a:pt x="55" y="83"/>
                  </a:lnTo>
                  <a:lnTo>
                    <a:pt x="66" y="83"/>
                  </a:lnTo>
                  <a:lnTo>
                    <a:pt x="75" y="72"/>
                  </a:lnTo>
                  <a:cubicBezTo>
                    <a:pt x="75" y="72"/>
                    <a:pt x="87" y="79"/>
                    <a:pt x="96" y="77"/>
                  </a:cubicBezTo>
                  <a:cubicBezTo>
                    <a:pt x="105" y="74"/>
                    <a:pt x="114" y="67"/>
                    <a:pt x="120" y="67"/>
                  </a:cubicBezTo>
                  <a:cubicBezTo>
                    <a:pt x="125" y="68"/>
                    <a:pt x="167" y="78"/>
                    <a:pt x="167" y="78"/>
                  </a:cubicBezTo>
                  <a:lnTo>
                    <a:pt x="132" y="54"/>
                  </a:lnTo>
                  <a:cubicBezTo>
                    <a:pt x="127" y="52"/>
                    <a:pt x="122" y="51"/>
                    <a:pt x="118" y="52"/>
                  </a:cubicBezTo>
                  <a:cubicBezTo>
                    <a:pt x="112" y="54"/>
                    <a:pt x="101" y="58"/>
                    <a:pt x="98" y="57"/>
                  </a:cubicBezTo>
                  <a:cubicBezTo>
                    <a:pt x="94" y="56"/>
                    <a:pt x="85" y="51"/>
                    <a:pt x="85" y="51"/>
                  </a:cubicBezTo>
                  <a:lnTo>
                    <a:pt x="92" y="39"/>
                  </a:lnTo>
                  <a:lnTo>
                    <a:pt x="90" y="27"/>
                  </a:lnTo>
                  <a:lnTo>
                    <a:pt x="74" y="15"/>
                  </a:lnTo>
                  <a:lnTo>
                    <a:pt x="74" y="29"/>
                  </a:lnTo>
                  <a:lnTo>
                    <a:pt x="67" y="40"/>
                  </a:lnTo>
                  <a:lnTo>
                    <a:pt x="24" y="0"/>
                  </a:lnTo>
                  <a:lnTo>
                    <a:pt x="0" y="18"/>
                  </a:lnTo>
                  <a:close/>
                  <a:moveTo>
                    <a:pt x="8" y="20"/>
                  </a:moveTo>
                  <a:lnTo>
                    <a:pt x="25" y="8"/>
                  </a:lnTo>
                  <a:moveTo>
                    <a:pt x="17" y="22"/>
                  </a:moveTo>
                  <a:lnTo>
                    <a:pt x="45" y="40"/>
                  </a:lnTo>
                  <a:moveTo>
                    <a:pt x="22" y="17"/>
                  </a:moveTo>
                  <a:lnTo>
                    <a:pt x="47" y="38"/>
                  </a:lnTo>
                  <a:moveTo>
                    <a:pt x="29" y="12"/>
                  </a:moveTo>
                  <a:lnTo>
                    <a:pt x="49" y="35"/>
                  </a:lnTo>
                  <a:moveTo>
                    <a:pt x="57" y="52"/>
                  </a:moveTo>
                  <a:lnTo>
                    <a:pt x="80" y="65"/>
                  </a:lnTo>
                  <a:moveTo>
                    <a:pt x="63" y="48"/>
                  </a:moveTo>
                  <a:lnTo>
                    <a:pt x="83" y="61"/>
                  </a:lnTo>
                  <a:moveTo>
                    <a:pt x="66" y="44"/>
                  </a:moveTo>
                  <a:lnTo>
                    <a:pt x="84" y="58"/>
                  </a:lnTo>
                  <a:moveTo>
                    <a:pt x="96" y="63"/>
                  </a:moveTo>
                  <a:lnTo>
                    <a:pt x="118" y="59"/>
                  </a:lnTo>
                  <a:moveTo>
                    <a:pt x="137" y="67"/>
                  </a:moveTo>
                  <a:lnTo>
                    <a:pt x="153" y="72"/>
                  </a:lnTo>
                  <a:moveTo>
                    <a:pt x="49" y="73"/>
                  </a:moveTo>
                  <a:lnTo>
                    <a:pt x="57" y="79"/>
                  </a:lnTo>
                  <a:moveTo>
                    <a:pt x="59" y="63"/>
                  </a:moveTo>
                  <a:lnTo>
                    <a:pt x="55" y="71"/>
                  </a:lnTo>
                  <a:moveTo>
                    <a:pt x="68" y="71"/>
                  </a:moveTo>
                  <a:lnTo>
                    <a:pt x="63" y="77"/>
                  </a:lnTo>
                  <a:moveTo>
                    <a:pt x="80" y="24"/>
                  </a:moveTo>
                  <a:lnTo>
                    <a:pt x="81" y="31"/>
                  </a:lnTo>
                  <a:moveTo>
                    <a:pt x="87" y="28"/>
                  </a:moveTo>
                  <a:lnTo>
                    <a:pt x="87" y="34"/>
                  </a:lnTo>
                  <a:moveTo>
                    <a:pt x="77" y="35"/>
                  </a:moveTo>
                  <a:lnTo>
                    <a:pt x="73" y="43"/>
                  </a:lnTo>
                  <a:moveTo>
                    <a:pt x="83" y="39"/>
                  </a:moveTo>
                  <a:lnTo>
                    <a:pt x="79" y="47"/>
                  </a:lnTo>
                  <a:moveTo>
                    <a:pt x="123" y="59"/>
                  </a:moveTo>
                  <a:cubicBezTo>
                    <a:pt x="122" y="60"/>
                    <a:pt x="123" y="62"/>
                    <a:pt x="124" y="63"/>
                  </a:cubicBezTo>
                  <a:cubicBezTo>
                    <a:pt x="126" y="63"/>
                    <a:pt x="127" y="63"/>
                    <a:pt x="128" y="62"/>
                  </a:cubicBezTo>
                  <a:cubicBezTo>
                    <a:pt x="129" y="60"/>
                    <a:pt x="128" y="59"/>
                    <a:pt x="127" y="58"/>
                  </a:cubicBezTo>
                  <a:cubicBezTo>
                    <a:pt x="126" y="57"/>
                    <a:pt x="124" y="57"/>
                    <a:pt x="123" y="59"/>
                  </a:cubicBezTo>
                  <a:close/>
                  <a:moveTo>
                    <a:pt x="153" y="72"/>
                  </a:moveTo>
                  <a:lnTo>
                    <a:pt x="140" y="65"/>
                  </a:lnTo>
                  <a:moveTo>
                    <a:pt x="118" y="59"/>
                  </a:moveTo>
                  <a:lnTo>
                    <a:pt x="91" y="69"/>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5" name="Freeform 22"/>
            <p:cNvSpPr>
              <a:spLocks noEditPoints="1"/>
            </p:cNvSpPr>
            <p:nvPr/>
          </p:nvSpPr>
          <p:spPr bwMode="auto">
            <a:xfrm>
              <a:off x="1428" y="3016"/>
              <a:ext cx="1016" cy="480"/>
            </a:xfrm>
            <a:custGeom>
              <a:avLst/>
              <a:gdLst>
                <a:gd name="T0" fmla="*/ 0 w 167"/>
                <a:gd name="T1" fmla="*/ 3926128 h 83"/>
                <a:gd name="T2" fmla="*/ 16327181 w 167"/>
                <a:gd name="T3" fmla="*/ 12646213 h 83"/>
                <a:gd name="T4" fmla="*/ 14502329 w 167"/>
                <a:gd name="T5" fmla="*/ 14366637 h 83"/>
                <a:gd name="T6" fmla="*/ 11102094 w 167"/>
                <a:gd name="T7" fmla="*/ 14812858 h 83"/>
                <a:gd name="T8" fmla="*/ 16986090 w 167"/>
                <a:gd name="T9" fmla="*/ 18066685 h 83"/>
                <a:gd name="T10" fmla="*/ 20386545 w 167"/>
                <a:gd name="T11" fmla="*/ 18066685 h 83"/>
                <a:gd name="T12" fmla="*/ 23120923 w 167"/>
                <a:gd name="T13" fmla="*/ 15674122 h 83"/>
                <a:gd name="T14" fmla="*/ 29613115 w 167"/>
                <a:gd name="T15" fmla="*/ 16760172 h 83"/>
                <a:gd name="T16" fmla="*/ 37013683 w 167"/>
                <a:gd name="T17" fmla="*/ 14586940 h 83"/>
                <a:gd name="T18" fmla="*/ 51516012 w 167"/>
                <a:gd name="T19" fmla="*/ 16987223 h 83"/>
                <a:gd name="T20" fmla="*/ 40715208 w 167"/>
                <a:gd name="T21" fmla="*/ 11746855 h 83"/>
                <a:gd name="T22" fmla="*/ 36405446 w 167"/>
                <a:gd name="T23" fmla="*/ 11333147 h 83"/>
                <a:gd name="T24" fmla="*/ 30221315 w 167"/>
                <a:gd name="T25" fmla="*/ 12420330 h 83"/>
                <a:gd name="T26" fmla="*/ 26212879 w 167"/>
                <a:gd name="T27" fmla="*/ 11112642 h 83"/>
                <a:gd name="T28" fmla="*/ 28396683 w 167"/>
                <a:gd name="T29" fmla="*/ 8493027 h 83"/>
                <a:gd name="T30" fmla="*/ 27786894 w 167"/>
                <a:gd name="T31" fmla="*/ 5873413 h 83"/>
                <a:gd name="T32" fmla="*/ 22820747 w 167"/>
                <a:gd name="T33" fmla="*/ 3253827 h 83"/>
                <a:gd name="T34" fmla="*/ 22820747 w 167"/>
                <a:gd name="T35" fmla="*/ 6319830 h 83"/>
                <a:gd name="T36" fmla="*/ 20686466 w 167"/>
                <a:gd name="T37" fmla="*/ 8713527 h 83"/>
                <a:gd name="T38" fmla="*/ 7400568 w 167"/>
                <a:gd name="T39" fmla="*/ 0 h 83"/>
                <a:gd name="T40" fmla="*/ 0 w 167"/>
                <a:gd name="T41" fmla="*/ 3926128 h 83"/>
                <a:gd name="T42" fmla="*/ 2483761 w 167"/>
                <a:gd name="T43" fmla="*/ 4340044 h 83"/>
                <a:gd name="T44" fmla="*/ 7710181 w 167"/>
                <a:gd name="T45" fmla="*/ 1759489 h 83"/>
                <a:gd name="T46" fmla="*/ 5226462 w 167"/>
                <a:gd name="T47" fmla="*/ 4787399 h 83"/>
                <a:gd name="T48" fmla="*/ 13894129 w 167"/>
                <a:gd name="T49" fmla="*/ 8713527 h 83"/>
                <a:gd name="T50" fmla="*/ 6792368 w 167"/>
                <a:gd name="T51" fmla="*/ 3706803 h 83"/>
                <a:gd name="T52" fmla="*/ 14502329 w 167"/>
                <a:gd name="T53" fmla="*/ 8267109 h 83"/>
                <a:gd name="T54" fmla="*/ 8926613 w 167"/>
                <a:gd name="T55" fmla="*/ 2619614 h 83"/>
                <a:gd name="T56" fmla="*/ 15110785 w 167"/>
                <a:gd name="T57" fmla="*/ 7632931 h 83"/>
                <a:gd name="T58" fmla="*/ 17594510 w 167"/>
                <a:gd name="T59" fmla="*/ 11333147 h 83"/>
                <a:gd name="T60" fmla="*/ 24694939 w 167"/>
                <a:gd name="T61" fmla="*/ 14140551 h 83"/>
                <a:gd name="T62" fmla="*/ 19419173 w 167"/>
                <a:gd name="T63" fmla="*/ 10433754 h 83"/>
                <a:gd name="T64" fmla="*/ 25604642 w 167"/>
                <a:gd name="T65" fmla="*/ 13280426 h 83"/>
                <a:gd name="T66" fmla="*/ 20386545 w 167"/>
                <a:gd name="T67" fmla="*/ 9573623 h 83"/>
                <a:gd name="T68" fmla="*/ 25912922 w 167"/>
                <a:gd name="T69" fmla="*/ 12646213 h 83"/>
                <a:gd name="T70" fmla="*/ 29613115 w 167"/>
                <a:gd name="T71" fmla="*/ 13726843 h 83"/>
                <a:gd name="T72" fmla="*/ 36405446 w 167"/>
                <a:gd name="T73" fmla="*/ 12834240 h 83"/>
                <a:gd name="T74" fmla="*/ 42240139 w 167"/>
                <a:gd name="T75" fmla="*/ 14586940 h 83"/>
                <a:gd name="T76" fmla="*/ 47207625 w 167"/>
                <a:gd name="T77" fmla="*/ 15674122 h 83"/>
                <a:gd name="T78" fmla="*/ 15110785 w 167"/>
                <a:gd name="T79" fmla="*/ 15900040 h 83"/>
                <a:gd name="T80" fmla="*/ 17594510 w 167"/>
                <a:gd name="T81" fmla="*/ 17206554 h 83"/>
                <a:gd name="T82" fmla="*/ 18202741 w 167"/>
                <a:gd name="T83" fmla="*/ 13726843 h 83"/>
                <a:gd name="T84" fmla="*/ 16986090 w 167"/>
                <a:gd name="T85" fmla="*/ 15447065 h 83"/>
                <a:gd name="T86" fmla="*/ 20994746 w 167"/>
                <a:gd name="T87" fmla="*/ 15447065 h 83"/>
                <a:gd name="T88" fmla="*/ 19419173 w 167"/>
                <a:gd name="T89" fmla="*/ 16760172 h 83"/>
                <a:gd name="T90" fmla="*/ 24694939 w 167"/>
                <a:gd name="T91" fmla="*/ 5239200 h 83"/>
                <a:gd name="T92" fmla="*/ 24995072 w 167"/>
                <a:gd name="T93" fmla="*/ 6733538 h 83"/>
                <a:gd name="T94" fmla="*/ 26821074 w 167"/>
                <a:gd name="T95" fmla="*/ 6099331 h 83"/>
                <a:gd name="T96" fmla="*/ 26821074 w 167"/>
                <a:gd name="T97" fmla="*/ 7407013 h 83"/>
                <a:gd name="T98" fmla="*/ 23729118 w 167"/>
                <a:gd name="T99" fmla="*/ 7632931 h 83"/>
                <a:gd name="T100" fmla="*/ 22511354 w 167"/>
                <a:gd name="T101" fmla="*/ 9353355 h 83"/>
                <a:gd name="T102" fmla="*/ 25604642 w 167"/>
                <a:gd name="T103" fmla="*/ 8493027 h 83"/>
                <a:gd name="T104" fmla="*/ 24386653 w 167"/>
                <a:gd name="T105" fmla="*/ 10252517 h 83"/>
                <a:gd name="T106" fmla="*/ 37931496 w 167"/>
                <a:gd name="T107" fmla="*/ 12834240 h 83"/>
                <a:gd name="T108" fmla="*/ 38231672 w 167"/>
                <a:gd name="T109" fmla="*/ 13726843 h 83"/>
                <a:gd name="T110" fmla="*/ 39497402 w 167"/>
                <a:gd name="T111" fmla="*/ 13506344 h 83"/>
                <a:gd name="T112" fmla="*/ 39197487 w 167"/>
                <a:gd name="T113" fmla="*/ 12646213 h 83"/>
                <a:gd name="T114" fmla="*/ 37931496 w 167"/>
                <a:gd name="T115" fmla="*/ 12834240 h 83"/>
                <a:gd name="T116" fmla="*/ 47207625 w 167"/>
                <a:gd name="T117" fmla="*/ 15674122 h 83"/>
                <a:gd name="T118" fmla="*/ 43198927 w 167"/>
                <a:gd name="T119" fmla="*/ 14140551 h 83"/>
                <a:gd name="T120" fmla="*/ 36405446 w 167"/>
                <a:gd name="T121" fmla="*/ 12834240 h 83"/>
                <a:gd name="T122" fmla="*/ 28088403 w 167"/>
                <a:gd name="T123" fmla="*/ 15039915 h 8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7"/>
                <a:gd name="T187" fmla="*/ 0 h 83"/>
                <a:gd name="T188" fmla="*/ 167 w 167"/>
                <a:gd name="T189" fmla="*/ 83 h 8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7" h="83">
                  <a:moveTo>
                    <a:pt x="0" y="18"/>
                  </a:moveTo>
                  <a:lnTo>
                    <a:pt x="53" y="58"/>
                  </a:lnTo>
                  <a:lnTo>
                    <a:pt x="47" y="66"/>
                  </a:lnTo>
                  <a:lnTo>
                    <a:pt x="36" y="68"/>
                  </a:lnTo>
                  <a:lnTo>
                    <a:pt x="55" y="83"/>
                  </a:lnTo>
                  <a:lnTo>
                    <a:pt x="66" y="83"/>
                  </a:lnTo>
                  <a:lnTo>
                    <a:pt x="75" y="72"/>
                  </a:lnTo>
                  <a:cubicBezTo>
                    <a:pt x="75" y="72"/>
                    <a:pt x="87" y="79"/>
                    <a:pt x="96" y="77"/>
                  </a:cubicBezTo>
                  <a:cubicBezTo>
                    <a:pt x="105" y="74"/>
                    <a:pt x="114" y="67"/>
                    <a:pt x="120" y="67"/>
                  </a:cubicBezTo>
                  <a:cubicBezTo>
                    <a:pt x="125" y="68"/>
                    <a:pt x="167" y="78"/>
                    <a:pt x="167" y="78"/>
                  </a:cubicBezTo>
                  <a:lnTo>
                    <a:pt x="132" y="54"/>
                  </a:lnTo>
                  <a:cubicBezTo>
                    <a:pt x="127" y="52"/>
                    <a:pt x="122" y="51"/>
                    <a:pt x="118" y="52"/>
                  </a:cubicBezTo>
                  <a:cubicBezTo>
                    <a:pt x="112" y="54"/>
                    <a:pt x="101" y="58"/>
                    <a:pt x="98" y="57"/>
                  </a:cubicBezTo>
                  <a:cubicBezTo>
                    <a:pt x="94" y="56"/>
                    <a:pt x="85" y="51"/>
                    <a:pt x="85" y="51"/>
                  </a:cubicBezTo>
                  <a:lnTo>
                    <a:pt x="92" y="39"/>
                  </a:lnTo>
                  <a:lnTo>
                    <a:pt x="90" y="27"/>
                  </a:lnTo>
                  <a:lnTo>
                    <a:pt x="74" y="15"/>
                  </a:lnTo>
                  <a:lnTo>
                    <a:pt x="74" y="29"/>
                  </a:lnTo>
                  <a:lnTo>
                    <a:pt x="67" y="40"/>
                  </a:lnTo>
                  <a:lnTo>
                    <a:pt x="24" y="0"/>
                  </a:lnTo>
                  <a:lnTo>
                    <a:pt x="0" y="18"/>
                  </a:lnTo>
                  <a:close/>
                  <a:moveTo>
                    <a:pt x="8" y="20"/>
                  </a:moveTo>
                  <a:lnTo>
                    <a:pt x="25" y="8"/>
                  </a:lnTo>
                  <a:moveTo>
                    <a:pt x="17" y="22"/>
                  </a:moveTo>
                  <a:lnTo>
                    <a:pt x="45" y="40"/>
                  </a:lnTo>
                  <a:moveTo>
                    <a:pt x="22" y="17"/>
                  </a:moveTo>
                  <a:lnTo>
                    <a:pt x="47" y="38"/>
                  </a:lnTo>
                  <a:moveTo>
                    <a:pt x="29" y="12"/>
                  </a:moveTo>
                  <a:lnTo>
                    <a:pt x="49" y="35"/>
                  </a:lnTo>
                  <a:moveTo>
                    <a:pt x="57" y="52"/>
                  </a:moveTo>
                  <a:lnTo>
                    <a:pt x="80" y="65"/>
                  </a:lnTo>
                  <a:moveTo>
                    <a:pt x="63" y="48"/>
                  </a:moveTo>
                  <a:lnTo>
                    <a:pt x="83" y="61"/>
                  </a:lnTo>
                  <a:moveTo>
                    <a:pt x="66" y="44"/>
                  </a:moveTo>
                  <a:lnTo>
                    <a:pt x="84" y="58"/>
                  </a:lnTo>
                  <a:moveTo>
                    <a:pt x="96" y="63"/>
                  </a:moveTo>
                  <a:lnTo>
                    <a:pt x="118" y="59"/>
                  </a:lnTo>
                  <a:moveTo>
                    <a:pt x="137" y="67"/>
                  </a:moveTo>
                  <a:lnTo>
                    <a:pt x="153" y="72"/>
                  </a:lnTo>
                  <a:moveTo>
                    <a:pt x="49" y="73"/>
                  </a:moveTo>
                  <a:lnTo>
                    <a:pt x="57" y="79"/>
                  </a:lnTo>
                  <a:moveTo>
                    <a:pt x="59" y="63"/>
                  </a:moveTo>
                  <a:lnTo>
                    <a:pt x="55" y="71"/>
                  </a:lnTo>
                  <a:moveTo>
                    <a:pt x="68" y="71"/>
                  </a:moveTo>
                  <a:lnTo>
                    <a:pt x="63" y="77"/>
                  </a:lnTo>
                  <a:moveTo>
                    <a:pt x="80" y="24"/>
                  </a:moveTo>
                  <a:lnTo>
                    <a:pt x="81" y="31"/>
                  </a:lnTo>
                  <a:moveTo>
                    <a:pt x="87" y="28"/>
                  </a:moveTo>
                  <a:lnTo>
                    <a:pt x="87" y="34"/>
                  </a:lnTo>
                  <a:moveTo>
                    <a:pt x="77" y="35"/>
                  </a:moveTo>
                  <a:lnTo>
                    <a:pt x="73" y="43"/>
                  </a:lnTo>
                  <a:moveTo>
                    <a:pt x="83" y="39"/>
                  </a:moveTo>
                  <a:lnTo>
                    <a:pt x="79" y="47"/>
                  </a:lnTo>
                  <a:moveTo>
                    <a:pt x="123" y="59"/>
                  </a:moveTo>
                  <a:cubicBezTo>
                    <a:pt x="122" y="60"/>
                    <a:pt x="123" y="62"/>
                    <a:pt x="124" y="63"/>
                  </a:cubicBezTo>
                  <a:cubicBezTo>
                    <a:pt x="126" y="63"/>
                    <a:pt x="127" y="63"/>
                    <a:pt x="128" y="62"/>
                  </a:cubicBezTo>
                  <a:cubicBezTo>
                    <a:pt x="129" y="60"/>
                    <a:pt x="128" y="59"/>
                    <a:pt x="127" y="58"/>
                  </a:cubicBezTo>
                  <a:cubicBezTo>
                    <a:pt x="126" y="57"/>
                    <a:pt x="124" y="57"/>
                    <a:pt x="123" y="59"/>
                  </a:cubicBezTo>
                  <a:close/>
                  <a:moveTo>
                    <a:pt x="153" y="72"/>
                  </a:moveTo>
                  <a:lnTo>
                    <a:pt x="140" y="65"/>
                  </a:lnTo>
                  <a:moveTo>
                    <a:pt x="118" y="59"/>
                  </a:moveTo>
                  <a:lnTo>
                    <a:pt x="91" y="69"/>
                  </a:lnTo>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6" name="Freeform 23"/>
            <p:cNvSpPr>
              <a:spLocks noEditPoints="1"/>
            </p:cNvSpPr>
            <p:nvPr/>
          </p:nvSpPr>
          <p:spPr bwMode="auto">
            <a:xfrm>
              <a:off x="2268" y="3382"/>
              <a:ext cx="1032" cy="405"/>
            </a:xfrm>
            <a:custGeom>
              <a:avLst/>
              <a:gdLst>
                <a:gd name="T0" fmla="*/ 0 w 170"/>
                <a:gd name="T1" fmla="*/ 10878271 h 70"/>
                <a:gd name="T2" fmla="*/ 20371146 w 170"/>
                <a:gd name="T3" fmla="*/ 11105632 h 70"/>
                <a:gd name="T4" fmla="*/ 20066894 w 170"/>
                <a:gd name="T5" fmla="*/ 13277323 h 70"/>
                <a:gd name="T6" fmla="*/ 17964631 w 170"/>
                <a:gd name="T7" fmla="*/ 15001796 h 70"/>
                <a:gd name="T8" fmla="*/ 25227507 w 170"/>
                <a:gd name="T9" fmla="*/ 15229354 h 70"/>
                <a:gd name="T10" fmla="*/ 27973574 w 170"/>
                <a:gd name="T11" fmla="*/ 13691968 h 70"/>
                <a:gd name="T12" fmla="*/ 27973574 w 170"/>
                <a:gd name="T13" fmla="*/ 10651882 h 70"/>
                <a:gd name="T14" fmla="*/ 34082097 w 170"/>
                <a:gd name="T15" fmla="*/ 8927415 h 70"/>
                <a:gd name="T16" fmla="*/ 38335777 w 170"/>
                <a:gd name="T17" fmla="*/ 4349908 h 70"/>
                <a:gd name="T18" fmla="*/ 51700432 w 170"/>
                <a:gd name="T19" fmla="*/ 0 h 70"/>
                <a:gd name="T20" fmla="*/ 38937354 w 170"/>
                <a:gd name="T21" fmla="*/ 447184 h 70"/>
                <a:gd name="T22" fmla="*/ 35285464 w 170"/>
                <a:gd name="T23" fmla="*/ 1724473 h 70"/>
                <a:gd name="T24" fmla="*/ 31031997 w 170"/>
                <a:gd name="T25" fmla="*/ 5212749 h 70"/>
                <a:gd name="T26" fmla="*/ 26777170 w 170"/>
                <a:gd name="T27" fmla="*/ 5666494 h 70"/>
                <a:gd name="T28" fmla="*/ 26472925 w 170"/>
                <a:gd name="T29" fmla="*/ 2813697 h 70"/>
                <a:gd name="T30" fmla="*/ 23718784 w 170"/>
                <a:gd name="T31" fmla="*/ 862806 h 70"/>
                <a:gd name="T32" fmla="*/ 17618334 w 170"/>
                <a:gd name="T33" fmla="*/ 862806 h 70"/>
                <a:gd name="T34" fmla="*/ 20066894 w 170"/>
                <a:gd name="T35" fmla="*/ 3260684 h 70"/>
                <a:gd name="T36" fmla="*/ 20371146 w 170"/>
                <a:gd name="T37" fmla="*/ 6301939 h 70"/>
                <a:gd name="T38" fmla="*/ 2754135 w 170"/>
                <a:gd name="T39" fmla="*/ 4803688 h 70"/>
                <a:gd name="T40" fmla="*/ 0 w 170"/>
                <a:gd name="T41" fmla="*/ 10878271 h 70"/>
                <a:gd name="T42" fmla="*/ 2448560 w 170"/>
                <a:gd name="T43" fmla="*/ 10016605 h 70"/>
                <a:gd name="T44" fmla="*/ 4253461 w 170"/>
                <a:gd name="T45" fmla="*/ 5886120 h 70"/>
                <a:gd name="T46" fmla="*/ 4856361 w 170"/>
                <a:gd name="T47" fmla="*/ 9342060 h 70"/>
                <a:gd name="T48" fmla="*/ 15210496 w 170"/>
                <a:gd name="T49" fmla="*/ 8927415 h 70"/>
                <a:gd name="T50" fmla="*/ 5152582 w 170"/>
                <a:gd name="T51" fmla="*/ 7838185 h 70"/>
                <a:gd name="T52" fmla="*/ 14914318 w 170"/>
                <a:gd name="T53" fmla="*/ 8252835 h 70"/>
                <a:gd name="T54" fmla="*/ 6108705 w 170"/>
                <a:gd name="T55" fmla="*/ 6074381 h 70"/>
                <a:gd name="T56" fmla="*/ 15210496 w 170"/>
                <a:gd name="T57" fmla="*/ 7617390 h 70"/>
                <a:gd name="T58" fmla="*/ 20066894 w 170"/>
                <a:gd name="T59" fmla="*/ 9342060 h 70"/>
                <a:gd name="T60" fmla="*/ 27973574 w 170"/>
                <a:gd name="T61" fmla="*/ 8927415 h 70"/>
                <a:gd name="T62" fmla="*/ 20668465 w 170"/>
                <a:gd name="T63" fmla="*/ 8252835 h 70"/>
                <a:gd name="T64" fmla="*/ 27973574 w 170"/>
                <a:gd name="T65" fmla="*/ 7617390 h 70"/>
                <a:gd name="T66" fmla="*/ 20974046 w 170"/>
                <a:gd name="T67" fmla="*/ 6975350 h 70"/>
                <a:gd name="T68" fmla="*/ 27973574 w 170"/>
                <a:gd name="T69" fmla="*/ 7163605 h 70"/>
                <a:gd name="T70" fmla="*/ 31929752 w 170"/>
                <a:gd name="T71" fmla="*/ 6528363 h 70"/>
                <a:gd name="T72" fmla="*/ 36480538 w 170"/>
                <a:gd name="T73" fmla="*/ 2813697 h 70"/>
                <a:gd name="T74" fmla="*/ 42590604 w 170"/>
                <a:gd name="T75" fmla="*/ 1952031 h 70"/>
                <a:gd name="T76" fmla="*/ 47445605 w 170"/>
                <a:gd name="T77" fmla="*/ 862806 h 70"/>
                <a:gd name="T78" fmla="*/ 21921914 w 170"/>
                <a:gd name="T79" fmla="*/ 14140130 h 70"/>
                <a:gd name="T80" fmla="*/ 24921932 w 170"/>
                <a:gd name="T81" fmla="*/ 14140130 h 70"/>
                <a:gd name="T82" fmla="*/ 22523710 w 170"/>
                <a:gd name="T83" fmla="*/ 11326427 h 70"/>
                <a:gd name="T84" fmla="*/ 22819669 w 170"/>
                <a:gd name="T85" fmla="*/ 13050899 h 70"/>
                <a:gd name="T86" fmla="*/ 26175599 w 170"/>
                <a:gd name="T87" fmla="*/ 11513519 h 70"/>
                <a:gd name="T88" fmla="*/ 26175599 w 170"/>
                <a:gd name="T89" fmla="*/ 13277323 h 70"/>
                <a:gd name="T90" fmla="*/ 20668465 w 170"/>
                <a:gd name="T91" fmla="*/ 1536211 h 70"/>
                <a:gd name="T92" fmla="*/ 22218098 w 170"/>
                <a:gd name="T93" fmla="*/ 2813697 h 70"/>
                <a:gd name="T94" fmla="*/ 23125281 w 170"/>
                <a:gd name="T95" fmla="*/ 1536211 h 70"/>
                <a:gd name="T96" fmla="*/ 24320355 w 170"/>
                <a:gd name="T97" fmla="*/ 2625436 h 70"/>
                <a:gd name="T98" fmla="*/ 22218098 w 170"/>
                <a:gd name="T99" fmla="*/ 3902927 h 70"/>
                <a:gd name="T100" fmla="*/ 22523710 w 170"/>
                <a:gd name="T101" fmla="*/ 6074381 h 70"/>
                <a:gd name="T102" fmla="*/ 24320355 w 170"/>
                <a:gd name="T103" fmla="*/ 3902927 h 70"/>
                <a:gd name="T104" fmla="*/ 24625936 w 170"/>
                <a:gd name="T105" fmla="*/ 5886120 h 70"/>
                <a:gd name="T106" fmla="*/ 37685228 w 170"/>
                <a:gd name="T107" fmla="*/ 2178252 h 70"/>
                <a:gd name="T108" fmla="*/ 38633102 w 170"/>
                <a:gd name="T109" fmla="*/ 2813697 h 70"/>
                <a:gd name="T110" fmla="*/ 39234673 w 170"/>
                <a:gd name="T111" fmla="*/ 2178252 h 70"/>
                <a:gd name="T112" fmla="*/ 38335777 w 170"/>
                <a:gd name="T113" fmla="*/ 1536211 h 70"/>
                <a:gd name="T114" fmla="*/ 37685228 w 170"/>
                <a:gd name="T115" fmla="*/ 2178252 h 70"/>
                <a:gd name="T116" fmla="*/ 47141353 w 170"/>
                <a:gd name="T117" fmla="*/ 862806 h 70"/>
                <a:gd name="T118" fmla="*/ 42886563 w 170"/>
                <a:gd name="T119" fmla="*/ 1316586 h 70"/>
                <a:gd name="T120" fmla="*/ 36480538 w 170"/>
                <a:gd name="T121" fmla="*/ 2813697 h 70"/>
                <a:gd name="T122" fmla="*/ 31327957 w 170"/>
                <a:gd name="T123" fmla="*/ 8064574 h 7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0"/>
                <a:gd name="T187" fmla="*/ 0 h 70"/>
                <a:gd name="T188" fmla="*/ 170 w 170"/>
                <a:gd name="T189" fmla="*/ 70 h 7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0" h="70">
                  <a:moveTo>
                    <a:pt x="0" y="50"/>
                  </a:moveTo>
                  <a:lnTo>
                    <a:pt x="67" y="51"/>
                  </a:lnTo>
                  <a:lnTo>
                    <a:pt x="66" y="61"/>
                  </a:lnTo>
                  <a:lnTo>
                    <a:pt x="59" y="69"/>
                  </a:lnTo>
                  <a:lnTo>
                    <a:pt x="83" y="70"/>
                  </a:lnTo>
                  <a:lnTo>
                    <a:pt x="92" y="63"/>
                  </a:lnTo>
                  <a:lnTo>
                    <a:pt x="92" y="49"/>
                  </a:lnTo>
                  <a:cubicBezTo>
                    <a:pt x="92" y="49"/>
                    <a:pt x="107" y="48"/>
                    <a:pt x="112" y="41"/>
                  </a:cubicBezTo>
                  <a:cubicBezTo>
                    <a:pt x="118" y="34"/>
                    <a:pt x="121" y="22"/>
                    <a:pt x="126" y="20"/>
                  </a:cubicBezTo>
                  <a:cubicBezTo>
                    <a:pt x="131" y="17"/>
                    <a:pt x="170" y="0"/>
                    <a:pt x="170" y="0"/>
                  </a:cubicBezTo>
                  <a:lnTo>
                    <a:pt x="128" y="2"/>
                  </a:lnTo>
                  <a:cubicBezTo>
                    <a:pt x="123" y="3"/>
                    <a:pt x="118" y="5"/>
                    <a:pt x="116" y="8"/>
                  </a:cubicBezTo>
                  <a:cubicBezTo>
                    <a:pt x="112" y="13"/>
                    <a:pt x="105" y="23"/>
                    <a:pt x="102" y="24"/>
                  </a:cubicBezTo>
                  <a:cubicBezTo>
                    <a:pt x="98" y="25"/>
                    <a:pt x="88" y="26"/>
                    <a:pt x="88" y="26"/>
                  </a:cubicBezTo>
                  <a:lnTo>
                    <a:pt x="87" y="13"/>
                  </a:lnTo>
                  <a:lnTo>
                    <a:pt x="78" y="4"/>
                  </a:lnTo>
                  <a:lnTo>
                    <a:pt x="58" y="4"/>
                  </a:lnTo>
                  <a:lnTo>
                    <a:pt x="66" y="15"/>
                  </a:lnTo>
                  <a:lnTo>
                    <a:pt x="67" y="29"/>
                  </a:lnTo>
                  <a:lnTo>
                    <a:pt x="9" y="22"/>
                  </a:lnTo>
                  <a:lnTo>
                    <a:pt x="0" y="50"/>
                  </a:lnTo>
                  <a:close/>
                  <a:moveTo>
                    <a:pt x="8" y="46"/>
                  </a:moveTo>
                  <a:lnTo>
                    <a:pt x="14" y="27"/>
                  </a:lnTo>
                  <a:moveTo>
                    <a:pt x="16" y="43"/>
                  </a:moveTo>
                  <a:lnTo>
                    <a:pt x="50" y="41"/>
                  </a:lnTo>
                  <a:moveTo>
                    <a:pt x="17" y="36"/>
                  </a:moveTo>
                  <a:lnTo>
                    <a:pt x="49" y="38"/>
                  </a:lnTo>
                  <a:moveTo>
                    <a:pt x="20" y="28"/>
                  </a:moveTo>
                  <a:lnTo>
                    <a:pt x="50" y="35"/>
                  </a:lnTo>
                  <a:moveTo>
                    <a:pt x="66" y="43"/>
                  </a:moveTo>
                  <a:lnTo>
                    <a:pt x="92" y="41"/>
                  </a:lnTo>
                  <a:moveTo>
                    <a:pt x="68" y="38"/>
                  </a:moveTo>
                  <a:lnTo>
                    <a:pt x="92" y="35"/>
                  </a:lnTo>
                  <a:moveTo>
                    <a:pt x="69" y="32"/>
                  </a:moveTo>
                  <a:lnTo>
                    <a:pt x="92" y="33"/>
                  </a:lnTo>
                  <a:moveTo>
                    <a:pt x="105" y="30"/>
                  </a:moveTo>
                  <a:lnTo>
                    <a:pt x="120" y="13"/>
                  </a:lnTo>
                  <a:moveTo>
                    <a:pt x="140" y="9"/>
                  </a:moveTo>
                  <a:lnTo>
                    <a:pt x="156" y="4"/>
                  </a:lnTo>
                  <a:moveTo>
                    <a:pt x="72" y="65"/>
                  </a:moveTo>
                  <a:lnTo>
                    <a:pt x="82" y="65"/>
                  </a:lnTo>
                  <a:moveTo>
                    <a:pt x="74" y="52"/>
                  </a:moveTo>
                  <a:lnTo>
                    <a:pt x="75" y="60"/>
                  </a:lnTo>
                  <a:moveTo>
                    <a:pt x="86" y="53"/>
                  </a:moveTo>
                  <a:lnTo>
                    <a:pt x="86" y="61"/>
                  </a:lnTo>
                  <a:moveTo>
                    <a:pt x="68" y="7"/>
                  </a:moveTo>
                  <a:lnTo>
                    <a:pt x="73" y="13"/>
                  </a:lnTo>
                  <a:moveTo>
                    <a:pt x="76" y="7"/>
                  </a:moveTo>
                  <a:lnTo>
                    <a:pt x="80" y="12"/>
                  </a:lnTo>
                  <a:moveTo>
                    <a:pt x="73" y="18"/>
                  </a:moveTo>
                  <a:lnTo>
                    <a:pt x="74" y="28"/>
                  </a:lnTo>
                  <a:moveTo>
                    <a:pt x="80" y="18"/>
                  </a:moveTo>
                  <a:lnTo>
                    <a:pt x="81" y="27"/>
                  </a:lnTo>
                  <a:moveTo>
                    <a:pt x="124" y="10"/>
                  </a:moveTo>
                  <a:cubicBezTo>
                    <a:pt x="124" y="12"/>
                    <a:pt x="125" y="13"/>
                    <a:pt x="127" y="13"/>
                  </a:cubicBezTo>
                  <a:cubicBezTo>
                    <a:pt x="128" y="13"/>
                    <a:pt x="129" y="11"/>
                    <a:pt x="129" y="10"/>
                  </a:cubicBezTo>
                  <a:cubicBezTo>
                    <a:pt x="129" y="8"/>
                    <a:pt x="128" y="7"/>
                    <a:pt x="126" y="7"/>
                  </a:cubicBezTo>
                  <a:cubicBezTo>
                    <a:pt x="125" y="8"/>
                    <a:pt x="123" y="9"/>
                    <a:pt x="124" y="10"/>
                  </a:cubicBezTo>
                  <a:close/>
                  <a:moveTo>
                    <a:pt x="155" y="4"/>
                  </a:moveTo>
                  <a:lnTo>
                    <a:pt x="141" y="6"/>
                  </a:lnTo>
                  <a:moveTo>
                    <a:pt x="120" y="13"/>
                  </a:moveTo>
                  <a:lnTo>
                    <a:pt x="103" y="37"/>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7" name="Freeform 24"/>
            <p:cNvSpPr>
              <a:spLocks noEditPoints="1"/>
            </p:cNvSpPr>
            <p:nvPr/>
          </p:nvSpPr>
          <p:spPr bwMode="auto">
            <a:xfrm>
              <a:off x="2262" y="3375"/>
              <a:ext cx="1038" cy="419"/>
            </a:xfrm>
            <a:custGeom>
              <a:avLst/>
              <a:gdLst>
                <a:gd name="T0" fmla="*/ 20661566 w 171"/>
                <a:gd name="T1" fmla="*/ 11459860 h 72"/>
                <a:gd name="T2" fmla="*/ 20364285 w 171"/>
                <a:gd name="T3" fmla="*/ 11693807 h 72"/>
                <a:gd name="T4" fmla="*/ 18559737 w 171"/>
                <a:gd name="T5" fmla="*/ 15964942 h 72"/>
                <a:gd name="T6" fmla="*/ 18263822 w 171"/>
                <a:gd name="T7" fmla="*/ 15731000 h 72"/>
                <a:gd name="T8" fmla="*/ 25515351 w 171"/>
                <a:gd name="T9" fmla="*/ 16198854 h 72"/>
                <a:gd name="T10" fmla="*/ 25515351 w 171"/>
                <a:gd name="T11" fmla="*/ 16198854 h 72"/>
                <a:gd name="T12" fmla="*/ 27963174 w 171"/>
                <a:gd name="T13" fmla="*/ 14409788 h 72"/>
                <a:gd name="T14" fmla="*/ 28268710 w 171"/>
                <a:gd name="T15" fmla="*/ 11033184 h 72"/>
                <a:gd name="T16" fmla="*/ 34367482 w 171"/>
                <a:gd name="T17" fmla="*/ 9203882 h 72"/>
                <a:gd name="T18" fmla="*/ 34671652 w 171"/>
                <a:gd name="T19" fmla="*/ 9437824 h 72"/>
                <a:gd name="T20" fmla="*/ 36172030 w 171"/>
                <a:gd name="T21" fmla="*/ 6995007 h 72"/>
                <a:gd name="T22" fmla="*/ 36773481 w 171"/>
                <a:gd name="T23" fmla="*/ 6995007 h 72"/>
                <a:gd name="T24" fmla="*/ 51979774 w 171"/>
                <a:gd name="T25" fmla="*/ 0 h 72"/>
                <a:gd name="T26" fmla="*/ 51979774 w 171"/>
                <a:gd name="T27" fmla="*/ 0 h 72"/>
                <a:gd name="T28" fmla="*/ 37070725 w 171"/>
                <a:gd name="T29" fmla="*/ 1361442 h 72"/>
                <a:gd name="T30" fmla="*/ 36773481 w 171"/>
                <a:gd name="T31" fmla="*/ 1127500 h 72"/>
                <a:gd name="T32" fmla="*/ 35265042 w 171"/>
                <a:gd name="T33" fmla="*/ 2022065 h 72"/>
                <a:gd name="T34" fmla="*/ 34671652 w 171"/>
                <a:gd name="T35" fmla="*/ 2909693 h 72"/>
                <a:gd name="T36" fmla="*/ 34367482 w 171"/>
                <a:gd name="T37" fmla="*/ 2909693 h 72"/>
                <a:gd name="T38" fmla="*/ 27064472 w 171"/>
                <a:gd name="T39" fmla="*/ 6294189 h 72"/>
                <a:gd name="T40" fmla="*/ 27064472 w 171"/>
                <a:gd name="T41" fmla="*/ 3143641 h 72"/>
                <a:gd name="T42" fmla="*/ 23711028 w 171"/>
                <a:gd name="T43" fmla="*/ 1361442 h 72"/>
                <a:gd name="T44" fmla="*/ 24015016 w 171"/>
                <a:gd name="T45" fmla="*/ 894536 h 72"/>
                <a:gd name="T46" fmla="*/ 17306756 w 171"/>
                <a:gd name="T47" fmla="*/ 894536 h 72"/>
                <a:gd name="T48" fmla="*/ 17612068 w 171"/>
                <a:gd name="T49" fmla="*/ 1127500 h 72"/>
                <a:gd name="T50" fmla="*/ 20957451 w 171"/>
                <a:gd name="T51" fmla="*/ 6761065 h 72"/>
                <a:gd name="T52" fmla="*/ 20661566 w 171"/>
                <a:gd name="T53" fmla="*/ 6761065 h 72"/>
                <a:gd name="T54" fmla="*/ 2751993 w 171"/>
                <a:gd name="T55" fmla="*/ 4932742 h 72"/>
                <a:gd name="T56" fmla="*/ 0 w 171"/>
                <a:gd name="T57" fmla="*/ 11459860 h 72"/>
                <a:gd name="T58" fmla="*/ 297244 w 171"/>
                <a:gd name="T59" fmla="*/ 11693807 h 72"/>
                <a:gd name="T60" fmla="*/ 15510464 w 171"/>
                <a:gd name="T61" fmla="*/ 9437824 h 72"/>
                <a:gd name="T62" fmla="*/ 5455279 w 171"/>
                <a:gd name="T63" fmla="*/ 8543259 h 72"/>
                <a:gd name="T64" fmla="*/ 20364285 w 171"/>
                <a:gd name="T65" fmla="*/ 9904700 h 72"/>
                <a:gd name="T66" fmla="*/ 28268710 w 171"/>
                <a:gd name="T67" fmla="*/ 8309311 h 72"/>
                <a:gd name="T68" fmla="*/ 21262987 w 171"/>
                <a:gd name="T69" fmla="*/ 7188719 h 72"/>
                <a:gd name="T70" fmla="*/ 47430123 w 171"/>
                <a:gd name="T71" fmla="*/ 894536 h 72"/>
                <a:gd name="T72" fmla="*/ 22210687 w 171"/>
                <a:gd name="T73" fmla="*/ 15070377 h 72"/>
                <a:gd name="T74" fmla="*/ 26768594 w 171"/>
                <a:gd name="T75" fmla="*/ 12153770 h 72"/>
                <a:gd name="T76" fmla="*/ 22210687 w 171"/>
                <a:gd name="T77" fmla="*/ 3143641 h 72"/>
                <a:gd name="T78" fmla="*/ 23711028 w 171"/>
                <a:gd name="T79" fmla="*/ 1595354 h 72"/>
                <a:gd name="T80" fmla="*/ 25211181 w 171"/>
                <a:gd name="T81" fmla="*/ 6294189 h 72"/>
                <a:gd name="T82" fmla="*/ 37672183 w 171"/>
                <a:gd name="T83" fmla="*/ 2716965 h 72"/>
                <a:gd name="T84" fmla="*/ 38322608 w 171"/>
                <a:gd name="T85" fmla="*/ 2716965 h 72"/>
                <a:gd name="T86" fmla="*/ 37672183 w 171"/>
                <a:gd name="T87" fmla="*/ 2716965 h 72"/>
                <a:gd name="T88" fmla="*/ 38924023 w 171"/>
                <a:gd name="T89" fmla="*/ 3377582 h 72"/>
                <a:gd name="T90" fmla="*/ 38924023 w 171"/>
                <a:gd name="T91" fmla="*/ 3377582 h 72"/>
                <a:gd name="T92" fmla="*/ 39221303 w 171"/>
                <a:gd name="T93" fmla="*/ 2716965 h 72"/>
                <a:gd name="T94" fmla="*/ 39517443 w 171"/>
                <a:gd name="T95" fmla="*/ 2909693 h 72"/>
                <a:gd name="T96" fmla="*/ 39822724 w 171"/>
                <a:gd name="T97" fmla="*/ 2483017 h 72"/>
                <a:gd name="T98" fmla="*/ 39517443 w 171"/>
                <a:gd name="T99" fmla="*/ 2483017 h 72"/>
                <a:gd name="T100" fmla="*/ 39822724 w 171"/>
                <a:gd name="T101" fmla="*/ 2483017 h 72"/>
                <a:gd name="T102" fmla="*/ 39822724 w 171"/>
                <a:gd name="T103" fmla="*/ 2255977 h 72"/>
                <a:gd name="T104" fmla="*/ 39221303 w 171"/>
                <a:gd name="T105" fmla="*/ 2255977 h 72"/>
                <a:gd name="T106" fmla="*/ 38619852 w 171"/>
                <a:gd name="T107" fmla="*/ 2022065 h 72"/>
                <a:gd name="T108" fmla="*/ 38619852 w 171"/>
                <a:gd name="T109" fmla="*/ 2022065 h 72"/>
                <a:gd name="T110" fmla="*/ 37672183 w 171"/>
                <a:gd name="T111" fmla="*/ 2716965 h 72"/>
                <a:gd name="T112" fmla="*/ 38018395 w 171"/>
                <a:gd name="T113" fmla="*/ 2483017 h 72"/>
                <a:gd name="T114" fmla="*/ 38018395 w 171"/>
                <a:gd name="T115" fmla="*/ 2483017 h 72"/>
                <a:gd name="T116" fmla="*/ 31919659 w 171"/>
                <a:gd name="T117" fmla="*/ 8777206 h 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1"/>
                <a:gd name="T178" fmla="*/ 0 h 72"/>
                <a:gd name="T179" fmla="*/ 171 w 171"/>
                <a:gd name="T180" fmla="*/ 72 h 7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1" h="72">
                  <a:moveTo>
                    <a:pt x="1" y="50"/>
                  </a:moveTo>
                  <a:lnTo>
                    <a:pt x="68" y="51"/>
                  </a:lnTo>
                  <a:lnTo>
                    <a:pt x="68" y="53"/>
                  </a:lnTo>
                  <a:lnTo>
                    <a:pt x="1" y="52"/>
                  </a:lnTo>
                  <a:lnTo>
                    <a:pt x="1" y="50"/>
                  </a:lnTo>
                  <a:close/>
                  <a:moveTo>
                    <a:pt x="68" y="51"/>
                  </a:moveTo>
                  <a:lnTo>
                    <a:pt x="68" y="51"/>
                  </a:lnTo>
                  <a:lnTo>
                    <a:pt x="68" y="52"/>
                  </a:lnTo>
                  <a:lnTo>
                    <a:pt x="68" y="51"/>
                  </a:lnTo>
                  <a:close/>
                  <a:moveTo>
                    <a:pt x="68" y="52"/>
                  </a:moveTo>
                  <a:lnTo>
                    <a:pt x="68" y="62"/>
                  </a:lnTo>
                  <a:lnTo>
                    <a:pt x="67" y="62"/>
                  </a:lnTo>
                  <a:lnTo>
                    <a:pt x="67" y="52"/>
                  </a:lnTo>
                  <a:lnTo>
                    <a:pt x="68" y="52"/>
                  </a:lnTo>
                  <a:close/>
                  <a:moveTo>
                    <a:pt x="68" y="62"/>
                  </a:moveTo>
                  <a:lnTo>
                    <a:pt x="68" y="63"/>
                  </a:lnTo>
                  <a:lnTo>
                    <a:pt x="67" y="62"/>
                  </a:lnTo>
                  <a:lnTo>
                    <a:pt x="68" y="62"/>
                  </a:lnTo>
                  <a:close/>
                  <a:moveTo>
                    <a:pt x="68" y="63"/>
                  </a:moveTo>
                  <a:lnTo>
                    <a:pt x="61" y="71"/>
                  </a:lnTo>
                  <a:lnTo>
                    <a:pt x="60" y="70"/>
                  </a:lnTo>
                  <a:lnTo>
                    <a:pt x="67" y="62"/>
                  </a:lnTo>
                  <a:lnTo>
                    <a:pt x="68" y="63"/>
                  </a:lnTo>
                  <a:close/>
                  <a:moveTo>
                    <a:pt x="60" y="71"/>
                  </a:moveTo>
                  <a:lnTo>
                    <a:pt x="59" y="71"/>
                  </a:lnTo>
                  <a:lnTo>
                    <a:pt x="60" y="70"/>
                  </a:lnTo>
                  <a:lnTo>
                    <a:pt x="60" y="71"/>
                  </a:lnTo>
                  <a:close/>
                  <a:moveTo>
                    <a:pt x="60" y="69"/>
                  </a:moveTo>
                  <a:lnTo>
                    <a:pt x="84" y="70"/>
                  </a:lnTo>
                  <a:lnTo>
                    <a:pt x="84" y="72"/>
                  </a:lnTo>
                  <a:lnTo>
                    <a:pt x="60" y="71"/>
                  </a:lnTo>
                  <a:lnTo>
                    <a:pt x="60" y="69"/>
                  </a:lnTo>
                  <a:close/>
                  <a:moveTo>
                    <a:pt x="84" y="72"/>
                  </a:moveTo>
                  <a:lnTo>
                    <a:pt x="84" y="72"/>
                  </a:lnTo>
                  <a:lnTo>
                    <a:pt x="84" y="71"/>
                  </a:lnTo>
                  <a:lnTo>
                    <a:pt x="84" y="72"/>
                  </a:lnTo>
                  <a:close/>
                  <a:moveTo>
                    <a:pt x="83" y="70"/>
                  </a:moveTo>
                  <a:lnTo>
                    <a:pt x="92" y="64"/>
                  </a:lnTo>
                  <a:lnTo>
                    <a:pt x="93" y="65"/>
                  </a:lnTo>
                  <a:lnTo>
                    <a:pt x="84" y="72"/>
                  </a:lnTo>
                  <a:lnTo>
                    <a:pt x="83" y="70"/>
                  </a:lnTo>
                  <a:close/>
                  <a:moveTo>
                    <a:pt x="93" y="65"/>
                  </a:moveTo>
                  <a:lnTo>
                    <a:pt x="93" y="65"/>
                  </a:lnTo>
                  <a:lnTo>
                    <a:pt x="93" y="64"/>
                  </a:lnTo>
                  <a:lnTo>
                    <a:pt x="93" y="65"/>
                  </a:lnTo>
                  <a:close/>
                  <a:moveTo>
                    <a:pt x="92" y="64"/>
                  </a:moveTo>
                  <a:lnTo>
                    <a:pt x="93" y="50"/>
                  </a:lnTo>
                  <a:lnTo>
                    <a:pt x="94" y="50"/>
                  </a:lnTo>
                  <a:lnTo>
                    <a:pt x="93" y="65"/>
                  </a:lnTo>
                  <a:lnTo>
                    <a:pt x="92" y="64"/>
                  </a:lnTo>
                  <a:close/>
                  <a:moveTo>
                    <a:pt x="93" y="50"/>
                  </a:moveTo>
                  <a:lnTo>
                    <a:pt x="93" y="49"/>
                  </a:lnTo>
                  <a:lnTo>
                    <a:pt x="93" y="50"/>
                  </a:lnTo>
                  <a:close/>
                  <a:moveTo>
                    <a:pt x="93" y="49"/>
                  </a:moveTo>
                  <a:cubicBezTo>
                    <a:pt x="93" y="49"/>
                    <a:pt x="107" y="48"/>
                    <a:pt x="113" y="41"/>
                  </a:cubicBezTo>
                  <a:lnTo>
                    <a:pt x="114" y="42"/>
                  </a:lnTo>
                  <a:cubicBezTo>
                    <a:pt x="108" y="49"/>
                    <a:pt x="94" y="51"/>
                    <a:pt x="94" y="51"/>
                  </a:cubicBezTo>
                  <a:lnTo>
                    <a:pt x="93" y="49"/>
                  </a:lnTo>
                  <a:close/>
                  <a:moveTo>
                    <a:pt x="113" y="41"/>
                  </a:moveTo>
                  <a:lnTo>
                    <a:pt x="113" y="41"/>
                  </a:lnTo>
                  <a:lnTo>
                    <a:pt x="113" y="42"/>
                  </a:lnTo>
                  <a:lnTo>
                    <a:pt x="113" y="41"/>
                  </a:lnTo>
                  <a:close/>
                  <a:moveTo>
                    <a:pt x="113" y="41"/>
                  </a:moveTo>
                  <a:lnTo>
                    <a:pt x="113" y="41"/>
                  </a:lnTo>
                  <a:lnTo>
                    <a:pt x="114" y="42"/>
                  </a:lnTo>
                  <a:lnTo>
                    <a:pt x="113" y="41"/>
                  </a:lnTo>
                  <a:close/>
                  <a:moveTo>
                    <a:pt x="114" y="42"/>
                  </a:moveTo>
                  <a:lnTo>
                    <a:pt x="114" y="42"/>
                  </a:lnTo>
                  <a:lnTo>
                    <a:pt x="113" y="42"/>
                  </a:lnTo>
                  <a:lnTo>
                    <a:pt x="114" y="42"/>
                  </a:lnTo>
                  <a:close/>
                  <a:moveTo>
                    <a:pt x="113" y="41"/>
                  </a:moveTo>
                  <a:cubicBezTo>
                    <a:pt x="115" y="38"/>
                    <a:pt x="117" y="34"/>
                    <a:pt x="119" y="31"/>
                  </a:cubicBezTo>
                  <a:lnTo>
                    <a:pt x="121" y="31"/>
                  </a:lnTo>
                  <a:cubicBezTo>
                    <a:pt x="119" y="35"/>
                    <a:pt x="117" y="39"/>
                    <a:pt x="114" y="42"/>
                  </a:cubicBezTo>
                  <a:lnTo>
                    <a:pt x="113" y="41"/>
                  </a:lnTo>
                  <a:close/>
                  <a:moveTo>
                    <a:pt x="119" y="31"/>
                  </a:moveTo>
                  <a:cubicBezTo>
                    <a:pt x="122" y="26"/>
                    <a:pt x="124" y="22"/>
                    <a:pt x="126" y="20"/>
                  </a:cubicBezTo>
                  <a:lnTo>
                    <a:pt x="127" y="21"/>
                  </a:lnTo>
                  <a:cubicBezTo>
                    <a:pt x="125" y="23"/>
                    <a:pt x="123" y="27"/>
                    <a:pt x="121" y="31"/>
                  </a:cubicBezTo>
                  <a:lnTo>
                    <a:pt x="119" y="31"/>
                  </a:lnTo>
                  <a:close/>
                  <a:moveTo>
                    <a:pt x="126" y="20"/>
                  </a:moveTo>
                  <a:cubicBezTo>
                    <a:pt x="131" y="17"/>
                    <a:pt x="171" y="0"/>
                    <a:pt x="171" y="0"/>
                  </a:cubicBezTo>
                  <a:lnTo>
                    <a:pt x="171" y="2"/>
                  </a:lnTo>
                  <a:cubicBezTo>
                    <a:pt x="171" y="2"/>
                    <a:pt x="132" y="18"/>
                    <a:pt x="127" y="21"/>
                  </a:cubicBezTo>
                  <a:lnTo>
                    <a:pt x="126" y="20"/>
                  </a:lnTo>
                  <a:close/>
                  <a:moveTo>
                    <a:pt x="171" y="0"/>
                  </a:moveTo>
                  <a:lnTo>
                    <a:pt x="171" y="2"/>
                  </a:lnTo>
                  <a:lnTo>
                    <a:pt x="171" y="1"/>
                  </a:lnTo>
                  <a:lnTo>
                    <a:pt x="171" y="0"/>
                  </a:lnTo>
                  <a:close/>
                  <a:moveTo>
                    <a:pt x="171" y="2"/>
                  </a:moveTo>
                  <a:lnTo>
                    <a:pt x="129" y="4"/>
                  </a:lnTo>
                  <a:lnTo>
                    <a:pt x="129" y="2"/>
                  </a:lnTo>
                  <a:lnTo>
                    <a:pt x="171" y="0"/>
                  </a:lnTo>
                  <a:lnTo>
                    <a:pt x="171" y="2"/>
                  </a:lnTo>
                  <a:close/>
                  <a:moveTo>
                    <a:pt x="129" y="2"/>
                  </a:moveTo>
                  <a:lnTo>
                    <a:pt x="129" y="2"/>
                  </a:lnTo>
                  <a:lnTo>
                    <a:pt x="129" y="3"/>
                  </a:lnTo>
                  <a:lnTo>
                    <a:pt x="129" y="2"/>
                  </a:lnTo>
                  <a:close/>
                  <a:moveTo>
                    <a:pt x="129" y="4"/>
                  </a:moveTo>
                  <a:cubicBezTo>
                    <a:pt x="126" y="4"/>
                    <a:pt x="124" y="5"/>
                    <a:pt x="122" y="6"/>
                  </a:cubicBezTo>
                  <a:lnTo>
                    <a:pt x="121" y="5"/>
                  </a:lnTo>
                  <a:cubicBezTo>
                    <a:pt x="124" y="4"/>
                    <a:pt x="126" y="3"/>
                    <a:pt x="129" y="2"/>
                  </a:cubicBezTo>
                  <a:lnTo>
                    <a:pt x="129" y="4"/>
                  </a:lnTo>
                  <a:close/>
                  <a:moveTo>
                    <a:pt x="122" y="6"/>
                  </a:moveTo>
                  <a:cubicBezTo>
                    <a:pt x="120" y="7"/>
                    <a:pt x="118" y="8"/>
                    <a:pt x="117" y="9"/>
                  </a:cubicBezTo>
                  <a:lnTo>
                    <a:pt x="116" y="9"/>
                  </a:lnTo>
                  <a:cubicBezTo>
                    <a:pt x="117" y="7"/>
                    <a:pt x="119" y="6"/>
                    <a:pt x="121" y="5"/>
                  </a:cubicBezTo>
                  <a:lnTo>
                    <a:pt x="122" y="6"/>
                  </a:lnTo>
                  <a:close/>
                  <a:moveTo>
                    <a:pt x="117" y="9"/>
                  </a:moveTo>
                  <a:lnTo>
                    <a:pt x="117" y="9"/>
                  </a:lnTo>
                  <a:close/>
                  <a:moveTo>
                    <a:pt x="117" y="9"/>
                  </a:moveTo>
                  <a:cubicBezTo>
                    <a:pt x="117" y="9"/>
                    <a:pt x="117" y="9"/>
                    <a:pt x="117" y="9"/>
                  </a:cubicBezTo>
                  <a:lnTo>
                    <a:pt x="116" y="9"/>
                  </a:lnTo>
                  <a:cubicBezTo>
                    <a:pt x="116" y="9"/>
                    <a:pt x="116" y="9"/>
                    <a:pt x="116" y="9"/>
                  </a:cubicBezTo>
                  <a:lnTo>
                    <a:pt x="117" y="9"/>
                  </a:lnTo>
                  <a:close/>
                  <a:moveTo>
                    <a:pt x="117" y="9"/>
                  </a:moveTo>
                  <a:lnTo>
                    <a:pt x="117" y="9"/>
                  </a:lnTo>
                  <a:close/>
                  <a:moveTo>
                    <a:pt x="117" y="9"/>
                  </a:moveTo>
                  <a:cubicBezTo>
                    <a:pt x="117" y="11"/>
                    <a:pt x="116" y="12"/>
                    <a:pt x="114" y="13"/>
                  </a:cubicBezTo>
                  <a:lnTo>
                    <a:pt x="113" y="13"/>
                  </a:lnTo>
                  <a:cubicBezTo>
                    <a:pt x="114" y="11"/>
                    <a:pt x="115" y="10"/>
                    <a:pt x="116" y="9"/>
                  </a:cubicBezTo>
                  <a:lnTo>
                    <a:pt x="117" y="9"/>
                  </a:lnTo>
                  <a:close/>
                  <a:moveTo>
                    <a:pt x="114" y="13"/>
                  </a:moveTo>
                  <a:cubicBezTo>
                    <a:pt x="111" y="19"/>
                    <a:pt x="106" y="25"/>
                    <a:pt x="104" y="26"/>
                  </a:cubicBezTo>
                  <a:lnTo>
                    <a:pt x="103" y="24"/>
                  </a:lnTo>
                  <a:cubicBezTo>
                    <a:pt x="105" y="23"/>
                    <a:pt x="110" y="18"/>
                    <a:pt x="113" y="13"/>
                  </a:cubicBezTo>
                  <a:lnTo>
                    <a:pt x="114" y="13"/>
                  </a:lnTo>
                  <a:close/>
                  <a:moveTo>
                    <a:pt x="104" y="26"/>
                  </a:moveTo>
                  <a:cubicBezTo>
                    <a:pt x="99" y="27"/>
                    <a:pt x="89" y="28"/>
                    <a:pt x="89" y="28"/>
                  </a:cubicBezTo>
                  <a:lnTo>
                    <a:pt x="89" y="26"/>
                  </a:lnTo>
                  <a:cubicBezTo>
                    <a:pt x="89" y="26"/>
                    <a:pt x="99" y="26"/>
                    <a:pt x="103" y="24"/>
                  </a:cubicBezTo>
                  <a:lnTo>
                    <a:pt x="104" y="26"/>
                  </a:lnTo>
                  <a:close/>
                  <a:moveTo>
                    <a:pt x="89" y="28"/>
                  </a:moveTo>
                  <a:lnTo>
                    <a:pt x="89" y="28"/>
                  </a:lnTo>
                  <a:lnTo>
                    <a:pt x="89" y="27"/>
                  </a:lnTo>
                  <a:lnTo>
                    <a:pt x="89" y="28"/>
                  </a:lnTo>
                  <a:close/>
                  <a:moveTo>
                    <a:pt x="89" y="27"/>
                  </a:moveTo>
                  <a:lnTo>
                    <a:pt x="87" y="14"/>
                  </a:lnTo>
                  <a:lnTo>
                    <a:pt x="89" y="14"/>
                  </a:lnTo>
                  <a:lnTo>
                    <a:pt x="90" y="27"/>
                  </a:lnTo>
                  <a:lnTo>
                    <a:pt x="89" y="27"/>
                  </a:lnTo>
                  <a:close/>
                  <a:moveTo>
                    <a:pt x="88" y="14"/>
                  </a:moveTo>
                  <a:lnTo>
                    <a:pt x="89" y="14"/>
                  </a:lnTo>
                  <a:lnTo>
                    <a:pt x="88" y="14"/>
                  </a:lnTo>
                  <a:close/>
                  <a:moveTo>
                    <a:pt x="87" y="15"/>
                  </a:moveTo>
                  <a:lnTo>
                    <a:pt x="78" y="6"/>
                  </a:lnTo>
                  <a:lnTo>
                    <a:pt x="79" y="5"/>
                  </a:lnTo>
                  <a:lnTo>
                    <a:pt x="88" y="14"/>
                  </a:lnTo>
                  <a:lnTo>
                    <a:pt x="87" y="15"/>
                  </a:lnTo>
                  <a:close/>
                  <a:moveTo>
                    <a:pt x="79" y="4"/>
                  </a:moveTo>
                  <a:lnTo>
                    <a:pt x="79" y="5"/>
                  </a:lnTo>
                  <a:lnTo>
                    <a:pt x="79" y="4"/>
                  </a:lnTo>
                  <a:close/>
                  <a:moveTo>
                    <a:pt x="79" y="6"/>
                  </a:moveTo>
                  <a:lnTo>
                    <a:pt x="59" y="6"/>
                  </a:lnTo>
                  <a:lnTo>
                    <a:pt x="59" y="4"/>
                  </a:lnTo>
                  <a:lnTo>
                    <a:pt x="79" y="4"/>
                  </a:lnTo>
                  <a:lnTo>
                    <a:pt x="79" y="6"/>
                  </a:lnTo>
                  <a:close/>
                  <a:moveTo>
                    <a:pt x="58" y="5"/>
                  </a:moveTo>
                  <a:lnTo>
                    <a:pt x="57" y="4"/>
                  </a:lnTo>
                  <a:lnTo>
                    <a:pt x="59" y="4"/>
                  </a:lnTo>
                  <a:lnTo>
                    <a:pt x="59" y="5"/>
                  </a:lnTo>
                  <a:lnTo>
                    <a:pt x="58" y="5"/>
                  </a:lnTo>
                  <a:close/>
                  <a:moveTo>
                    <a:pt x="59" y="4"/>
                  </a:moveTo>
                  <a:lnTo>
                    <a:pt x="68" y="16"/>
                  </a:lnTo>
                  <a:lnTo>
                    <a:pt x="66" y="16"/>
                  </a:lnTo>
                  <a:lnTo>
                    <a:pt x="58" y="5"/>
                  </a:lnTo>
                  <a:lnTo>
                    <a:pt x="59" y="4"/>
                  </a:lnTo>
                  <a:close/>
                  <a:moveTo>
                    <a:pt x="68" y="16"/>
                  </a:moveTo>
                  <a:lnTo>
                    <a:pt x="68" y="16"/>
                  </a:lnTo>
                  <a:lnTo>
                    <a:pt x="67" y="16"/>
                  </a:lnTo>
                  <a:lnTo>
                    <a:pt x="68" y="16"/>
                  </a:lnTo>
                  <a:close/>
                  <a:moveTo>
                    <a:pt x="68" y="16"/>
                  </a:moveTo>
                  <a:lnTo>
                    <a:pt x="69" y="30"/>
                  </a:lnTo>
                  <a:lnTo>
                    <a:pt x="67" y="30"/>
                  </a:lnTo>
                  <a:lnTo>
                    <a:pt x="66" y="16"/>
                  </a:lnTo>
                  <a:lnTo>
                    <a:pt x="68" y="16"/>
                  </a:lnTo>
                  <a:close/>
                  <a:moveTo>
                    <a:pt x="69" y="30"/>
                  </a:moveTo>
                  <a:lnTo>
                    <a:pt x="69" y="31"/>
                  </a:lnTo>
                  <a:lnTo>
                    <a:pt x="68" y="30"/>
                  </a:lnTo>
                  <a:lnTo>
                    <a:pt x="69" y="30"/>
                  </a:lnTo>
                  <a:close/>
                  <a:moveTo>
                    <a:pt x="68" y="30"/>
                  </a:moveTo>
                  <a:lnTo>
                    <a:pt x="10" y="23"/>
                  </a:lnTo>
                  <a:lnTo>
                    <a:pt x="10" y="22"/>
                  </a:lnTo>
                  <a:lnTo>
                    <a:pt x="68" y="29"/>
                  </a:lnTo>
                  <a:lnTo>
                    <a:pt x="68" y="30"/>
                  </a:lnTo>
                  <a:close/>
                  <a:moveTo>
                    <a:pt x="9" y="22"/>
                  </a:moveTo>
                  <a:lnTo>
                    <a:pt x="9" y="22"/>
                  </a:lnTo>
                  <a:lnTo>
                    <a:pt x="10" y="22"/>
                  </a:lnTo>
                  <a:lnTo>
                    <a:pt x="10" y="23"/>
                  </a:lnTo>
                  <a:lnTo>
                    <a:pt x="9" y="22"/>
                  </a:lnTo>
                  <a:close/>
                  <a:moveTo>
                    <a:pt x="11" y="23"/>
                  </a:moveTo>
                  <a:lnTo>
                    <a:pt x="1" y="51"/>
                  </a:lnTo>
                  <a:lnTo>
                    <a:pt x="0" y="51"/>
                  </a:lnTo>
                  <a:lnTo>
                    <a:pt x="9" y="22"/>
                  </a:lnTo>
                  <a:lnTo>
                    <a:pt x="11" y="23"/>
                  </a:lnTo>
                  <a:close/>
                  <a:moveTo>
                    <a:pt x="1" y="52"/>
                  </a:moveTo>
                  <a:lnTo>
                    <a:pt x="0" y="52"/>
                  </a:lnTo>
                  <a:lnTo>
                    <a:pt x="0" y="51"/>
                  </a:lnTo>
                  <a:lnTo>
                    <a:pt x="1" y="51"/>
                  </a:lnTo>
                  <a:lnTo>
                    <a:pt x="1" y="52"/>
                  </a:lnTo>
                  <a:close/>
                  <a:moveTo>
                    <a:pt x="8" y="47"/>
                  </a:moveTo>
                  <a:lnTo>
                    <a:pt x="14" y="28"/>
                  </a:lnTo>
                  <a:lnTo>
                    <a:pt x="16" y="28"/>
                  </a:lnTo>
                  <a:lnTo>
                    <a:pt x="10" y="47"/>
                  </a:lnTo>
                  <a:lnTo>
                    <a:pt x="8" y="47"/>
                  </a:lnTo>
                  <a:close/>
                  <a:moveTo>
                    <a:pt x="17" y="44"/>
                  </a:moveTo>
                  <a:lnTo>
                    <a:pt x="51" y="42"/>
                  </a:lnTo>
                  <a:lnTo>
                    <a:pt x="51" y="43"/>
                  </a:lnTo>
                  <a:lnTo>
                    <a:pt x="17" y="45"/>
                  </a:lnTo>
                  <a:lnTo>
                    <a:pt x="17" y="44"/>
                  </a:lnTo>
                  <a:close/>
                  <a:moveTo>
                    <a:pt x="18" y="36"/>
                  </a:moveTo>
                  <a:lnTo>
                    <a:pt x="50" y="38"/>
                  </a:lnTo>
                  <a:lnTo>
                    <a:pt x="50" y="40"/>
                  </a:lnTo>
                  <a:lnTo>
                    <a:pt x="18" y="38"/>
                  </a:lnTo>
                  <a:lnTo>
                    <a:pt x="18" y="36"/>
                  </a:lnTo>
                  <a:close/>
                  <a:moveTo>
                    <a:pt x="22" y="28"/>
                  </a:moveTo>
                  <a:lnTo>
                    <a:pt x="51" y="35"/>
                  </a:lnTo>
                  <a:lnTo>
                    <a:pt x="51" y="37"/>
                  </a:lnTo>
                  <a:lnTo>
                    <a:pt x="21" y="30"/>
                  </a:lnTo>
                  <a:lnTo>
                    <a:pt x="22" y="28"/>
                  </a:lnTo>
                  <a:close/>
                  <a:moveTo>
                    <a:pt x="67" y="44"/>
                  </a:moveTo>
                  <a:lnTo>
                    <a:pt x="93" y="41"/>
                  </a:lnTo>
                  <a:lnTo>
                    <a:pt x="93" y="43"/>
                  </a:lnTo>
                  <a:lnTo>
                    <a:pt x="67" y="45"/>
                  </a:lnTo>
                  <a:lnTo>
                    <a:pt x="67" y="44"/>
                  </a:lnTo>
                  <a:close/>
                  <a:moveTo>
                    <a:pt x="69" y="38"/>
                  </a:moveTo>
                  <a:lnTo>
                    <a:pt x="93" y="36"/>
                  </a:lnTo>
                  <a:lnTo>
                    <a:pt x="93" y="37"/>
                  </a:lnTo>
                  <a:lnTo>
                    <a:pt x="70" y="39"/>
                  </a:lnTo>
                  <a:lnTo>
                    <a:pt x="69" y="38"/>
                  </a:lnTo>
                  <a:close/>
                  <a:moveTo>
                    <a:pt x="70" y="32"/>
                  </a:moveTo>
                  <a:lnTo>
                    <a:pt x="93" y="33"/>
                  </a:lnTo>
                  <a:lnTo>
                    <a:pt x="93" y="34"/>
                  </a:lnTo>
                  <a:lnTo>
                    <a:pt x="70" y="34"/>
                  </a:lnTo>
                  <a:lnTo>
                    <a:pt x="70" y="32"/>
                  </a:lnTo>
                  <a:close/>
                  <a:moveTo>
                    <a:pt x="105" y="30"/>
                  </a:moveTo>
                  <a:lnTo>
                    <a:pt x="120" y="14"/>
                  </a:lnTo>
                  <a:lnTo>
                    <a:pt x="121" y="15"/>
                  </a:lnTo>
                  <a:lnTo>
                    <a:pt x="106" y="31"/>
                  </a:lnTo>
                  <a:lnTo>
                    <a:pt x="105" y="30"/>
                  </a:lnTo>
                  <a:close/>
                  <a:moveTo>
                    <a:pt x="141" y="9"/>
                  </a:moveTo>
                  <a:lnTo>
                    <a:pt x="156" y="4"/>
                  </a:lnTo>
                  <a:lnTo>
                    <a:pt x="157" y="5"/>
                  </a:lnTo>
                  <a:lnTo>
                    <a:pt x="141" y="11"/>
                  </a:lnTo>
                  <a:lnTo>
                    <a:pt x="141" y="9"/>
                  </a:lnTo>
                  <a:close/>
                  <a:moveTo>
                    <a:pt x="73" y="66"/>
                  </a:moveTo>
                  <a:lnTo>
                    <a:pt x="83" y="65"/>
                  </a:lnTo>
                  <a:lnTo>
                    <a:pt x="83" y="67"/>
                  </a:lnTo>
                  <a:lnTo>
                    <a:pt x="73" y="67"/>
                  </a:lnTo>
                  <a:lnTo>
                    <a:pt x="73" y="66"/>
                  </a:lnTo>
                  <a:close/>
                  <a:moveTo>
                    <a:pt x="75" y="53"/>
                  </a:moveTo>
                  <a:lnTo>
                    <a:pt x="77" y="61"/>
                  </a:lnTo>
                  <a:lnTo>
                    <a:pt x="76" y="61"/>
                  </a:lnTo>
                  <a:lnTo>
                    <a:pt x="74" y="53"/>
                  </a:lnTo>
                  <a:lnTo>
                    <a:pt x="75" y="53"/>
                  </a:lnTo>
                  <a:close/>
                  <a:moveTo>
                    <a:pt x="88" y="54"/>
                  </a:moveTo>
                  <a:lnTo>
                    <a:pt x="88" y="62"/>
                  </a:lnTo>
                  <a:lnTo>
                    <a:pt x="86" y="62"/>
                  </a:lnTo>
                  <a:lnTo>
                    <a:pt x="86" y="54"/>
                  </a:lnTo>
                  <a:lnTo>
                    <a:pt x="88" y="54"/>
                  </a:lnTo>
                  <a:close/>
                  <a:moveTo>
                    <a:pt x="70" y="8"/>
                  </a:moveTo>
                  <a:lnTo>
                    <a:pt x="75" y="13"/>
                  </a:lnTo>
                  <a:lnTo>
                    <a:pt x="73" y="14"/>
                  </a:lnTo>
                  <a:lnTo>
                    <a:pt x="69" y="9"/>
                  </a:lnTo>
                  <a:lnTo>
                    <a:pt x="70" y="8"/>
                  </a:lnTo>
                  <a:close/>
                  <a:moveTo>
                    <a:pt x="78" y="7"/>
                  </a:moveTo>
                  <a:lnTo>
                    <a:pt x="82" y="12"/>
                  </a:lnTo>
                  <a:lnTo>
                    <a:pt x="80" y="13"/>
                  </a:lnTo>
                  <a:lnTo>
                    <a:pt x="76" y="8"/>
                  </a:lnTo>
                  <a:lnTo>
                    <a:pt x="78" y="7"/>
                  </a:lnTo>
                  <a:close/>
                  <a:moveTo>
                    <a:pt x="74" y="19"/>
                  </a:moveTo>
                  <a:lnTo>
                    <a:pt x="75" y="29"/>
                  </a:lnTo>
                  <a:lnTo>
                    <a:pt x="74" y="29"/>
                  </a:lnTo>
                  <a:lnTo>
                    <a:pt x="73" y="19"/>
                  </a:lnTo>
                  <a:lnTo>
                    <a:pt x="74" y="19"/>
                  </a:lnTo>
                  <a:close/>
                  <a:moveTo>
                    <a:pt x="81" y="19"/>
                  </a:moveTo>
                  <a:lnTo>
                    <a:pt x="83" y="28"/>
                  </a:lnTo>
                  <a:lnTo>
                    <a:pt x="81" y="28"/>
                  </a:lnTo>
                  <a:lnTo>
                    <a:pt x="80" y="19"/>
                  </a:lnTo>
                  <a:lnTo>
                    <a:pt x="81" y="19"/>
                  </a:lnTo>
                  <a:close/>
                  <a:moveTo>
                    <a:pt x="125" y="11"/>
                  </a:moveTo>
                  <a:cubicBezTo>
                    <a:pt x="125" y="11"/>
                    <a:pt x="125" y="11"/>
                    <a:pt x="125" y="11"/>
                  </a:cubicBezTo>
                  <a:lnTo>
                    <a:pt x="124" y="12"/>
                  </a:lnTo>
                  <a:cubicBezTo>
                    <a:pt x="124" y="12"/>
                    <a:pt x="124" y="12"/>
                    <a:pt x="124" y="12"/>
                  </a:cubicBezTo>
                  <a:lnTo>
                    <a:pt x="125" y="11"/>
                  </a:lnTo>
                  <a:close/>
                  <a:moveTo>
                    <a:pt x="124" y="12"/>
                  </a:moveTo>
                  <a:lnTo>
                    <a:pt x="124" y="12"/>
                  </a:lnTo>
                  <a:lnTo>
                    <a:pt x="125" y="12"/>
                  </a:lnTo>
                  <a:lnTo>
                    <a:pt x="124" y="12"/>
                  </a:lnTo>
                  <a:close/>
                  <a:moveTo>
                    <a:pt x="125" y="11"/>
                  </a:moveTo>
                  <a:cubicBezTo>
                    <a:pt x="125" y="12"/>
                    <a:pt x="125" y="12"/>
                    <a:pt x="126" y="12"/>
                  </a:cubicBezTo>
                  <a:lnTo>
                    <a:pt x="124" y="12"/>
                  </a:lnTo>
                  <a:cubicBezTo>
                    <a:pt x="124" y="12"/>
                    <a:pt x="124" y="12"/>
                    <a:pt x="124" y="12"/>
                  </a:cubicBezTo>
                  <a:lnTo>
                    <a:pt x="125" y="11"/>
                  </a:lnTo>
                  <a:close/>
                  <a:moveTo>
                    <a:pt x="126" y="12"/>
                  </a:moveTo>
                  <a:cubicBezTo>
                    <a:pt x="126" y="12"/>
                    <a:pt x="126" y="12"/>
                    <a:pt x="126" y="12"/>
                  </a:cubicBezTo>
                  <a:lnTo>
                    <a:pt x="124" y="13"/>
                  </a:lnTo>
                  <a:cubicBezTo>
                    <a:pt x="124" y="13"/>
                    <a:pt x="124" y="13"/>
                    <a:pt x="124" y="12"/>
                  </a:cubicBezTo>
                  <a:lnTo>
                    <a:pt x="126" y="12"/>
                  </a:lnTo>
                  <a:close/>
                  <a:moveTo>
                    <a:pt x="126" y="12"/>
                  </a:moveTo>
                  <a:cubicBezTo>
                    <a:pt x="126" y="13"/>
                    <a:pt x="127" y="13"/>
                    <a:pt x="128" y="13"/>
                  </a:cubicBezTo>
                  <a:lnTo>
                    <a:pt x="128" y="15"/>
                  </a:lnTo>
                  <a:cubicBezTo>
                    <a:pt x="126" y="15"/>
                    <a:pt x="125" y="14"/>
                    <a:pt x="124" y="13"/>
                  </a:cubicBezTo>
                  <a:lnTo>
                    <a:pt x="126" y="12"/>
                  </a:lnTo>
                  <a:close/>
                  <a:moveTo>
                    <a:pt x="128" y="15"/>
                  </a:moveTo>
                  <a:lnTo>
                    <a:pt x="128" y="15"/>
                  </a:lnTo>
                  <a:lnTo>
                    <a:pt x="128" y="14"/>
                  </a:lnTo>
                  <a:lnTo>
                    <a:pt x="128" y="15"/>
                  </a:lnTo>
                  <a:close/>
                  <a:moveTo>
                    <a:pt x="128" y="13"/>
                  </a:moveTo>
                  <a:lnTo>
                    <a:pt x="128" y="13"/>
                  </a:lnTo>
                  <a:lnTo>
                    <a:pt x="128" y="15"/>
                  </a:lnTo>
                  <a:lnTo>
                    <a:pt x="128" y="13"/>
                  </a:lnTo>
                  <a:close/>
                  <a:moveTo>
                    <a:pt x="128" y="15"/>
                  </a:moveTo>
                  <a:lnTo>
                    <a:pt x="128" y="15"/>
                  </a:lnTo>
                  <a:lnTo>
                    <a:pt x="128" y="14"/>
                  </a:lnTo>
                  <a:lnTo>
                    <a:pt x="128" y="15"/>
                  </a:lnTo>
                  <a:close/>
                  <a:moveTo>
                    <a:pt x="128" y="13"/>
                  </a:moveTo>
                  <a:cubicBezTo>
                    <a:pt x="128" y="13"/>
                    <a:pt x="129" y="13"/>
                    <a:pt x="129" y="12"/>
                  </a:cubicBezTo>
                  <a:lnTo>
                    <a:pt x="130" y="13"/>
                  </a:lnTo>
                  <a:cubicBezTo>
                    <a:pt x="130" y="14"/>
                    <a:pt x="129" y="15"/>
                    <a:pt x="128" y="15"/>
                  </a:cubicBezTo>
                  <a:lnTo>
                    <a:pt x="128" y="13"/>
                  </a:lnTo>
                  <a:close/>
                  <a:moveTo>
                    <a:pt x="129" y="12"/>
                  </a:moveTo>
                  <a:cubicBezTo>
                    <a:pt x="129" y="12"/>
                    <a:pt x="130" y="12"/>
                    <a:pt x="130" y="11"/>
                  </a:cubicBezTo>
                  <a:lnTo>
                    <a:pt x="131" y="11"/>
                  </a:lnTo>
                  <a:cubicBezTo>
                    <a:pt x="131" y="12"/>
                    <a:pt x="131" y="13"/>
                    <a:pt x="130" y="13"/>
                  </a:cubicBezTo>
                  <a:lnTo>
                    <a:pt x="129" y="12"/>
                  </a:lnTo>
                  <a:close/>
                  <a:moveTo>
                    <a:pt x="130" y="11"/>
                  </a:moveTo>
                  <a:lnTo>
                    <a:pt x="130" y="11"/>
                  </a:lnTo>
                  <a:close/>
                  <a:moveTo>
                    <a:pt x="130" y="11"/>
                  </a:moveTo>
                  <a:cubicBezTo>
                    <a:pt x="130" y="11"/>
                    <a:pt x="130" y="11"/>
                    <a:pt x="130" y="11"/>
                  </a:cubicBezTo>
                  <a:lnTo>
                    <a:pt x="131" y="11"/>
                  </a:lnTo>
                  <a:cubicBezTo>
                    <a:pt x="131" y="11"/>
                    <a:pt x="131" y="11"/>
                    <a:pt x="131" y="11"/>
                  </a:cubicBezTo>
                  <a:lnTo>
                    <a:pt x="130" y="11"/>
                  </a:lnTo>
                  <a:close/>
                  <a:moveTo>
                    <a:pt x="130" y="11"/>
                  </a:moveTo>
                  <a:lnTo>
                    <a:pt x="130" y="11"/>
                  </a:lnTo>
                  <a:close/>
                  <a:moveTo>
                    <a:pt x="130" y="11"/>
                  </a:moveTo>
                  <a:cubicBezTo>
                    <a:pt x="130" y="11"/>
                    <a:pt x="130" y="11"/>
                    <a:pt x="130" y="11"/>
                  </a:cubicBezTo>
                  <a:lnTo>
                    <a:pt x="131" y="11"/>
                  </a:lnTo>
                  <a:cubicBezTo>
                    <a:pt x="131" y="11"/>
                    <a:pt x="131" y="11"/>
                    <a:pt x="131" y="11"/>
                  </a:cubicBezTo>
                  <a:lnTo>
                    <a:pt x="130" y="11"/>
                  </a:lnTo>
                  <a:close/>
                  <a:moveTo>
                    <a:pt x="131" y="11"/>
                  </a:moveTo>
                  <a:lnTo>
                    <a:pt x="131" y="11"/>
                  </a:lnTo>
                  <a:lnTo>
                    <a:pt x="130" y="11"/>
                  </a:lnTo>
                  <a:lnTo>
                    <a:pt x="131" y="11"/>
                  </a:lnTo>
                  <a:close/>
                  <a:moveTo>
                    <a:pt x="130" y="11"/>
                  </a:moveTo>
                  <a:cubicBezTo>
                    <a:pt x="130" y="11"/>
                    <a:pt x="129" y="11"/>
                    <a:pt x="129" y="10"/>
                  </a:cubicBezTo>
                  <a:lnTo>
                    <a:pt x="131" y="10"/>
                  </a:lnTo>
                  <a:cubicBezTo>
                    <a:pt x="131" y="10"/>
                    <a:pt x="131" y="11"/>
                    <a:pt x="131" y="11"/>
                  </a:cubicBezTo>
                  <a:lnTo>
                    <a:pt x="130" y="11"/>
                  </a:lnTo>
                  <a:close/>
                  <a:moveTo>
                    <a:pt x="131" y="10"/>
                  </a:moveTo>
                  <a:lnTo>
                    <a:pt x="131" y="10"/>
                  </a:lnTo>
                  <a:lnTo>
                    <a:pt x="130" y="10"/>
                  </a:lnTo>
                  <a:lnTo>
                    <a:pt x="131" y="10"/>
                  </a:lnTo>
                  <a:close/>
                  <a:moveTo>
                    <a:pt x="129" y="10"/>
                  </a:moveTo>
                  <a:cubicBezTo>
                    <a:pt x="129" y="10"/>
                    <a:pt x="129" y="10"/>
                    <a:pt x="129" y="10"/>
                  </a:cubicBezTo>
                  <a:lnTo>
                    <a:pt x="130" y="9"/>
                  </a:lnTo>
                  <a:cubicBezTo>
                    <a:pt x="131" y="10"/>
                    <a:pt x="131" y="10"/>
                    <a:pt x="131" y="10"/>
                  </a:cubicBezTo>
                  <a:lnTo>
                    <a:pt x="129" y="10"/>
                  </a:lnTo>
                  <a:close/>
                  <a:moveTo>
                    <a:pt x="129" y="10"/>
                  </a:moveTo>
                  <a:cubicBezTo>
                    <a:pt x="129" y="9"/>
                    <a:pt x="128" y="9"/>
                    <a:pt x="127" y="9"/>
                  </a:cubicBezTo>
                  <a:lnTo>
                    <a:pt x="127" y="8"/>
                  </a:lnTo>
                  <a:cubicBezTo>
                    <a:pt x="128" y="8"/>
                    <a:pt x="130" y="8"/>
                    <a:pt x="130" y="9"/>
                  </a:cubicBezTo>
                  <a:lnTo>
                    <a:pt x="129" y="10"/>
                  </a:lnTo>
                  <a:close/>
                  <a:moveTo>
                    <a:pt x="127" y="9"/>
                  </a:moveTo>
                  <a:lnTo>
                    <a:pt x="127" y="9"/>
                  </a:lnTo>
                  <a:lnTo>
                    <a:pt x="127" y="8"/>
                  </a:lnTo>
                  <a:lnTo>
                    <a:pt x="127" y="9"/>
                  </a:lnTo>
                  <a:close/>
                  <a:moveTo>
                    <a:pt x="127" y="8"/>
                  </a:moveTo>
                  <a:lnTo>
                    <a:pt x="127" y="8"/>
                  </a:lnTo>
                  <a:close/>
                  <a:moveTo>
                    <a:pt x="127" y="9"/>
                  </a:moveTo>
                  <a:cubicBezTo>
                    <a:pt x="127" y="9"/>
                    <a:pt x="126" y="10"/>
                    <a:pt x="126" y="10"/>
                  </a:cubicBezTo>
                  <a:lnTo>
                    <a:pt x="125" y="9"/>
                  </a:lnTo>
                  <a:cubicBezTo>
                    <a:pt x="125" y="8"/>
                    <a:pt x="126" y="8"/>
                    <a:pt x="127" y="8"/>
                  </a:cubicBezTo>
                  <a:lnTo>
                    <a:pt x="127" y="9"/>
                  </a:lnTo>
                  <a:close/>
                  <a:moveTo>
                    <a:pt x="126" y="10"/>
                  </a:moveTo>
                  <a:cubicBezTo>
                    <a:pt x="126" y="10"/>
                    <a:pt x="125" y="11"/>
                    <a:pt x="125" y="11"/>
                  </a:cubicBezTo>
                  <a:lnTo>
                    <a:pt x="124" y="12"/>
                  </a:lnTo>
                  <a:cubicBezTo>
                    <a:pt x="124" y="11"/>
                    <a:pt x="124" y="10"/>
                    <a:pt x="125" y="9"/>
                  </a:cubicBezTo>
                  <a:lnTo>
                    <a:pt x="126" y="10"/>
                  </a:lnTo>
                  <a:close/>
                  <a:moveTo>
                    <a:pt x="124" y="12"/>
                  </a:moveTo>
                  <a:lnTo>
                    <a:pt x="124" y="12"/>
                  </a:lnTo>
                  <a:lnTo>
                    <a:pt x="125" y="11"/>
                  </a:lnTo>
                  <a:lnTo>
                    <a:pt x="124" y="12"/>
                  </a:lnTo>
                  <a:close/>
                  <a:moveTo>
                    <a:pt x="125" y="11"/>
                  </a:moveTo>
                  <a:lnTo>
                    <a:pt x="125" y="11"/>
                  </a:lnTo>
                  <a:lnTo>
                    <a:pt x="124" y="12"/>
                  </a:lnTo>
                  <a:lnTo>
                    <a:pt x="125" y="11"/>
                  </a:lnTo>
                  <a:close/>
                  <a:moveTo>
                    <a:pt x="125" y="11"/>
                  </a:moveTo>
                  <a:lnTo>
                    <a:pt x="125" y="11"/>
                  </a:lnTo>
                  <a:close/>
                  <a:moveTo>
                    <a:pt x="156" y="5"/>
                  </a:moveTo>
                  <a:lnTo>
                    <a:pt x="142" y="7"/>
                  </a:lnTo>
                  <a:lnTo>
                    <a:pt x="142" y="6"/>
                  </a:lnTo>
                  <a:lnTo>
                    <a:pt x="156" y="4"/>
                  </a:lnTo>
                  <a:lnTo>
                    <a:pt x="156" y="5"/>
                  </a:lnTo>
                  <a:close/>
                  <a:moveTo>
                    <a:pt x="122" y="15"/>
                  </a:moveTo>
                  <a:lnTo>
                    <a:pt x="105" y="39"/>
                  </a:lnTo>
                  <a:lnTo>
                    <a:pt x="104" y="38"/>
                  </a:lnTo>
                  <a:lnTo>
                    <a:pt x="120" y="14"/>
                  </a:lnTo>
                  <a:lnTo>
                    <a:pt x="122" y="15"/>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8" name="Freeform 25"/>
            <p:cNvSpPr>
              <a:spLocks noEditPoints="1"/>
            </p:cNvSpPr>
            <p:nvPr/>
          </p:nvSpPr>
          <p:spPr bwMode="auto">
            <a:xfrm>
              <a:off x="3230" y="2830"/>
              <a:ext cx="718" cy="817"/>
            </a:xfrm>
            <a:custGeom>
              <a:avLst/>
              <a:gdLst>
                <a:gd name="T0" fmla="*/ 2793732 w 118"/>
                <a:gd name="T1" fmla="*/ 30998770 h 141"/>
                <a:gd name="T2" fmla="*/ 19743527 w 118"/>
                <a:gd name="T3" fmla="*/ 22403606 h 141"/>
                <a:gd name="T4" fmla="*/ 21620130 w 118"/>
                <a:gd name="T5" fmla="*/ 24407950 h 141"/>
                <a:gd name="T6" fmla="*/ 21319830 w 118"/>
                <a:gd name="T7" fmla="*/ 26602563 h 141"/>
                <a:gd name="T8" fmla="*/ 27149685 w 118"/>
                <a:gd name="T9" fmla="*/ 23729215 h 141"/>
                <a:gd name="T10" fmla="*/ 28417795 w 118"/>
                <a:gd name="T11" fmla="*/ 21534602 h 141"/>
                <a:gd name="T12" fmla="*/ 25931148 w 118"/>
                <a:gd name="T13" fmla="*/ 18921726 h 141"/>
                <a:gd name="T14" fmla="*/ 29334924 w 118"/>
                <a:gd name="T15" fmla="*/ 14721622 h 141"/>
                <a:gd name="T16" fmla="*/ 28726206 w 118"/>
                <a:gd name="T17" fmla="*/ 9235391 h 141"/>
                <a:gd name="T18" fmla="*/ 36441001 w 118"/>
                <a:gd name="T19" fmla="*/ 0 h 141"/>
                <a:gd name="T20" fmla="*/ 26240892 w 118"/>
                <a:gd name="T21" fmla="*/ 5943779 h 141"/>
                <a:gd name="T22" fmla="*/ 24413637 w 118"/>
                <a:gd name="T23" fmla="*/ 8589527 h 141"/>
                <a:gd name="T24" fmla="*/ 23805144 w 118"/>
                <a:gd name="T25" fmla="*/ 12977778 h 141"/>
                <a:gd name="T26" fmla="*/ 20709779 w 118"/>
                <a:gd name="T27" fmla="*/ 15179170 h 141"/>
                <a:gd name="T28" fmla="*/ 17916272 w 118"/>
                <a:gd name="T29" fmla="*/ 13206550 h 141"/>
                <a:gd name="T30" fmla="*/ 14212378 w 118"/>
                <a:gd name="T31" fmla="*/ 12755786 h 141"/>
                <a:gd name="T32" fmla="*/ 8933368 w 118"/>
                <a:gd name="T33" fmla="*/ 15179170 h 141"/>
                <a:gd name="T34" fmla="*/ 12994954 w 118"/>
                <a:gd name="T35" fmla="*/ 16276007 h 141"/>
                <a:gd name="T36" fmla="*/ 15731258 w 118"/>
                <a:gd name="T37" fmla="*/ 18470788 h 141"/>
                <a:gd name="T38" fmla="*/ 0 w 118"/>
                <a:gd name="T39" fmla="*/ 24636728 h 141"/>
                <a:gd name="T40" fmla="*/ 2793732 w 118"/>
                <a:gd name="T41" fmla="*/ 30998770 h 141"/>
                <a:gd name="T42" fmla="*/ 4312570 w 118"/>
                <a:gd name="T43" fmla="*/ 29254927 h 141"/>
                <a:gd name="T44" fmla="*/ 2185014 w 118"/>
                <a:gd name="T45" fmla="*/ 25054794 h 141"/>
                <a:gd name="T46" fmla="*/ 5580460 w 118"/>
                <a:gd name="T47" fmla="*/ 27700541 h 141"/>
                <a:gd name="T48" fmla="*/ 13903967 w 118"/>
                <a:gd name="T49" fmla="*/ 22860181 h 141"/>
                <a:gd name="T50" fmla="*/ 4620981 w 118"/>
                <a:gd name="T51" fmla="*/ 26151631 h 141"/>
                <a:gd name="T52" fmla="*/ 12994954 w 118"/>
                <a:gd name="T53" fmla="*/ 22403606 h 141"/>
                <a:gd name="T54" fmla="*/ 4012269 w 118"/>
                <a:gd name="T55" fmla="*/ 24407950 h 141"/>
                <a:gd name="T56" fmla="*/ 12635857 w 118"/>
                <a:gd name="T57" fmla="*/ 21763379 h 141"/>
                <a:gd name="T58" fmla="*/ 18216354 w 118"/>
                <a:gd name="T59" fmla="*/ 21116338 h 141"/>
                <a:gd name="T60" fmla="*/ 24413637 w 118"/>
                <a:gd name="T61" fmla="*/ 17373986 h 141"/>
                <a:gd name="T62" fmla="*/ 17916272 w 118"/>
                <a:gd name="T63" fmla="*/ 19790759 h 141"/>
                <a:gd name="T64" fmla="*/ 23445828 w 118"/>
                <a:gd name="T65" fmla="*/ 16276007 h 141"/>
                <a:gd name="T66" fmla="*/ 16999149 w 118"/>
                <a:gd name="T67" fmla="*/ 18692746 h 141"/>
                <a:gd name="T68" fmla="*/ 22837335 w 118"/>
                <a:gd name="T69" fmla="*/ 16048377 h 141"/>
                <a:gd name="T70" fmla="*/ 25322655 w 118"/>
                <a:gd name="T71" fmla="*/ 13853597 h 141"/>
                <a:gd name="T72" fmla="*/ 26240892 w 118"/>
                <a:gd name="T73" fmla="*/ 8778816 h 141"/>
                <a:gd name="T74" fmla="*/ 30552129 w 118"/>
                <a:gd name="T75" fmla="*/ 5486230 h 141"/>
                <a:gd name="T76" fmla="*/ 33347188 w 118"/>
                <a:gd name="T77" fmla="*/ 2651188 h 141"/>
                <a:gd name="T78" fmla="*/ 23805144 w 118"/>
                <a:gd name="T79" fmla="*/ 24407950 h 141"/>
                <a:gd name="T80" fmla="*/ 26240892 w 118"/>
                <a:gd name="T81" fmla="*/ 23088988 h 141"/>
                <a:gd name="T82" fmla="*/ 21620130 w 118"/>
                <a:gd name="T83" fmla="*/ 21763379 h 141"/>
                <a:gd name="T84" fmla="*/ 23445828 w 118"/>
                <a:gd name="T85" fmla="*/ 23088988 h 141"/>
                <a:gd name="T86" fmla="*/ 24713943 w 118"/>
                <a:gd name="T87" fmla="*/ 20208993 h 141"/>
                <a:gd name="T88" fmla="*/ 26240892 w 118"/>
                <a:gd name="T89" fmla="*/ 21763379 h 141"/>
                <a:gd name="T90" fmla="*/ 12335775 w 118"/>
                <a:gd name="T91" fmla="*/ 14493823 h 141"/>
                <a:gd name="T92" fmla="*/ 14512459 w 118"/>
                <a:gd name="T93" fmla="*/ 14950399 h 141"/>
                <a:gd name="T94" fmla="*/ 14212378 w 118"/>
                <a:gd name="T95" fmla="*/ 13396013 h 141"/>
                <a:gd name="T96" fmla="*/ 16039670 w 118"/>
                <a:gd name="T97" fmla="*/ 13853597 h 141"/>
                <a:gd name="T98" fmla="*/ 15430952 w 118"/>
                <a:gd name="T99" fmla="*/ 15819600 h 141"/>
                <a:gd name="T100" fmla="*/ 17307560 w 118"/>
                <a:gd name="T101" fmla="*/ 17373986 h 141"/>
                <a:gd name="T102" fmla="*/ 16999149 w 118"/>
                <a:gd name="T103" fmla="*/ 14950399 h 141"/>
                <a:gd name="T104" fmla="*/ 18825066 w 118"/>
                <a:gd name="T105" fmla="*/ 16276007 h 141"/>
                <a:gd name="T106" fmla="*/ 26541192 w 118"/>
                <a:gd name="T107" fmla="*/ 7909817 h 141"/>
                <a:gd name="T108" fmla="*/ 27809083 w 118"/>
                <a:gd name="T109" fmla="*/ 7909817 h 141"/>
                <a:gd name="T110" fmla="*/ 28117495 w 118"/>
                <a:gd name="T111" fmla="*/ 7040582 h 141"/>
                <a:gd name="T112" fmla="*/ 26849604 w 118"/>
                <a:gd name="T113" fmla="*/ 7040582 h 141"/>
                <a:gd name="T114" fmla="*/ 26541192 w 118"/>
                <a:gd name="T115" fmla="*/ 7909817 h 141"/>
                <a:gd name="T116" fmla="*/ 33347188 w 118"/>
                <a:gd name="T117" fmla="*/ 2651188 h 141"/>
                <a:gd name="T118" fmla="*/ 29943411 w 118"/>
                <a:gd name="T119" fmla="*/ 4846004 h 141"/>
                <a:gd name="T120" fmla="*/ 26240892 w 118"/>
                <a:gd name="T121" fmla="*/ 9006620 h 141"/>
                <a:gd name="T122" fmla="*/ 26541192 w 118"/>
                <a:gd name="T123" fmla="*/ 15401331 h 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8"/>
                <a:gd name="T187" fmla="*/ 0 h 141"/>
                <a:gd name="T188" fmla="*/ 118 w 118"/>
                <a:gd name="T189" fmla="*/ 141 h 1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8" h="141">
                  <a:moveTo>
                    <a:pt x="9" y="141"/>
                  </a:moveTo>
                  <a:lnTo>
                    <a:pt x="64" y="102"/>
                  </a:lnTo>
                  <a:lnTo>
                    <a:pt x="70" y="111"/>
                  </a:lnTo>
                  <a:lnTo>
                    <a:pt x="69" y="121"/>
                  </a:lnTo>
                  <a:lnTo>
                    <a:pt x="88" y="108"/>
                  </a:lnTo>
                  <a:lnTo>
                    <a:pt x="92" y="98"/>
                  </a:lnTo>
                  <a:lnTo>
                    <a:pt x="84" y="86"/>
                  </a:lnTo>
                  <a:cubicBezTo>
                    <a:pt x="84" y="86"/>
                    <a:pt x="94" y="76"/>
                    <a:pt x="95" y="67"/>
                  </a:cubicBezTo>
                  <a:cubicBezTo>
                    <a:pt x="96" y="58"/>
                    <a:pt x="91" y="47"/>
                    <a:pt x="93" y="42"/>
                  </a:cubicBezTo>
                  <a:cubicBezTo>
                    <a:pt x="96" y="37"/>
                    <a:pt x="118" y="0"/>
                    <a:pt x="118" y="0"/>
                  </a:cubicBezTo>
                  <a:lnTo>
                    <a:pt x="85" y="27"/>
                  </a:lnTo>
                  <a:cubicBezTo>
                    <a:pt x="81" y="31"/>
                    <a:pt x="79" y="35"/>
                    <a:pt x="79" y="39"/>
                  </a:cubicBezTo>
                  <a:cubicBezTo>
                    <a:pt x="78" y="45"/>
                    <a:pt x="79" y="57"/>
                    <a:pt x="77" y="59"/>
                  </a:cubicBezTo>
                  <a:cubicBezTo>
                    <a:pt x="74" y="63"/>
                    <a:pt x="67" y="69"/>
                    <a:pt x="67" y="69"/>
                  </a:cubicBezTo>
                  <a:lnTo>
                    <a:pt x="58" y="60"/>
                  </a:lnTo>
                  <a:lnTo>
                    <a:pt x="46" y="58"/>
                  </a:lnTo>
                  <a:lnTo>
                    <a:pt x="29" y="69"/>
                  </a:lnTo>
                  <a:lnTo>
                    <a:pt x="42" y="74"/>
                  </a:lnTo>
                  <a:lnTo>
                    <a:pt x="51" y="84"/>
                  </a:lnTo>
                  <a:lnTo>
                    <a:pt x="0" y="112"/>
                  </a:lnTo>
                  <a:lnTo>
                    <a:pt x="9" y="141"/>
                  </a:lnTo>
                  <a:close/>
                  <a:moveTo>
                    <a:pt x="14" y="133"/>
                  </a:moveTo>
                  <a:lnTo>
                    <a:pt x="7" y="114"/>
                  </a:lnTo>
                  <a:moveTo>
                    <a:pt x="18" y="126"/>
                  </a:moveTo>
                  <a:lnTo>
                    <a:pt x="45" y="104"/>
                  </a:lnTo>
                  <a:moveTo>
                    <a:pt x="15" y="119"/>
                  </a:moveTo>
                  <a:lnTo>
                    <a:pt x="42" y="102"/>
                  </a:lnTo>
                  <a:moveTo>
                    <a:pt x="13" y="111"/>
                  </a:moveTo>
                  <a:lnTo>
                    <a:pt x="41" y="99"/>
                  </a:lnTo>
                  <a:moveTo>
                    <a:pt x="59" y="96"/>
                  </a:moveTo>
                  <a:lnTo>
                    <a:pt x="79" y="79"/>
                  </a:lnTo>
                  <a:moveTo>
                    <a:pt x="58" y="90"/>
                  </a:moveTo>
                  <a:lnTo>
                    <a:pt x="76" y="74"/>
                  </a:lnTo>
                  <a:moveTo>
                    <a:pt x="55" y="85"/>
                  </a:moveTo>
                  <a:lnTo>
                    <a:pt x="74" y="73"/>
                  </a:lnTo>
                  <a:moveTo>
                    <a:pt x="82" y="63"/>
                  </a:moveTo>
                  <a:lnTo>
                    <a:pt x="85" y="40"/>
                  </a:lnTo>
                  <a:moveTo>
                    <a:pt x="99" y="25"/>
                  </a:moveTo>
                  <a:lnTo>
                    <a:pt x="108" y="12"/>
                  </a:lnTo>
                  <a:moveTo>
                    <a:pt x="77" y="111"/>
                  </a:moveTo>
                  <a:lnTo>
                    <a:pt x="85" y="105"/>
                  </a:lnTo>
                  <a:moveTo>
                    <a:pt x="70" y="99"/>
                  </a:moveTo>
                  <a:lnTo>
                    <a:pt x="76" y="105"/>
                  </a:lnTo>
                  <a:moveTo>
                    <a:pt x="80" y="92"/>
                  </a:moveTo>
                  <a:lnTo>
                    <a:pt x="85" y="99"/>
                  </a:lnTo>
                  <a:moveTo>
                    <a:pt x="40" y="66"/>
                  </a:moveTo>
                  <a:lnTo>
                    <a:pt x="47" y="68"/>
                  </a:lnTo>
                  <a:moveTo>
                    <a:pt x="46" y="61"/>
                  </a:moveTo>
                  <a:lnTo>
                    <a:pt x="52" y="63"/>
                  </a:lnTo>
                  <a:moveTo>
                    <a:pt x="50" y="72"/>
                  </a:moveTo>
                  <a:lnTo>
                    <a:pt x="56" y="79"/>
                  </a:lnTo>
                  <a:moveTo>
                    <a:pt x="55" y="68"/>
                  </a:moveTo>
                  <a:lnTo>
                    <a:pt x="61" y="74"/>
                  </a:lnTo>
                  <a:moveTo>
                    <a:pt x="86" y="36"/>
                  </a:moveTo>
                  <a:cubicBezTo>
                    <a:pt x="87" y="37"/>
                    <a:pt x="89" y="37"/>
                    <a:pt x="90" y="36"/>
                  </a:cubicBezTo>
                  <a:cubicBezTo>
                    <a:pt x="91" y="35"/>
                    <a:pt x="92" y="33"/>
                    <a:pt x="91" y="32"/>
                  </a:cubicBezTo>
                  <a:cubicBezTo>
                    <a:pt x="89" y="31"/>
                    <a:pt x="88" y="31"/>
                    <a:pt x="87" y="32"/>
                  </a:cubicBezTo>
                  <a:cubicBezTo>
                    <a:pt x="85" y="33"/>
                    <a:pt x="85" y="35"/>
                    <a:pt x="86" y="36"/>
                  </a:cubicBezTo>
                  <a:close/>
                  <a:moveTo>
                    <a:pt x="108" y="12"/>
                  </a:moveTo>
                  <a:lnTo>
                    <a:pt x="97" y="22"/>
                  </a:lnTo>
                  <a:moveTo>
                    <a:pt x="85" y="41"/>
                  </a:moveTo>
                  <a:lnTo>
                    <a:pt x="86" y="70"/>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09" name="Freeform 26"/>
            <p:cNvSpPr>
              <a:spLocks noEditPoints="1"/>
            </p:cNvSpPr>
            <p:nvPr/>
          </p:nvSpPr>
          <p:spPr bwMode="auto">
            <a:xfrm>
              <a:off x="3230" y="2830"/>
              <a:ext cx="718" cy="817"/>
            </a:xfrm>
            <a:custGeom>
              <a:avLst/>
              <a:gdLst>
                <a:gd name="T0" fmla="*/ 2793732 w 118"/>
                <a:gd name="T1" fmla="*/ 30998770 h 141"/>
                <a:gd name="T2" fmla="*/ 19743527 w 118"/>
                <a:gd name="T3" fmla="*/ 22403606 h 141"/>
                <a:gd name="T4" fmla="*/ 21620130 w 118"/>
                <a:gd name="T5" fmla="*/ 24407950 h 141"/>
                <a:gd name="T6" fmla="*/ 21319830 w 118"/>
                <a:gd name="T7" fmla="*/ 26602563 h 141"/>
                <a:gd name="T8" fmla="*/ 27149685 w 118"/>
                <a:gd name="T9" fmla="*/ 23729215 h 141"/>
                <a:gd name="T10" fmla="*/ 28417795 w 118"/>
                <a:gd name="T11" fmla="*/ 21534602 h 141"/>
                <a:gd name="T12" fmla="*/ 25931148 w 118"/>
                <a:gd name="T13" fmla="*/ 18921726 h 141"/>
                <a:gd name="T14" fmla="*/ 29334924 w 118"/>
                <a:gd name="T15" fmla="*/ 14721622 h 141"/>
                <a:gd name="T16" fmla="*/ 28726206 w 118"/>
                <a:gd name="T17" fmla="*/ 9235391 h 141"/>
                <a:gd name="T18" fmla="*/ 36441001 w 118"/>
                <a:gd name="T19" fmla="*/ 0 h 141"/>
                <a:gd name="T20" fmla="*/ 26240892 w 118"/>
                <a:gd name="T21" fmla="*/ 5943779 h 141"/>
                <a:gd name="T22" fmla="*/ 24413637 w 118"/>
                <a:gd name="T23" fmla="*/ 8589527 h 141"/>
                <a:gd name="T24" fmla="*/ 23805144 w 118"/>
                <a:gd name="T25" fmla="*/ 12977778 h 141"/>
                <a:gd name="T26" fmla="*/ 20709779 w 118"/>
                <a:gd name="T27" fmla="*/ 15179170 h 141"/>
                <a:gd name="T28" fmla="*/ 17916272 w 118"/>
                <a:gd name="T29" fmla="*/ 13206550 h 141"/>
                <a:gd name="T30" fmla="*/ 14212378 w 118"/>
                <a:gd name="T31" fmla="*/ 12755786 h 141"/>
                <a:gd name="T32" fmla="*/ 8933368 w 118"/>
                <a:gd name="T33" fmla="*/ 15179170 h 141"/>
                <a:gd name="T34" fmla="*/ 12994954 w 118"/>
                <a:gd name="T35" fmla="*/ 16276007 h 141"/>
                <a:gd name="T36" fmla="*/ 15731258 w 118"/>
                <a:gd name="T37" fmla="*/ 18470788 h 141"/>
                <a:gd name="T38" fmla="*/ 0 w 118"/>
                <a:gd name="T39" fmla="*/ 24636728 h 141"/>
                <a:gd name="T40" fmla="*/ 2793732 w 118"/>
                <a:gd name="T41" fmla="*/ 30998770 h 141"/>
                <a:gd name="T42" fmla="*/ 4312570 w 118"/>
                <a:gd name="T43" fmla="*/ 29254927 h 141"/>
                <a:gd name="T44" fmla="*/ 2185014 w 118"/>
                <a:gd name="T45" fmla="*/ 25054794 h 141"/>
                <a:gd name="T46" fmla="*/ 5580460 w 118"/>
                <a:gd name="T47" fmla="*/ 27700541 h 141"/>
                <a:gd name="T48" fmla="*/ 13903967 w 118"/>
                <a:gd name="T49" fmla="*/ 22860181 h 141"/>
                <a:gd name="T50" fmla="*/ 4620981 w 118"/>
                <a:gd name="T51" fmla="*/ 26151631 h 141"/>
                <a:gd name="T52" fmla="*/ 12994954 w 118"/>
                <a:gd name="T53" fmla="*/ 22403606 h 141"/>
                <a:gd name="T54" fmla="*/ 4012269 w 118"/>
                <a:gd name="T55" fmla="*/ 24407950 h 141"/>
                <a:gd name="T56" fmla="*/ 12635857 w 118"/>
                <a:gd name="T57" fmla="*/ 21763379 h 141"/>
                <a:gd name="T58" fmla="*/ 18216354 w 118"/>
                <a:gd name="T59" fmla="*/ 21116338 h 141"/>
                <a:gd name="T60" fmla="*/ 24413637 w 118"/>
                <a:gd name="T61" fmla="*/ 17373986 h 141"/>
                <a:gd name="T62" fmla="*/ 17916272 w 118"/>
                <a:gd name="T63" fmla="*/ 19790759 h 141"/>
                <a:gd name="T64" fmla="*/ 23445828 w 118"/>
                <a:gd name="T65" fmla="*/ 16276007 h 141"/>
                <a:gd name="T66" fmla="*/ 16999149 w 118"/>
                <a:gd name="T67" fmla="*/ 18692746 h 141"/>
                <a:gd name="T68" fmla="*/ 22837335 w 118"/>
                <a:gd name="T69" fmla="*/ 16048377 h 141"/>
                <a:gd name="T70" fmla="*/ 25322655 w 118"/>
                <a:gd name="T71" fmla="*/ 13853597 h 141"/>
                <a:gd name="T72" fmla="*/ 26240892 w 118"/>
                <a:gd name="T73" fmla="*/ 8778816 h 141"/>
                <a:gd name="T74" fmla="*/ 30552129 w 118"/>
                <a:gd name="T75" fmla="*/ 5486230 h 141"/>
                <a:gd name="T76" fmla="*/ 33347188 w 118"/>
                <a:gd name="T77" fmla="*/ 2651188 h 141"/>
                <a:gd name="T78" fmla="*/ 23805144 w 118"/>
                <a:gd name="T79" fmla="*/ 24407950 h 141"/>
                <a:gd name="T80" fmla="*/ 26240892 w 118"/>
                <a:gd name="T81" fmla="*/ 23088988 h 141"/>
                <a:gd name="T82" fmla="*/ 21620130 w 118"/>
                <a:gd name="T83" fmla="*/ 21763379 h 141"/>
                <a:gd name="T84" fmla="*/ 23445828 w 118"/>
                <a:gd name="T85" fmla="*/ 23088988 h 141"/>
                <a:gd name="T86" fmla="*/ 24713943 w 118"/>
                <a:gd name="T87" fmla="*/ 20208993 h 141"/>
                <a:gd name="T88" fmla="*/ 26240892 w 118"/>
                <a:gd name="T89" fmla="*/ 21763379 h 141"/>
                <a:gd name="T90" fmla="*/ 12335775 w 118"/>
                <a:gd name="T91" fmla="*/ 14493823 h 141"/>
                <a:gd name="T92" fmla="*/ 14512459 w 118"/>
                <a:gd name="T93" fmla="*/ 14950399 h 141"/>
                <a:gd name="T94" fmla="*/ 14212378 w 118"/>
                <a:gd name="T95" fmla="*/ 13396013 h 141"/>
                <a:gd name="T96" fmla="*/ 16039670 w 118"/>
                <a:gd name="T97" fmla="*/ 13853597 h 141"/>
                <a:gd name="T98" fmla="*/ 15430952 w 118"/>
                <a:gd name="T99" fmla="*/ 15819600 h 141"/>
                <a:gd name="T100" fmla="*/ 17307560 w 118"/>
                <a:gd name="T101" fmla="*/ 17373986 h 141"/>
                <a:gd name="T102" fmla="*/ 16999149 w 118"/>
                <a:gd name="T103" fmla="*/ 14950399 h 141"/>
                <a:gd name="T104" fmla="*/ 18825066 w 118"/>
                <a:gd name="T105" fmla="*/ 16276007 h 141"/>
                <a:gd name="T106" fmla="*/ 26541192 w 118"/>
                <a:gd name="T107" fmla="*/ 7909817 h 141"/>
                <a:gd name="T108" fmla="*/ 27809083 w 118"/>
                <a:gd name="T109" fmla="*/ 7909817 h 141"/>
                <a:gd name="T110" fmla="*/ 28117495 w 118"/>
                <a:gd name="T111" fmla="*/ 7040582 h 141"/>
                <a:gd name="T112" fmla="*/ 26849604 w 118"/>
                <a:gd name="T113" fmla="*/ 7040582 h 141"/>
                <a:gd name="T114" fmla="*/ 26541192 w 118"/>
                <a:gd name="T115" fmla="*/ 7909817 h 141"/>
                <a:gd name="T116" fmla="*/ 33347188 w 118"/>
                <a:gd name="T117" fmla="*/ 2651188 h 141"/>
                <a:gd name="T118" fmla="*/ 29943411 w 118"/>
                <a:gd name="T119" fmla="*/ 4846004 h 141"/>
                <a:gd name="T120" fmla="*/ 26240892 w 118"/>
                <a:gd name="T121" fmla="*/ 9006620 h 141"/>
                <a:gd name="T122" fmla="*/ 26541192 w 118"/>
                <a:gd name="T123" fmla="*/ 15401331 h 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8"/>
                <a:gd name="T187" fmla="*/ 0 h 141"/>
                <a:gd name="T188" fmla="*/ 118 w 118"/>
                <a:gd name="T189" fmla="*/ 141 h 1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8" h="141">
                  <a:moveTo>
                    <a:pt x="9" y="141"/>
                  </a:moveTo>
                  <a:lnTo>
                    <a:pt x="64" y="102"/>
                  </a:lnTo>
                  <a:lnTo>
                    <a:pt x="70" y="111"/>
                  </a:lnTo>
                  <a:lnTo>
                    <a:pt x="69" y="121"/>
                  </a:lnTo>
                  <a:lnTo>
                    <a:pt x="88" y="108"/>
                  </a:lnTo>
                  <a:lnTo>
                    <a:pt x="92" y="98"/>
                  </a:lnTo>
                  <a:lnTo>
                    <a:pt x="84" y="86"/>
                  </a:lnTo>
                  <a:cubicBezTo>
                    <a:pt x="84" y="86"/>
                    <a:pt x="94" y="76"/>
                    <a:pt x="95" y="67"/>
                  </a:cubicBezTo>
                  <a:cubicBezTo>
                    <a:pt x="96" y="58"/>
                    <a:pt x="91" y="47"/>
                    <a:pt x="93" y="42"/>
                  </a:cubicBezTo>
                  <a:cubicBezTo>
                    <a:pt x="96" y="37"/>
                    <a:pt x="118" y="0"/>
                    <a:pt x="118" y="0"/>
                  </a:cubicBezTo>
                  <a:lnTo>
                    <a:pt x="85" y="27"/>
                  </a:lnTo>
                  <a:cubicBezTo>
                    <a:pt x="81" y="31"/>
                    <a:pt x="79" y="35"/>
                    <a:pt x="79" y="39"/>
                  </a:cubicBezTo>
                  <a:cubicBezTo>
                    <a:pt x="78" y="45"/>
                    <a:pt x="79" y="57"/>
                    <a:pt x="77" y="59"/>
                  </a:cubicBezTo>
                  <a:cubicBezTo>
                    <a:pt x="74" y="63"/>
                    <a:pt x="67" y="69"/>
                    <a:pt x="67" y="69"/>
                  </a:cubicBezTo>
                  <a:lnTo>
                    <a:pt x="58" y="60"/>
                  </a:lnTo>
                  <a:lnTo>
                    <a:pt x="46" y="58"/>
                  </a:lnTo>
                  <a:lnTo>
                    <a:pt x="29" y="69"/>
                  </a:lnTo>
                  <a:lnTo>
                    <a:pt x="42" y="74"/>
                  </a:lnTo>
                  <a:lnTo>
                    <a:pt x="51" y="84"/>
                  </a:lnTo>
                  <a:lnTo>
                    <a:pt x="0" y="112"/>
                  </a:lnTo>
                  <a:lnTo>
                    <a:pt x="9" y="141"/>
                  </a:lnTo>
                  <a:close/>
                  <a:moveTo>
                    <a:pt x="14" y="133"/>
                  </a:moveTo>
                  <a:lnTo>
                    <a:pt x="7" y="114"/>
                  </a:lnTo>
                  <a:moveTo>
                    <a:pt x="18" y="126"/>
                  </a:moveTo>
                  <a:lnTo>
                    <a:pt x="45" y="104"/>
                  </a:lnTo>
                  <a:moveTo>
                    <a:pt x="15" y="119"/>
                  </a:moveTo>
                  <a:lnTo>
                    <a:pt x="42" y="102"/>
                  </a:lnTo>
                  <a:moveTo>
                    <a:pt x="13" y="111"/>
                  </a:moveTo>
                  <a:lnTo>
                    <a:pt x="41" y="99"/>
                  </a:lnTo>
                  <a:moveTo>
                    <a:pt x="59" y="96"/>
                  </a:moveTo>
                  <a:lnTo>
                    <a:pt x="79" y="79"/>
                  </a:lnTo>
                  <a:moveTo>
                    <a:pt x="58" y="90"/>
                  </a:moveTo>
                  <a:lnTo>
                    <a:pt x="76" y="74"/>
                  </a:lnTo>
                  <a:moveTo>
                    <a:pt x="55" y="85"/>
                  </a:moveTo>
                  <a:lnTo>
                    <a:pt x="74" y="73"/>
                  </a:lnTo>
                  <a:moveTo>
                    <a:pt x="82" y="63"/>
                  </a:moveTo>
                  <a:lnTo>
                    <a:pt x="85" y="40"/>
                  </a:lnTo>
                  <a:moveTo>
                    <a:pt x="99" y="25"/>
                  </a:moveTo>
                  <a:lnTo>
                    <a:pt x="108" y="12"/>
                  </a:lnTo>
                  <a:moveTo>
                    <a:pt x="77" y="111"/>
                  </a:moveTo>
                  <a:lnTo>
                    <a:pt x="85" y="105"/>
                  </a:lnTo>
                  <a:moveTo>
                    <a:pt x="70" y="99"/>
                  </a:moveTo>
                  <a:lnTo>
                    <a:pt x="76" y="105"/>
                  </a:lnTo>
                  <a:moveTo>
                    <a:pt x="80" y="92"/>
                  </a:moveTo>
                  <a:lnTo>
                    <a:pt x="85" y="99"/>
                  </a:lnTo>
                  <a:moveTo>
                    <a:pt x="40" y="66"/>
                  </a:moveTo>
                  <a:lnTo>
                    <a:pt x="47" y="68"/>
                  </a:lnTo>
                  <a:moveTo>
                    <a:pt x="46" y="61"/>
                  </a:moveTo>
                  <a:lnTo>
                    <a:pt x="52" y="63"/>
                  </a:lnTo>
                  <a:moveTo>
                    <a:pt x="50" y="72"/>
                  </a:moveTo>
                  <a:lnTo>
                    <a:pt x="56" y="79"/>
                  </a:lnTo>
                  <a:moveTo>
                    <a:pt x="55" y="68"/>
                  </a:moveTo>
                  <a:lnTo>
                    <a:pt x="61" y="74"/>
                  </a:lnTo>
                  <a:moveTo>
                    <a:pt x="86" y="36"/>
                  </a:moveTo>
                  <a:cubicBezTo>
                    <a:pt x="87" y="37"/>
                    <a:pt x="89" y="37"/>
                    <a:pt x="90" y="36"/>
                  </a:cubicBezTo>
                  <a:cubicBezTo>
                    <a:pt x="91" y="35"/>
                    <a:pt x="92" y="33"/>
                    <a:pt x="91" y="32"/>
                  </a:cubicBezTo>
                  <a:cubicBezTo>
                    <a:pt x="89" y="31"/>
                    <a:pt x="88" y="31"/>
                    <a:pt x="87" y="32"/>
                  </a:cubicBezTo>
                  <a:cubicBezTo>
                    <a:pt x="85" y="33"/>
                    <a:pt x="85" y="35"/>
                    <a:pt x="86" y="36"/>
                  </a:cubicBezTo>
                  <a:close/>
                  <a:moveTo>
                    <a:pt x="108" y="12"/>
                  </a:moveTo>
                  <a:lnTo>
                    <a:pt x="97" y="22"/>
                  </a:lnTo>
                  <a:moveTo>
                    <a:pt x="85" y="41"/>
                  </a:moveTo>
                  <a:lnTo>
                    <a:pt x="86" y="70"/>
                  </a:lnTo>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0" name="Freeform 27"/>
            <p:cNvSpPr>
              <a:spLocks noEditPoints="1"/>
            </p:cNvSpPr>
            <p:nvPr/>
          </p:nvSpPr>
          <p:spPr bwMode="auto">
            <a:xfrm>
              <a:off x="3935" y="2020"/>
              <a:ext cx="432" cy="1036"/>
            </a:xfrm>
            <a:custGeom>
              <a:avLst/>
              <a:gdLst>
                <a:gd name="T0" fmla="*/ 8013691 w 71"/>
                <a:gd name="T1" fmla="*/ 40233118 h 178"/>
                <a:gd name="T2" fmla="*/ 14818671 w 71"/>
                <a:gd name="T3" fmla="*/ 26007406 h 178"/>
                <a:gd name="T4" fmla="*/ 17913458 w 71"/>
                <a:gd name="T5" fmla="*/ 26668275 h 178"/>
                <a:gd name="T6" fmla="*/ 19430593 w 71"/>
                <a:gd name="T7" fmla="*/ 28685635 h 178"/>
                <a:gd name="T8" fmla="*/ 21923708 w 71"/>
                <a:gd name="T9" fmla="*/ 23750114 h 178"/>
                <a:gd name="T10" fmla="*/ 21006694 w 71"/>
                <a:gd name="T11" fmla="*/ 21458534 h 178"/>
                <a:gd name="T12" fmla="*/ 16694835 w 71"/>
                <a:gd name="T13" fmla="*/ 20136563 h 178"/>
                <a:gd name="T14" fmla="*/ 16037075 w 71"/>
                <a:gd name="T15" fmla="*/ 15354835 h 178"/>
                <a:gd name="T16" fmla="*/ 11116626 w 71"/>
                <a:gd name="T17" fmla="*/ 10846373 h 178"/>
                <a:gd name="T18" fmla="*/ 9589828 w 71"/>
                <a:gd name="T19" fmla="*/ 0 h 178"/>
                <a:gd name="T20" fmla="*/ 6188248 w 71"/>
                <a:gd name="T21" fmla="*/ 9250147 h 178"/>
                <a:gd name="T22" fmla="*/ 6796650 w 71"/>
                <a:gd name="T23" fmla="*/ 12208352 h 178"/>
                <a:gd name="T24" fmla="*/ 10198461 w 71"/>
                <a:gd name="T25" fmla="*/ 16290157 h 178"/>
                <a:gd name="T26" fmla="*/ 9589828 w 71"/>
                <a:gd name="T27" fmla="*/ 19435453 h 178"/>
                <a:gd name="T28" fmla="*/ 5579578 w 71"/>
                <a:gd name="T29" fmla="*/ 18967199 h 178"/>
                <a:gd name="T30" fmla="*/ 2184770 w 71"/>
                <a:gd name="T31" fmla="*/ 20136563 h 178"/>
                <a:gd name="T32" fmla="*/ 0 w 71"/>
                <a:gd name="T33" fmla="*/ 24645224 h 178"/>
                <a:gd name="T34" fmla="*/ 4311865 w 71"/>
                <a:gd name="T35" fmla="*/ 23516071 h 178"/>
                <a:gd name="T36" fmla="*/ 8322078 w 71"/>
                <a:gd name="T37" fmla="*/ 24176969 h 178"/>
                <a:gd name="T38" fmla="*/ 608627 w 71"/>
                <a:gd name="T39" fmla="*/ 36152466 h 178"/>
                <a:gd name="T40" fmla="*/ 8013691 w 71"/>
                <a:gd name="T41" fmla="*/ 40233118 h 178"/>
                <a:gd name="T42" fmla="*/ 7713670 w 71"/>
                <a:gd name="T43" fmla="*/ 38210037 h 178"/>
                <a:gd name="T44" fmla="*/ 2793178 w 71"/>
                <a:gd name="T45" fmla="*/ 35491596 h 178"/>
                <a:gd name="T46" fmla="*/ 7713670 w 71"/>
                <a:gd name="T47" fmla="*/ 36152466 h 178"/>
                <a:gd name="T48" fmla="*/ 10498519 w 71"/>
                <a:gd name="T49" fmla="*/ 28919643 h 178"/>
                <a:gd name="T50" fmla="*/ 5887965 w 71"/>
                <a:gd name="T51" fmla="*/ 35491596 h 178"/>
                <a:gd name="T52" fmla="*/ 9589828 w 71"/>
                <a:gd name="T53" fmla="*/ 28685635 h 178"/>
                <a:gd name="T54" fmla="*/ 3703195 w 71"/>
                <a:gd name="T55" fmla="*/ 34128232 h 178"/>
                <a:gd name="T56" fmla="*/ 8622355 w 71"/>
                <a:gd name="T57" fmla="*/ 28257587 h 178"/>
                <a:gd name="T58" fmla="*/ 12633937 w 71"/>
                <a:gd name="T59" fmla="*/ 25306093 h 178"/>
                <a:gd name="T60" fmla="*/ 14210044 w 71"/>
                <a:gd name="T61" fmla="*/ 19669496 h 178"/>
                <a:gd name="T62" fmla="*/ 11116626 w 71"/>
                <a:gd name="T63" fmla="*/ 24645224 h 178"/>
                <a:gd name="T64" fmla="*/ 12633937 w 71"/>
                <a:gd name="T65" fmla="*/ 19201445 h 178"/>
                <a:gd name="T66" fmla="*/ 9281441 w 71"/>
                <a:gd name="T67" fmla="*/ 23944113 h 178"/>
                <a:gd name="T68" fmla="*/ 11725253 w 71"/>
                <a:gd name="T69" fmla="*/ 19201445 h 178"/>
                <a:gd name="T70" fmla="*/ 12025274 w 71"/>
                <a:gd name="T71" fmla="*/ 16290157 h 178"/>
                <a:gd name="T72" fmla="*/ 8932075 w 71"/>
                <a:gd name="T73" fmla="*/ 11741489 h 178"/>
                <a:gd name="T74" fmla="*/ 9589828 w 71"/>
                <a:gd name="T75" fmla="*/ 7232822 h 178"/>
                <a:gd name="T76" fmla="*/ 9589828 w 71"/>
                <a:gd name="T77" fmla="*/ 3379508 h 178"/>
                <a:gd name="T78" fmla="*/ 19430593 w 71"/>
                <a:gd name="T79" fmla="*/ 25773160 h 178"/>
                <a:gd name="T80" fmla="*/ 20398286 w 71"/>
                <a:gd name="T81" fmla="*/ 23516071 h 178"/>
                <a:gd name="T82" fmla="*/ 15727355 w 71"/>
                <a:gd name="T83" fmla="*/ 24411181 h 178"/>
                <a:gd name="T84" fmla="*/ 18521903 w 71"/>
                <a:gd name="T85" fmla="*/ 24645224 h 178"/>
                <a:gd name="T86" fmla="*/ 17303498 w 71"/>
                <a:gd name="T87" fmla="*/ 21926789 h 178"/>
                <a:gd name="T88" fmla="*/ 19430593 w 71"/>
                <a:gd name="T89" fmla="*/ 22386947 h 178"/>
                <a:gd name="T90" fmla="*/ 2184770 w 71"/>
                <a:gd name="T91" fmla="*/ 22386947 h 178"/>
                <a:gd name="T92" fmla="*/ 4311865 w 71"/>
                <a:gd name="T93" fmla="*/ 21926789 h 178"/>
                <a:gd name="T94" fmla="*/ 2793178 w 71"/>
                <a:gd name="T95" fmla="*/ 20797636 h 178"/>
                <a:gd name="T96" fmla="*/ 4620210 w 71"/>
                <a:gd name="T97" fmla="*/ 20330563 h 178"/>
                <a:gd name="T98" fmla="*/ 5887965 w 71"/>
                <a:gd name="T99" fmla="*/ 22386947 h 178"/>
                <a:gd name="T100" fmla="*/ 8622355 w 71"/>
                <a:gd name="T101" fmla="*/ 22814990 h 178"/>
                <a:gd name="T102" fmla="*/ 6188248 w 71"/>
                <a:gd name="T103" fmla="*/ 20797636 h 178"/>
                <a:gd name="T104" fmla="*/ 8932075 w 71"/>
                <a:gd name="T105" fmla="*/ 21265687 h 178"/>
                <a:gd name="T106" fmla="*/ 8322078 w 71"/>
                <a:gd name="T107" fmla="*/ 10846373 h 178"/>
                <a:gd name="T108" fmla="*/ 9281441 w 71"/>
                <a:gd name="T109" fmla="*/ 10379306 h 178"/>
                <a:gd name="T110" fmla="*/ 8622355 w 71"/>
                <a:gd name="T111" fmla="*/ 9484190 h 178"/>
                <a:gd name="T112" fmla="*/ 7713670 w 71"/>
                <a:gd name="T113" fmla="*/ 9951257 h 178"/>
                <a:gd name="T114" fmla="*/ 8322078 w 71"/>
                <a:gd name="T115" fmla="*/ 10846373 h 178"/>
                <a:gd name="T116" fmla="*/ 9281441 w 71"/>
                <a:gd name="T117" fmla="*/ 3613551 h 178"/>
                <a:gd name="T118" fmla="*/ 8622355 w 71"/>
                <a:gd name="T119" fmla="*/ 6765755 h 178"/>
                <a:gd name="T120" fmla="*/ 8932075 w 71"/>
                <a:gd name="T121" fmla="*/ 11741489 h 178"/>
                <a:gd name="T122" fmla="*/ 14210044 w 71"/>
                <a:gd name="T123" fmla="*/ 16951055 h 1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178"/>
                <a:gd name="T188" fmla="*/ 71 w 71"/>
                <a:gd name="T189" fmla="*/ 178 h 17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178">
                  <a:moveTo>
                    <a:pt x="26" y="178"/>
                  </a:moveTo>
                  <a:lnTo>
                    <a:pt x="48" y="115"/>
                  </a:lnTo>
                  <a:lnTo>
                    <a:pt x="58" y="118"/>
                  </a:lnTo>
                  <a:lnTo>
                    <a:pt x="63" y="127"/>
                  </a:lnTo>
                  <a:lnTo>
                    <a:pt x="71" y="105"/>
                  </a:lnTo>
                  <a:lnTo>
                    <a:pt x="68" y="95"/>
                  </a:lnTo>
                  <a:lnTo>
                    <a:pt x="54" y="89"/>
                  </a:lnTo>
                  <a:cubicBezTo>
                    <a:pt x="54" y="89"/>
                    <a:pt x="57" y="75"/>
                    <a:pt x="52" y="68"/>
                  </a:cubicBezTo>
                  <a:cubicBezTo>
                    <a:pt x="48" y="60"/>
                    <a:pt x="38" y="54"/>
                    <a:pt x="36" y="48"/>
                  </a:cubicBezTo>
                  <a:cubicBezTo>
                    <a:pt x="35" y="43"/>
                    <a:pt x="31" y="0"/>
                    <a:pt x="31" y="0"/>
                  </a:cubicBezTo>
                  <a:lnTo>
                    <a:pt x="20" y="41"/>
                  </a:lnTo>
                  <a:cubicBezTo>
                    <a:pt x="20" y="47"/>
                    <a:pt x="20" y="51"/>
                    <a:pt x="22" y="54"/>
                  </a:cubicBezTo>
                  <a:cubicBezTo>
                    <a:pt x="26" y="60"/>
                    <a:pt x="33" y="69"/>
                    <a:pt x="33" y="72"/>
                  </a:cubicBezTo>
                  <a:cubicBezTo>
                    <a:pt x="33" y="77"/>
                    <a:pt x="31" y="86"/>
                    <a:pt x="31" y="86"/>
                  </a:cubicBezTo>
                  <a:lnTo>
                    <a:pt x="18" y="84"/>
                  </a:lnTo>
                  <a:lnTo>
                    <a:pt x="7" y="89"/>
                  </a:lnTo>
                  <a:lnTo>
                    <a:pt x="0" y="109"/>
                  </a:lnTo>
                  <a:lnTo>
                    <a:pt x="14" y="104"/>
                  </a:lnTo>
                  <a:lnTo>
                    <a:pt x="27" y="107"/>
                  </a:lnTo>
                  <a:lnTo>
                    <a:pt x="2" y="160"/>
                  </a:lnTo>
                  <a:lnTo>
                    <a:pt x="26" y="178"/>
                  </a:lnTo>
                  <a:close/>
                  <a:moveTo>
                    <a:pt x="25" y="169"/>
                  </a:moveTo>
                  <a:lnTo>
                    <a:pt x="9" y="157"/>
                  </a:lnTo>
                  <a:moveTo>
                    <a:pt x="25" y="160"/>
                  </a:moveTo>
                  <a:lnTo>
                    <a:pt x="34" y="128"/>
                  </a:lnTo>
                  <a:moveTo>
                    <a:pt x="19" y="157"/>
                  </a:moveTo>
                  <a:lnTo>
                    <a:pt x="31" y="127"/>
                  </a:lnTo>
                  <a:moveTo>
                    <a:pt x="12" y="151"/>
                  </a:moveTo>
                  <a:lnTo>
                    <a:pt x="28" y="125"/>
                  </a:lnTo>
                  <a:moveTo>
                    <a:pt x="41" y="112"/>
                  </a:moveTo>
                  <a:lnTo>
                    <a:pt x="46" y="87"/>
                  </a:lnTo>
                  <a:moveTo>
                    <a:pt x="36" y="109"/>
                  </a:moveTo>
                  <a:lnTo>
                    <a:pt x="41" y="85"/>
                  </a:lnTo>
                  <a:moveTo>
                    <a:pt x="30" y="106"/>
                  </a:moveTo>
                  <a:lnTo>
                    <a:pt x="38" y="85"/>
                  </a:lnTo>
                  <a:moveTo>
                    <a:pt x="39" y="72"/>
                  </a:moveTo>
                  <a:lnTo>
                    <a:pt x="29" y="52"/>
                  </a:lnTo>
                  <a:moveTo>
                    <a:pt x="31" y="32"/>
                  </a:moveTo>
                  <a:lnTo>
                    <a:pt x="31" y="15"/>
                  </a:lnTo>
                  <a:moveTo>
                    <a:pt x="63" y="114"/>
                  </a:moveTo>
                  <a:lnTo>
                    <a:pt x="66" y="104"/>
                  </a:lnTo>
                  <a:moveTo>
                    <a:pt x="51" y="108"/>
                  </a:moveTo>
                  <a:lnTo>
                    <a:pt x="60" y="109"/>
                  </a:lnTo>
                  <a:moveTo>
                    <a:pt x="56" y="97"/>
                  </a:moveTo>
                  <a:lnTo>
                    <a:pt x="63" y="99"/>
                  </a:lnTo>
                  <a:moveTo>
                    <a:pt x="7" y="99"/>
                  </a:moveTo>
                  <a:lnTo>
                    <a:pt x="14" y="97"/>
                  </a:lnTo>
                  <a:moveTo>
                    <a:pt x="9" y="92"/>
                  </a:moveTo>
                  <a:lnTo>
                    <a:pt x="15" y="90"/>
                  </a:lnTo>
                  <a:moveTo>
                    <a:pt x="19" y="99"/>
                  </a:moveTo>
                  <a:lnTo>
                    <a:pt x="28" y="101"/>
                  </a:lnTo>
                  <a:moveTo>
                    <a:pt x="20" y="92"/>
                  </a:moveTo>
                  <a:lnTo>
                    <a:pt x="29" y="94"/>
                  </a:lnTo>
                  <a:moveTo>
                    <a:pt x="27" y="48"/>
                  </a:moveTo>
                  <a:cubicBezTo>
                    <a:pt x="29" y="48"/>
                    <a:pt x="30" y="47"/>
                    <a:pt x="30" y="46"/>
                  </a:cubicBezTo>
                  <a:cubicBezTo>
                    <a:pt x="31" y="44"/>
                    <a:pt x="30" y="43"/>
                    <a:pt x="28" y="42"/>
                  </a:cubicBezTo>
                  <a:cubicBezTo>
                    <a:pt x="27" y="42"/>
                    <a:pt x="25" y="43"/>
                    <a:pt x="25" y="44"/>
                  </a:cubicBezTo>
                  <a:cubicBezTo>
                    <a:pt x="25" y="46"/>
                    <a:pt x="26" y="47"/>
                    <a:pt x="27" y="48"/>
                  </a:cubicBezTo>
                  <a:close/>
                  <a:moveTo>
                    <a:pt x="30" y="16"/>
                  </a:moveTo>
                  <a:lnTo>
                    <a:pt x="28" y="30"/>
                  </a:lnTo>
                  <a:moveTo>
                    <a:pt x="29" y="52"/>
                  </a:moveTo>
                  <a:lnTo>
                    <a:pt x="46" y="75"/>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1" name="Freeform 28"/>
            <p:cNvSpPr>
              <a:spLocks noEditPoints="1"/>
            </p:cNvSpPr>
            <p:nvPr/>
          </p:nvSpPr>
          <p:spPr bwMode="auto">
            <a:xfrm>
              <a:off x="3928" y="2020"/>
              <a:ext cx="446" cy="1039"/>
            </a:xfrm>
            <a:custGeom>
              <a:avLst/>
              <a:gdLst>
                <a:gd name="T0" fmla="*/ 15501897 w 73"/>
                <a:gd name="T1" fmla="*/ 25321556 h 179"/>
                <a:gd name="T2" fmla="*/ 15501897 w 73"/>
                <a:gd name="T3" fmla="*/ 25545272 h 179"/>
                <a:gd name="T4" fmla="*/ 20540267 w 73"/>
                <a:gd name="T5" fmla="*/ 28226438 h 179"/>
                <a:gd name="T6" fmla="*/ 20233554 w 73"/>
                <a:gd name="T7" fmla="*/ 28226438 h 179"/>
                <a:gd name="T8" fmla="*/ 23094039 w 73"/>
                <a:gd name="T9" fmla="*/ 23331685 h 179"/>
                <a:gd name="T10" fmla="*/ 23094039 w 73"/>
                <a:gd name="T11" fmla="*/ 23331685 h 179"/>
                <a:gd name="T12" fmla="*/ 21527980 w 73"/>
                <a:gd name="T13" fmla="*/ 21111458 h 179"/>
                <a:gd name="T14" fmla="*/ 17424841 w 73"/>
                <a:gd name="T15" fmla="*/ 19773012 h 179"/>
                <a:gd name="T16" fmla="*/ 17424841 w 73"/>
                <a:gd name="T17" fmla="*/ 19773012 h 179"/>
                <a:gd name="T18" fmla="*/ 14249425 w 73"/>
                <a:gd name="T19" fmla="*/ 13118768 h 179"/>
                <a:gd name="T20" fmla="*/ 14565737 w 73"/>
                <a:gd name="T21" fmla="*/ 12888418 h 179"/>
                <a:gd name="T22" fmla="*/ 10139004 w 73"/>
                <a:gd name="T23" fmla="*/ 0 h 179"/>
                <a:gd name="T24" fmla="*/ 10453971 w 73"/>
                <a:gd name="T25" fmla="*/ 230385 h 179"/>
                <a:gd name="T26" fmla="*/ 6657320 w 73"/>
                <a:gd name="T27" fmla="*/ 9099365 h 179"/>
                <a:gd name="T28" fmla="*/ 7593486 w 73"/>
                <a:gd name="T29" fmla="*/ 12012094 h 179"/>
                <a:gd name="T30" fmla="*/ 7278555 w 73"/>
                <a:gd name="T31" fmla="*/ 12235606 h 179"/>
                <a:gd name="T32" fmla="*/ 11075390 w 73"/>
                <a:gd name="T33" fmla="*/ 15985172 h 179"/>
                <a:gd name="T34" fmla="*/ 10768902 w 73"/>
                <a:gd name="T35" fmla="*/ 15985172 h 179"/>
                <a:gd name="T36" fmla="*/ 10139004 w 73"/>
                <a:gd name="T37" fmla="*/ 19312073 h 179"/>
                <a:gd name="T38" fmla="*/ 6035865 w 73"/>
                <a:gd name="T39" fmla="*/ 18666337 h 179"/>
                <a:gd name="T40" fmla="*/ 2239030 w 73"/>
                <a:gd name="T41" fmla="*/ 19773012 h 179"/>
                <a:gd name="T42" fmla="*/ 2239030 w 73"/>
                <a:gd name="T43" fmla="*/ 19773012 h 179"/>
                <a:gd name="T44" fmla="*/ 314931 w 73"/>
                <a:gd name="T45" fmla="*/ 23976481 h 179"/>
                <a:gd name="T46" fmla="*/ 4733001 w 73"/>
                <a:gd name="T47" fmla="*/ 23100151 h 179"/>
                <a:gd name="T48" fmla="*/ 8844803 w 73"/>
                <a:gd name="T49" fmla="*/ 23562071 h 179"/>
                <a:gd name="T50" fmla="*/ 936386 w 73"/>
                <a:gd name="T51" fmla="*/ 35567321 h 179"/>
                <a:gd name="T52" fmla="*/ 936386 w 73"/>
                <a:gd name="T53" fmla="*/ 35758183 h 179"/>
                <a:gd name="T54" fmla="*/ 8844803 w 73"/>
                <a:gd name="T55" fmla="*/ 39777593 h 179"/>
                <a:gd name="T56" fmla="*/ 8529872 w 73"/>
                <a:gd name="T57" fmla="*/ 37325802 h 179"/>
                <a:gd name="T58" fmla="*/ 6035865 w 73"/>
                <a:gd name="T59" fmla="*/ 34881859 h 179"/>
                <a:gd name="T60" fmla="*/ 9151333 w 73"/>
                <a:gd name="T61" fmla="*/ 27765499 h 179"/>
                <a:gd name="T62" fmla="*/ 12947942 w 73"/>
                <a:gd name="T63" fmla="*/ 24899333 h 179"/>
                <a:gd name="T64" fmla="*/ 12326744 w 73"/>
                <a:gd name="T65" fmla="*/ 18889850 h 179"/>
                <a:gd name="T66" fmla="*/ 12947942 w 73"/>
                <a:gd name="T67" fmla="*/ 15793299 h 179"/>
                <a:gd name="T68" fmla="*/ 20233554 w 73"/>
                <a:gd name="T69" fmla="*/ 25321556 h 179"/>
                <a:gd name="T70" fmla="*/ 18982463 w 73"/>
                <a:gd name="T71" fmla="*/ 24438394 h 179"/>
                <a:gd name="T72" fmla="*/ 18046076 w 73"/>
                <a:gd name="T73" fmla="*/ 21341844 h 179"/>
                <a:gd name="T74" fmla="*/ 4733001 w 73"/>
                <a:gd name="T75" fmla="*/ 19773012 h 179"/>
                <a:gd name="T76" fmla="*/ 6342395 w 73"/>
                <a:gd name="T77" fmla="*/ 21993442 h 179"/>
                <a:gd name="T78" fmla="*/ 8844803 w 73"/>
                <a:gd name="T79" fmla="*/ 10443268 h 179"/>
                <a:gd name="T80" fmla="*/ 8844803 w 73"/>
                <a:gd name="T81" fmla="*/ 10667012 h 179"/>
                <a:gd name="T82" fmla="*/ 9151333 w 73"/>
                <a:gd name="T83" fmla="*/ 10443268 h 179"/>
                <a:gd name="T84" fmla="*/ 9151333 w 73"/>
                <a:gd name="T85" fmla="*/ 10898541 h 179"/>
                <a:gd name="T86" fmla="*/ 9832510 w 73"/>
                <a:gd name="T87" fmla="*/ 9982526 h 179"/>
                <a:gd name="T88" fmla="*/ 9832510 w 73"/>
                <a:gd name="T89" fmla="*/ 10212911 h 179"/>
                <a:gd name="T90" fmla="*/ 9466258 w 73"/>
                <a:gd name="T91" fmla="*/ 9790689 h 179"/>
                <a:gd name="T92" fmla="*/ 9151333 w 73"/>
                <a:gd name="T93" fmla="*/ 9329750 h 179"/>
                <a:gd name="T94" fmla="*/ 9151333 w 73"/>
                <a:gd name="T95" fmla="*/ 9560100 h 179"/>
                <a:gd name="T96" fmla="*/ 9151333 w 73"/>
                <a:gd name="T97" fmla="*/ 9099365 h 179"/>
                <a:gd name="T98" fmla="*/ 9151333 w 73"/>
                <a:gd name="T99" fmla="*/ 9560100 h 179"/>
                <a:gd name="T100" fmla="*/ 9151333 w 73"/>
                <a:gd name="T101" fmla="*/ 9099365 h 179"/>
                <a:gd name="T102" fmla="*/ 8529872 w 73"/>
                <a:gd name="T103" fmla="*/ 9982526 h 179"/>
                <a:gd name="T104" fmla="*/ 7908411 w 73"/>
                <a:gd name="T105" fmla="*/ 9790689 h 179"/>
                <a:gd name="T106" fmla="*/ 8529872 w 73"/>
                <a:gd name="T107" fmla="*/ 10212911 h 179"/>
                <a:gd name="T108" fmla="*/ 8529872 w 73"/>
                <a:gd name="T109" fmla="*/ 10212911 h 179"/>
                <a:gd name="T110" fmla="*/ 8844803 w 73"/>
                <a:gd name="T111" fmla="*/ 10667012 h 179"/>
                <a:gd name="T112" fmla="*/ 10139004 w 73"/>
                <a:gd name="T113" fmla="*/ 3557490 h 179"/>
                <a:gd name="T114" fmla="*/ 14870886 w 73"/>
                <a:gd name="T115" fmla="*/ 16906846 h 1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
                <a:gd name="T175" fmla="*/ 0 h 179"/>
                <a:gd name="T176" fmla="*/ 73 w 73"/>
                <a:gd name="T177" fmla="*/ 179 h 17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 h="179">
                  <a:moveTo>
                    <a:pt x="27" y="178"/>
                  </a:moveTo>
                  <a:lnTo>
                    <a:pt x="48" y="114"/>
                  </a:lnTo>
                  <a:lnTo>
                    <a:pt x="50" y="115"/>
                  </a:lnTo>
                  <a:lnTo>
                    <a:pt x="28" y="178"/>
                  </a:lnTo>
                  <a:lnTo>
                    <a:pt x="27" y="178"/>
                  </a:lnTo>
                  <a:close/>
                  <a:moveTo>
                    <a:pt x="48" y="114"/>
                  </a:moveTo>
                  <a:lnTo>
                    <a:pt x="49" y="114"/>
                  </a:lnTo>
                  <a:lnTo>
                    <a:pt x="49" y="115"/>
                  </a:lnTo>
                  <a:lnTo>
                    <a:pt x="48" y="114"/>
                  </a:lnTo>
                  <a:close/>
                  <a:moveTo>
                    <a:pt x="49" y="114"/>
                  </a:moveTo>
                  <a:lnTo>
                    <a:pt x="59" y="117"/>
                  </a:lnTo>
                  <a:lnTo>
                    <a:pt x="59" y="119"/>
                  </a:lnTo>
                  <a:lnTo>
                    <a:pt x="49" y="115"/>
                  </a:lnTo>
                  <a:lnTo>
                    <a:pt x="49" y="114"/>
                  </a:lnTo>
                  <a:close/>
                  <a:moveTo>
                    <a:pt x="59" y="117"/>
                  </a:moveTo>
                  <a:lnTo>
                    <a:pt x="59" y="118"/>
                  </a:lnTo>
                  <a:lnTo>
                    <a:pt x="59" y="117"/>
                  </a:lnTo>
                  <a:close/>
                  <a:moveTo>
                    <a:pt x="59" y="118"/>
                  </a:moveTo>
                  <a:lnTo>
                    <a:pt x="65" y="127"/>
                  </a:lnTo>
                  <a:lnTo>
                    <a:pt x="63" y="128"/>
                  </a:lnTo>
                  <a:lnTo>
                    <a:pt x="58" y="118"/>
                  </a:lnTo>
                  <a:lnTo>
                    <a:pt x="59" y="118"/>
                  </a:lnTo>
                  <a:close/>
                  <a:moveTo>
                    <a:pt x="65" y="127"/>
                  </a:moveTo>
                  <a:lnTo>
                    <a:pt x="64" y="129"/>
                  </a:lnTo>
                  <a:lnTo>
                    <a:pt x="63" y="128"/>
                  </a:lnTo>
                  <a:lnTo>
                    <a:pt x="64" y="127"/>
                  </a:lnTo>
                  <a:lnTo>
                    <a:pt x="65" y="127"/>
                  </a:lnTo>
                  <a:close/>
                  <a:moveTo>
                    <a:pt x="63" y="127"/>
                  </a:moveTo>
                  <a:lnTo>
                    <a:pt x="71" y="105"/>
                  </a:lnTo>
                  <a:lnTo>
                    <a:pt x="73" y="105"/>
                  </a:lnTo>
                  <a:lnTo>
                    <a:pt x="65" y="127"/>
                  </a:lnTo>
                  <a:lnTo>
                    <a:pt x="63" y="127"/>
                  </a:lnTo>
                  <a:close/>
                  <a:moveTo>
                    <a:pt x="73" y="105"/>
                  </a:moveTo>
                  <a:lnTo>
                    <a:pt x="73" y="105"/>
                  </a:lnTo>
                  <a:lnTo>
                    <a:pt x="72" y="105"/>
                  </a:lnTo>
                  <a:lnTo>
                    <a:pt x="73" y="105"/>
                  </a:lnTo>
                  <a:close/>
                  <a:moveTo>
                    <a:pt x="71" y="105"/>
                  </a:moveTo>
                  <a:lnTo>
                    <a:pt x="68" y="95"/>
                  </a:lnTo>
                  <a:lnTo>
                    <a:pt x="69" y="94"/>
                  </a:lnTo>
                  <a:lnTo>
                    <a:pt x="73" y="105"/>
                  </a:lnTo>
                  <a:lnTo>
                    <a:pt x="71" y="105"/>
                  </a:lnTo>
                  <a:close/>
                  <a:moveTo>
                    <a:pt x="69" y="94"/>
                  </a:moveTo>
                  <a:lnTo>
                    <a:pt x="69" y="94"/>
                  </a:lnTo>
                  <a:lnTo>
                    <a:pt x="69" y="95"/>
                  </a:lnTo>
                  <a:lnTo>
                    <a:pt x="69" y="94"/>
                  </a:lnTo>
                  <a:close/>
                  <a:moveTo>
                    <a:pt x="68" y="95"/>
                  </a:moveTo>
                  <a:lnTo>
                    <a:pt x="55" y="90"/>
                  </a:lnTo>
                  <a:lnTo>
                    <a:pt x="55" y="89"/>
                  </a:lnTo>
                  <a:lnTo>
                    <a:pt x="69" y="94"/>
                  </a:lnTo>
                  <a:lnTo>
                    <a:pt x="68" y="95"/>
                  </a:lnTo>
                  <a:close/>
                  <a:moveTo>
                    <a:pt x="55" y="90"/>
                  </a:moveTo>
                  <a:lnTo>
                    <a:pt x="54" y="90"/>
                  </a:lnTo>
                  <a:lnTo>
                    <a:pt x="55" y="89"/>
                  </a:lnTo>
                  <a:lnTo>
                    <a:pt x="55" y="90"/>
                  </a:lnTo>
                  <a:close/>
                  <a:moveTo>
                    <a:pt x="55" y="89"/>
                  </a:moveTo>
                  <a:cubicBezTo>
                    <a:pt x="55" y="89"/>
                    <a:pt x="57" y="76"/>
                    <a:pt x="53" y="68"/>
                  </a:cubicBezTo>
                  <a:lnTo>
                    <a:pt x="54" y="68"/>
                  </a:lnTo>
                  <a:cubicBezTo>
                    <a:pt x="59" y="75"/>
                    <a:pt x="56" y="89"/>
                    <a:pt x="56" y="89"/>
                  </a:cubicBezTo>
                  <a:lnTo>
                    <a:pt x="55" y="89"/>
                  </a:lnTo>
                  <a:close/>
                  <a:moveTo>
                    <a:pt x="53" y="68"/>
                  </a:moveTo>
                  <a:lnTo>
                    <a:pt x="53" y="68"/>
                  </a:lnTo>
                  <a:lnTo>
                    <a:pt x="54" y="68"/>
                  </a:lnTo>
                  <a:lnTo>
                    <a:pt x="53" y="68"/>
                  </a:lnTo>
                  <a:close/>
                  <a:moveTo>
                    <a:pt x="53" y="68"/>
                  </a:moveTo>
                  <a:cubicBezTo>
                    <a:pt x="51" y="65"/>
                    <a:pt x="48" y="62"/>
                    <a:pt x="45" y="59"/>
                  </a:cubicBezTo>
                  <a:lnTo>
                    <a:pt x="46" y="58"/>
                  </a:lnTo>
                  <a:cubicBezTo>
                    <a:pt x="49" y="61"/>
                    <a:pt x="52" y="64"/>
                    <a:pt x="54" y="68"/>
                  </a:cubicBezTo>
                  <a:lnTo>
                    <a:pt x="53" y="68"/>
                  </a:lnTo>
                  <a:close/>
                  <a:moveTo>
                    <a:pt x="45" y="59"/>
                  </a:moveTo>
                  <a:cubicBezTo>
                    <a:pt x="41" y="55"/>
                    <a:pt x="37" y="52"/>
                    <a:pt x="37" y="49"/>
                  </a:cubicBezTo>
                  <a:lnTo>
                    <a:pt x="38" y="48"/>
                  </a:lnTo>
                  <a:cubicBezTo>
                    <a:pt x="39" y="51"/>
                    <a:pt x="42" y="54"/>
                    <a:pt x="46" y="58"/>
                  </a:cubicBezTo>
                  <a:lnTo>
                    <a:pt x="45" y="59"/>
                  </a:lnTo>
                  <a:close/>
                  <a:moveTo>
                    <a:pt x="37" y="49"/>
                  </a:moveTo>
                  <a:cubicBezTo>
                    <a:pt x="35" y="43"/>
                    <a:pt x="32" y="1"/>
                    <a:pt x="32" y="1"/>
                  </a:cubicBezTo>
                  <a:lnTo>
                    <a:pt x="33" y="0"/>
                  </a:lnTo>
                  <a:cubicBezTo>
                    <a:pt x="33" y="0"/>
                    <a:pt x="37" y="43"/>
                    <a:pt x="38" y="48"/>
                  </a:cubicBezTo>
                  <a:lnTo>
                    <a:pt x="37" y="49"/>
                  </a:lnTo>
                  <a:close/>
                  <a:moveTo>
                    <a:pt x="32" y="0"/>
                  </a:moveTo>
                  <a:lnTo>
                    <a:pt x="33" y="0"/>
                  </a:lnTo>
                  <a:lnTo>
                    <a:pt x="32" y="0"/>
                  </a:lnTo>
                  <a:close/>
                  <a:moveTo>
                    <a:pt x="33" y="1"/>
                  </a:moveTo>
                  <a:lnTo>
                    <a:pt x="22" y="41"/>
                  </a:lnTo>
                  <a:lnTo>
                    <a:pt x="21" y="41"/>
                  </a:lnTo>
                  <a:lnTo>
                    <a:pt x="32" y="0"/>
                  </a:lnTo>
                  <a:lnTo>
                    <a:pt x="33" y="1"/>
                  </a:lnTo>
                  <a:close/>
                  <a:moveTo>
                    <a:pt x="21" y="41"/>
                  </a:moveTo>
                  <a:lnTo>
                    <a:pt x="21" y="41"/>
                  </a:lnTo>
                  <a:close/>
                  <a:moveTo>
                    <a:pt x="22" y="41"/>
                  </a:moveTo>
                  <a:cubicBezTo>
                    <a:pt x="22" y="44"/>
                    <a:pt x="22" y="46"/>
                    <a:pt x="22" y="49"/>
                  </a:cubicBezTo>
                  <a:lnTo>
                    <a:pt x="21" y="49"/>
                  </a:lnTo>
                  <a:cubicBezTo>
                    <a:pt x="20" y="46"/>
                    <a:pt x="20" y="44"/>
                    <a:pt x="21" y="41"/>
                  </a:cubicBezTo>
                  <a:lnTo>
                    <a:pt x="22" y="41"/>
                  </a:lnTo>
                  <a:close/>
                  <a:moveTo>
                    <a:pt x="22" y="49"/>
                  </a:moveTo>
                  <a:cubicBezTo>
                    <a:pt x="22" y="51"/>
                    <a:pt x="23" y="53"/>
                    <a:pt x="24" y="54"/>
                  </a:cubicBezTo>
                  <a:lnTo>
                    <a:pt x="23" y="55"/>
                  </a:lnTo>
                  <a:cubicBezTo>
                    <a:pt x="22" y="53"/>
                    <a:pt x="21" y="51"/>
                    <a:pt x="21" y="49"/>
                  </a:cubicBezTo>
                  <a:lnTo>
                    <a:pt x="22" y="49"/>
                  </a:lnTo>
                  <a:close/>
                  <a:moveTo>
                    <a:pt x="24" y="54"/>
                  </a:moveTo>
                  <a:cubicBezTo>
                    <a:pt x="24" y="54"/>
                    <a:pt x="24" y="54"/>
                    <a:pt x="24" y="54"/>
                  </a:cubicBezTo>
                  <a:lnTo>
                    <a:pt x="23" y="55"/>
                  </a:lnTo>
                  <a:cubicBezTo>
                    <a:pt x="23" y="55"/>
                    <a:pt x="23" y="55"/>
                    <a:pt x="23" y="55"/>
                  </a:cubicBezTo>
                  <a:lnTo>
                    <a:pt x="24" y="54"/>
                  </a:lnTo>
                  <a:close/>
                  <a:moveTo>
                    <a:pt x="23" y="55"/>
                  </a:moveTo>
                  <a:lnTo>
                    <a:pt x="23" y="55"/>
                  </a:lnTo>
                  <a:close/>
                  <a:moveTo>
                    <a:pt x="24" y="54"/>
                  </a:moveTo>
                  <a:cubicBezTo>
                    <a:pt x="25" y="55"/>
                    <a:pt x="26" y="57"/>
                    <a:pt x="27" y="58"/>
                  </a:cubicBezTo>
                  <a:lnTo>
                    <a:pt x="26" y="59"/>
                  </a:lnTo>
                  <a:cubicBezTo>
                    <a:pt x="25" y="58"/>
                    <a:pt x="24" y="56"/>
                    <a:pt x="23" y="55"/>
                  </a:cubicBezTo>
                  <a:lnTo>
                    <a:pt x="24" y="54"/>
                  </a:lnTo>
                  <a:close/>
                  <a:moveTo>
                    <a:pt x="27" y="58"/>
                  </a:moveTo>
                  <a:cubicBezTo>
                    <a:pt x="30" y="63"/>
                    <a:pt x="35" y="69"/>
                    <a:pt x="35" y="72"/>
                  </a:cubicBezTo>
                  <a:lnTo>
                    <a:pt x="34" y="72"/>
                  </a:lnTo>
                  <a:cubicBezTo>
                    <a:pt x="34" y="70"/>
                    <a:pt x="29" y="64"/>
                    <a:pt x="26" y="59"/>
                  </a:cubicBezTo>
                  <a:lnTo>
                    <a:pt x="27" y="58"/>
                  </a:lnTo>
                  <a:close/>
                  <a:moveTo>
                    <a:pt x="35" y="72"/>
                  </a:moveTo>
                  <a:cubicBezTo>
                    <a:pt x="35" y="77"/>
                    <a:pt x="33" y="86"/>
                    <a:pt x="33" y="86"/>
                  </a:cubicBezTo>
                  <a:lnTo>
                    <a:pt x="31" y="86"/>
                  </a:lnTo>
                  <a:cubicBezTo>
                    <a:pt x="31" y="86"/>
                    <a:pt x="34" y="76"/>
                    <a:pt x="34" y="72"/>
                  </a:cubicBezTo>
                  <a:lnTo>
                    <a:pt x="35" y="72"/>
                  </a:lnTo>
                  <a:close/>
                  <a:moveTo>
                    <a:pt x="33" y="86"/>
                  </a:moveTo>
                  <a:lnTo>
                    <a:pt x="32" y="87"/>
                  </a:lnTo>
                  <a:lnTo>
                    <a:pt x="32" y="86"/>
                  </a:lnTo>
                  <a:lnTo>
                    <a:pt x="33" y="86"/>
                  </a:lnTo>
                  <a:close/>
                  <a:moveTo>
                    <a:pt x="32" y="87"/>
                  </a:moveTo>
                  <a:lnTo>
                    <a:pt x="19" y="84"/>
                  </a:lnTo>
                  <a:lnTo>
                    <a:pt x="19" y="83"/>
                  </a:lnTo>
                  <a:lnTo>
                    <a:pt x="32" y="85"/>
                  </a:lnTo>
                  <a:lnTo>
                    <a:pt x="32" y="87"/>
                  </a:lnTo>
                  <a:close/>
                  <a:moveTo>
                    <a:pt x="19" y="83"/>
                  </a:moveTo>
                  <a:lnTo>
                    <a:pt x="19" y="83"/>
                  </a:lnTo>
                  <a:lnTo>
                    <a:pt x="19" y="84"/>
                  </a:lnTo>
                  <a:lnTo>
                    <a:pt x="19" y="83"/>
                  </a:lnTo>
                  <a:close/>
                  <a:moveTo>
                    <a:pt x="20" y="84"/>
                  </a:moveTo>
                  <a:lnTo>
                    <a:pt x="8" y="90"/>
                  </a:lnTo>
                  <a:lnTo>
                    <a:pt x="8" y="89"/>
                  </a:lnTo>
                  <a:lnTo>
                    <a:pt x="19" y="83"/>
                  </a:lnTo>
                  <a:lnTo>
                    <a:pt x="20" y="84"/>
                  </a:lnTo>
                  <a:close/>
                  <a:moveTo>
                    <a:pt x="7" y="89"/>
                  </a:moveTo>
                  <a:lnTo>
                    <a:pt x="8" y="89"/>
                  </a:lnTo>
                  <a:lnTo>
                    <a:pt x="7" y="89"/>
                  </a:lnTo>
                  <a:close/>
                  <a:moveTo>
                    <a:pt x="9" y="90"/>
                  </a:moveTo>
                  <a:lnTo>
                    <a:pt x="2" y="109"/>
                  </a:lnTo>
                  <a:lnTo>
                    <a:pt x="1" y="108"/>
                  </a:lnTo>
                  <a:lnTo>
                    <a:pt x="7" y="89"/>
                  </a:lnTo>
                  <a:lnTo>
                    <a:pt x="9" y="90"/>
                  </a:lnTo>
                  <a:close/>
                  <a:moveTo>
                    <a:pt x="2" y="109"/>
                  </a:moveTo>
                  <a:lnTo>
                    <a:pt x="0" y="110"/>
                  </a:lnTo>
                  <a:lnTo>
                    <a:pt x="1" y="108"/>
                  </a:lnTo>
                  <a:lnTo>
                    <a:pt x="1" y="109"/>
                  </a:lnTo>
                  <a:lnTo>
                    <a:pt x="2" y="109"/>
                  </a:lnTo>
                  <a:close/>
                  <a:moveTo>
                    <a:pt x="1" y="108"/>
                  </a:moveTo>
                  <a:lnTo>
                    <a:pt x="14" y="103"/>
                  </a:lnTo>
                  <a:lnTo>
                    <a:pt x="15" y="105"/>
                  </a:lnTo>
                  <a:lnTo>
                    <a:pt x="2" y="109"/>
                  </a:lnTo>
                  <a:lnTo>
                    <a:pt x="1" y="108"/>
                  </a:lnTo>
                  <a:close/>
                  <a:moveTo>
                    <a:pt x="14" y="103"/>
                  </a:moveTo>
                  <a:lnTo>
                    <a:pt x="15" y="103"/>
                  </a:lnTo>
                  <a:lnTo>
                    <a:pt x="15" y="104"/>
                  </a:lnTo>
                  <a:lnTo>
                    <a:pt x="14" y="103"/>
                  </a:lnTo>
                  <a:close/>
                  <a:moveTo>
                    <a:pt x="15" y="103"/>
                  </a:moveTo>
                  <a:lnTo>
                    <a:pt x="28" y="106"/>
                  </a:lnTo>
                  <a:lnTo>
                    <a:pt x="28" y="108"/>
                  </a:lnTo>
                  <a:lnTo>
                    <a:pt x="14" y="105"/>
                  </a:lnTo>
                  <a:lnTo>
                    <a:pt x="15" y="103"/>
                  </a:lnTo>
                  <a:close/>
                  <a:moveTo>
                    <a:pt x="28" y="106"/>
                  </a:moveTo>
                  <a:lnTo>
                    <a:pt x="29" y="107"/>
                  </a:lnTo>
                  <a:lnTo>
                    <a:pt x="28" y="107"/>
                  </a:lnTo>
                  <a:lnTo>
                    <a:pt x="28" y="106"/>
                  </a:lnTo>
                  <a:close/>
                  <a:moveTo>
                    <a:pt x="29" y="107"/>
                  </a:moveTo>
                  <a:lnTo>
                    <a:pt x="4" y="161"/>
                  </a:lnTo>
                  <a:lnTo>
                    <a:pt x="3" y="160"/>
                  </a:lnTo>
                  <a:lnTo>
                    <a:pt x="27" y="107"/>
                  </a:lnTo>
                  <a:lnTo>
                    <a:pt x="29" y="107"/>
                  </a:lnTo>
                  <a:close/>
                  <a:moveTo>
                    <a:pt x="3" y="161"/>
                  </a:moveTo>
                  <a:lnTo>
                    <a:pt x="2" y="161"/>
                  </a:lnTo>
                  <a:lnTo>
                    <a:pt x="3" y="160"/>
                  </a:lnTo>
                  <a:lnTo>
                    <a:pt x="3" y="161"/>
                  </a:lnTo>
                  <a:close/>
                  <a:moveTo>
                    <a:pt x="4" y="160"/>
                  </a:moveTo>
                  <a:lnTo>
                    <a:pt x="28" y="177"/>
                  </a:lnTo>
                  <a:lnTo>
                    <a:pt x="27" y="178"/>
                  </a:lnTo>
                  <a:lnTo>
                    <a:pt x="3" y="161"/>
                  </a:lnTo>
                  <a:lnTo>
                    <a:pt x="4" y="160"/>
                  </a:lnTo>
                  <a:close/>
                  <a:moveTo>
                    <a:pt x="28" y="178"/>
                  </a:moveTo>
                  <a:lnTo>
                    <a:pt x="28" y="179"/>
                  </a:lnTo>
                  <a:lnTo>
                    <a:pt x="27" y="178"/>
                  </a:lnTo>
                  <a:lnTo>
                    <a:pt x="28" y="178"/>
                  </a:lnTo>
                  <a:close/>
                  <a:moveTo>
                    <a:pt x="26" y="170"/>
                  </a:moveTo>
                  <a:lnTo>
                    <a:pt x="9" y="158"/>
                  </a:lnTo>
                  <a:lnTo>
                    <a:pt x="10" y="157"/>
                  </a:lnTo>
                  <a:lnTo>
                    <a:pt x="27" y="168"/>
                  </a:lnTo>
                  <a:lnTo>
                    <a:pt x="26" y="170"/>
                  </a:lnTo>
                  <a:close/>
                  <a:moveTo>
                    <a:pt x="25" y="160"/>
                  </a:moveTo>
                  <a:lnTo>
                    <a:pt x="34" y="128"/>
                  </a:lnTo>
                  <a:lnTo>
                    <a:pt x="35" y="128"/>
                  </a:lnTo>
                  <a:lnTo>
                    <a:pt x="27" y="161"/>
                  </a:lnTo>
                  <a:lnTo>
                    <a:pt x="25" y="160"/>
                  </a:lnTo>
                  <a:close/>
                  <a:moveTo>
                    <a:pt x="19" y="157"/>
                  </a:moveTo>
                  <a:lnTo>
                    <a:pt x="31" y="127"/>
                  </a:lnTo>
                  <a:lnTo>
                    <a:pt x="32" y="127"/>
                  </a:lnTo>
                  <a:lnTo>
                    <a:pt x="20" y="157"/>
                  </a:lnTo>
                  <a:lnTo>
                    <a:pt x="19" y="157"/>
                  </a:lnTo>
                  <a:close/>
                  <a:moveTo>
                    <a:pt x="12" y="151"/>
                  </a:moveTo>
                  <a:lnTo>
                    <a:pt x="28" y="125"/>
                  </a:lnTo>
                  <a:lnTo>
                    <a:pt x="29" y="125"/>
                  </a:lnTo>
                  <a:lnTo>
                    <a:pt x="14" y="152"/>
                  </a:lnTo>
                  <a:lnTo>
                    <a:pt x="12" y="151"/>
                  </a:lnTo>
                  <a:close/>
                  <a:moveTo>
                    <a:pt x="41" y="112"/>
                  </a:moveTo>
                  <a:lnTo>
                    <a:pt x="47" y="87"/>
                  </a:lnTo>
                  <a:lnTo>
                    <a:pt x="48" y="87"/>
                  </a:lnTo>
                  <a:lnTo>
                    <a:pt x="42" y="113"/>
                  </a:lnTo>
                  <a:lnTo>
                    <a:pt x="41" y="112"/>
                  </a:lnTo>
                  <a:close/>
                  <a:moveTo>
                    <a:pt x="36" y="108"/>
                  </a:moveTo>
                  <a:lnTo>
                    <a:pt x="41" y="85"/>
                  </a:lnTo>
                  <a:lnTo>
                    <a:pt x="43" y="85"/>
                  </a:lnTo>
                  <a:lnTo>
                    <a:pt x="38" y="109"/>
                  </a:lnTo>
                  <a:lnTo>
                    <a:pt x="36" y="108"/>
                  </a:lnTo>
                  <a:close/>
                  <a:moveTo>
                    <a:pt x="31" y="106"/>
                  </a:moveTo>
                  <a:lnTo>
                    <a:pt x="39" y="85"/>
                  </a:lnTo>
                  <a:lnTo>
                    <a:pt x="40" y="85"/>
                  </a:lnTo>
                  <a:lnTo>
                    <a:pt x="32" y="107"/>
                  </a:lnTo>
                  <a:lnTo>
                    <a:pt x="31" y="106"/>
                  </a:lnTo>
                  <a:close/>
                  <a:moveTo>
                    <a:pt x="40" y="72"/>
                  </a:moveTo>
                  <a:lnTo>
                    <a:pt x="29" y="53"/>
                  </a:lnTo>
                  <a:lnTo>
                    <a:pt x="30" y="52"/>
                  </a:lnTo>
                  <a:lnTo>
                    <a:pt x="41" y="71"/>
                  </a:lnTo>
                  <a:lnTo>
                    <a:pt x="40" y="72"/>
                  </a:lnTo>
                  <a:close/>
                  <a:moveTo>
                    <a:pt x="31" y="32"/>
                  </a:moveTo>
                  <a:lnTo>
                    <a:pt x="31" y="15"/>
                  </a:lnTo>
                  <a:lnTo>
                    <a:pt x="32" y="15"/>
                  </a:lnTo>
                  <a:lnTo>
                    <a:pt x="32" y="32"/>
                  </a:lnTo>
                  <a:lnTo>
                    <a:pt x="31" y="32"/>
                  </a:lnTo>
                  <a:close/>
                  <a:moveTo>
                    <a:pt x="64" y="114"/>
                  </a:moveTo>
                  <a:lnTo>
                    <a:pt x="67" y="104"/>
                  </a:lnTo>
                  <a:lnTo>
                    <a:pt x="68" y="104"/>
                  </a:lnTo>
                  <a:lnTo>
                    <a:pt x="65" y="114"/>
                  </a:lnTo>
                  <a:lnTo>
                    <a:pt x="64" y="114"/>
                  </a:lnTo>
                  <a:close/>
                  <a:moveTo>
                    <a:pt x="52" y="107"/>
                  </a:moveTo>
                  <a:lnTo>
                    <a:pt x="61" y="108"/>
                  </a:lnTo>
                  <a:lnTo>
                    <a:pt x="60" y="110"/>
                  </a:lnTo>
                  <a:lnTo>
                    <a:pt x="52" y="109"/>
                  </a:lnTo>
                  <a:lnTo>
                    <a:pt x="52" y="107"/>
                  </a:lnTo>
                  <a:close/>
                  <a:moveTo>
                    <a:pt x="57" y="96"/>
                  </a:moveTo>
                  <a:lnTo>
                    <a:pt x="65" y="99"/>
                  </a:lnTo>
                  <a:lnTo>
                    <a:pt x="64" y="100"/>
                  </a:lnTo>
                  <a:lnTo>
                    <a:pt x="56" y="98"/>
                  </a:lnTo>
                  <a:lnTo>
                    <a:pt x="57" y="96"/>
                  </a:lnTo>
                  <a:close/>
                  <a:moveTo>
                    <a:pt x="8" y="99"/>
                  </a:moveTo>
                  <a:lnTo>
                    <a:pt x="14" y="96"/>
                  </a:lnTo>
                  <a:lnTo>
                    <a:pt x="15" y="97"/>
                  </a:lnTo>
                  <a:lnTo>
                    <a:pt x="8" y="100"/>
                  </a:lnTo>
                  <a:lnTo>
                    <a:pt x="8" y="99"/>
                  </a:lnTo>
                  <a:close/>
                  <a:moveTo>
                    <a:pt x="10" y="91"/>
                  </a:moveTo>
                  <a:lnTo>
                    <a:pt x="15" y="89"/>
                  </a:lnTo>
                  <a:lnTo>
                    <a:pt x="16" y="90"/>
                  </a:lnTo>
                  <a:lnTo>
                    <a:pt x="10" y="93"/>
                  </a:lnTo>
                  <a:lnTo>
                    <a:pt x="10" y="91"/>
                  </a:lnTo>
                  <a:close/>
                  <a:moveTo>
                    <a:pt x="20" y="98"/>
                  </a:moveTo>
                  <a:lnTo>
                    <a:pt x="29" y="100"/>
                  </a:lnTo>
                  <a:lnTo>
                    <a:pt x="29" y="101"/>
                  </a:lnTo>
                  <a:lnTo>
                    <a:pt x="20" y="99"/>
                  </a:lnTo>
                  <a:lnTo>
                    <a:pt x="20" y="98"/>
                  </a:lnTo>
                  <a:close/>
                  <a:moveTo>
                    <a:pt x="21" y="91"/>
                  </a:moveTo>
                  <a:lnTo>
                    <a:pt x="31" y="93"/>
                  </a:lnTo>
                  <a:lnTo>
                    <a:pt x="30" y="94"/>
                  </a:lnTo>
                  <a:lnTo>
                    <a:pt x="21" y="93"/>
                  </a:lnTo>
                  <a:lnTo>
                    <a:pt x="21" y="91"/>
                  </a:lnTo>
                  <a:close/>
                  <a:moveTo>
                    <a:pt x="28" y="47"/>
                  </a:moveTo>
                  <a:lnTo>
                    <a:pt x="28" y="47"/>
                  </a:lnTo>
                  <a:lnTo>
                    <a:pt x="28" y="49"/>
                  </a:lnTo>
                  <a:lnTo>
                    <a:pt x="28" y="47"/>
                  </a:lnTo>
                  <a:close/>
                  <a:moveTo>
                    <a:pt x="28" y="49"/>
                  </a:moveTo>
                  <a:lnTo>
                    <a:pt x="28" y="49"/>
                  </a:lnTo>
                  <a:lnTo>
                    <a:pt x="28" y="48"/>
                  </a:lnTo>
                  <a:lnTo>
                    <a:pt x="28" y="49"/>
                  </a:lnTo>
                  <a:close/>
                  <a:moveTo>
                    <a:pt x="28" y="47"/>
                  </a:moveTo>
                  <a:cubicBezTo>
                    <a:pt x="28" y="47"/>
                    <a:pt x="29" y="47"/>
                    <a:pt x="29" y="47"/>
                  </a:cubicBezTo>
                  <a:lnTo>
                    <a:pt x="29" y="49"/>
                  </a:lnTo>
                  <a:cubicBezTo>
                    <a:pt x="28" y="49"/>
                    <a:pt x="28" y="49"/>
                    <a:pt x="28" y="49"/>
                  </a:cubicBezTo>
                  <a:lnTo>
                    <a:pt x="28" y="47"/>
                  </a:lnTo>
                  <a:close/>
                  <a:moveTo>
                    <a:pt x="29" y="47"/>
                  </a:moveTo>
                  <a:lnTo>
                    <a:pt x="29" y="47"/>
                  </a:lnTo>
                  <a:lnTo>
                    <a:pt x="29" y="48"/>
                  </a:lnTo>
                  <a:lnTo>
                    <a:pt x="29" y="47"/>
                  </a:lnTo>
                  <a:close/>
                  <a:moveTo>
                    <a:pt x="29" y="47"/>
                  </a:moveTo>
                  <a:cubicBezTo>
                    <a:pt x="29" y="47"/>
                    <a:pt x="29" y="47"/>
                    <a:pt x="29" y="47"/>
                  </a:cubicBezTo>
                  <a:lnTo>
                    <a:pt x="30" y="48"/>
                  </a:lnTo>
                  <a:cubicBezTo>
                    <a:pt x="29" y="49"/>
                    <a:pt x="29" y="49"/>
                    <a:pt x="29" y="49"/>
                  </a:cubicBezTo>
                  <a:lnTo>
                    <a:pt x="29" y="47"/>
                  </a:lnTo>
                  <a:close/>
                  <a:moveTo>
                    <a:pt x="29" y="47"/>
                  </a:moveTo>
                  <a:cubicBezTo>
                    <a:pt x="30" y="47"/>
                    <a:pt x="31" y="46"/>
                    <a:pt x="31" y="45"/>
                  </a:cubicBezTo>
                  <a:lnTo>
                    <a:pt x="32" y="46"/>
                  </a:lnTo>
                  <a:cubicBezTo>
                    <a:pt x="32" y="47"/>
                    <a:pt x="31" y="48"/>
                    <a:pt x="30" y="48"/>
                  </a:cubicBezTo>
                  <a:lnTo>
                    <a:pt x="29" y="47"/>
                  </a:lnTo>
                  <a:close/>
                  <a:moveTo>
                    <a:pt x="31" y="45"/>
                  </a:moveTo>
                  <a:lnTo>
                    <a:pt x="31" y="45"/>
                  </a:lnTo>
                  <a:lnTo>
                    <a:pt x="32" y="46"/>
                  </a:lnTo>
                  <a:lnTo>
                    <a:pt x="31" y="45"/>
                  </a:lnTo>
                  <a:close/>
                  <a:moveTo>
                    <a:pt x="32" y="46"/>
                  </a:moveTo>
                  <a:lnTo>
                    <a:pt x="32" y="46"/>
                  </a:lnTo>
                  <a:lnTo>
                    <a:pt x="31" y="46"/>
                  </a:lnTo>
                  <a:lnTo>
                    <a:pt x="32" y="46"/>
                  </a:lnTo>
                  <a:close/>
                  <a:moveTo>
                    <a:pt x="31" y="45"/>
                  </a:moveTo>
                  <a:cubicBezTo>
                    <a:pt x="31" y="45"/>
                    <a:pt x="31" y="44"/>
                    <a:pt x="30" y="44"/>
                  </a:cubicBezTo>
                  <a:lnTo>
                    <a:pt x="32" y="43"/>
                  </a:lnTo>
                  <a:cubicBezTo>
                    <a:pt x="32" y="44"/>
                    <a:pt x="32" y="45"/>
                    <a:pt x="32" y="46"/>
                  </a:cubicBezTo>
                  <a:lnTo>
                    <a:pt x="31" y="45"/>
                  </a:lnTo>
                  <a:close/>
                  <a:moveTo>
                    <a:pt x="30" y="44"/>
                  </a:moveTo>
                  <a:cubicBezTo>
                    <a:pt x="30" y="43"/>
                    <a:pt x="30" y="43"/>
                    <a:pt x="29" y="43"/>
                  </a:cubicBezTo>
                  <a:lnTo>
                    <a:pt x="29" y="41"/>
                  </a:lnTo>
                  <a:cubicBezTo>
                    <a:pt x="30" y="42"/>
                    <a:pt x="31" y="42"/>
                    <a:pt x="32" y="43"/>
                  </a:cubicBezTo>
                  <a:lnTo>
                    <a:pt x="30" y="44"/>
                  </a:lnTo>
                  <a:close/>
                  <a:moveTo>
                    <a:pt x="29" y="43"/>
                  </a:moveTo>
                  <a:lnTo>
                    <a:pt x="29" y="43"/>
                  </a:lnTo>
                  <a:lnTo>
                    <a:pt x="29" y="42"/>
                  </a:lnTo>
                  <a:lnTo>
                    <a:pt x="29" y="43"/>
                  </a:lnTo>
                  <a:close/>
                  <a:moveTo>
                    <a:pt x="29" y="43"/>
                  </a:moveTo>
                  <a:cubicBezTo>
                    <a:pt x="29" y="43"/>
                    <a:pt x="29" y="43"/>
                    <a:pt x="29" y="43"/>
                  </a:cubicBezTo>
                  <a:lnTo>
                    <a:pt x="29" y="41"/>
                  </a:lnTo>
                  <a:cubicBezTo>
                    <a:pt x="29" y="41"/>
                    <a:pt x="29" y="41"/>
                    <a:pt x="29" y="41"/>
                  </a:cubicBezTo>
                  <a:lnTo>
                    <a:pt x="29" y="43"/>
                  </a:lnTo>
                  <a:close/>
                  <a:moveTo>
                    <a:pt x="29" y="43"/>
                  </a:moveTo>
                  <a:lnTo>
                    <a:pt x="29" y="43"/>
                  </a:lnTo>
                  <a:lnTo>
                    <a:pt x="29" y="42"/>
                  </a:lnTo>
                  <a:lnTo>
                    <a:pt x="29" y="43"/>
                  </a:lnTo>
                  <a:close/>
                  <a:moveTo>
                    <a:pt x="29" y="43"/>
                  </a:moveTo>
                  <a:lnTo>
                    <a:pt x="29" y="43"/>
                  </a:lnTo>
                  <a:lnTo>
                    <a:pt x="29" y="41"/>
                  </a:lnTo>
                  <a:lnTo>
                    <a:pt x="29" y="43"/>
                  </a:lnTo>
                  <a:close/>
                  <a:moveTo>
                    <a:pt x="29" y="41"/>
                  </a:moveTo>
                  <a:lnTo>
                    <a:pt x="29" y="41"/>
                  </a:lnTo>
                  <a:lnTo>
                    <a:pt x="29" y="42"/>
                  </a:lnTo>
                  <a:lnTo>
                    <a:pt x="29" y="41"/>
                  </a:lnTo>
                  <a:close/>
                  <a:moveTo>
                    <a:pt x="29" y="43"/>
                  </a:moveTo>
                  <a:cubicBezTo>
                    <a:pt x="29" y="43"/>
                    <a:pt x="29" y="43"/>
                    <a:pt x="29" y="43"/>
                  </a:cubicBezTo>
                  <a:lnTo>
                    <a:pt x="29" y="41"/>
                  </a:lnTo>
                  <a:cubicBezTo>
                    <a:pt x="29" y="41"/>
                    <a:pt x="29" y="41"/>
                    <a:pt x="29" y="41"/>
                  </a:cubicBezTo>
                  <a:lnTo>
                    <a:pt x="29" y="43"/>
                  </a:lnTo>
                  <a:close/>
                  <a:moveTo>
                    <a:pt x="29" y="43"/>
                  </a:moveTo>
                  <a:cubicBezTo>
                    <a:pt x="28" y="43"/>
                    <a:pt x="28" y="43"/>
                    <a:pt x="28" y="43"/>
                  </a:cubicBezTo>
                  <a:lnTo>
                    <a:pt x="28" y="42"/>
                  </a:lnTo>
                  <a:cubicBezTo>
                    <a:pt x="28" y="41"/>
                    <a:pt x="28" y="41"/>
                    <a:pt x="29" y="41"/>
                  </a:cubicBezTo>
                  <a:lnTo>
                    <a:pt x="29" y="43"/>
                  </a:lnTo>
                  <a:close/>
                  <a:moveTo>
                    <a:pt x="28" y="43"/>
                  </a:moveTo>
                  <a:cubicBezTo>
                    <a:pt x="27" y="43"/>
                    <a:pt x="27" y="44"/>
                    <a:pt x="27" y="45"/>
                  </a:cubicBezTo>
                  <a:lnTo>
                    <a:pt x="25" y="44"/>
                  </a:lnTo>
                  <a:cubicBezTo>
                    <a:pt x="26" y="43"/>
                    <a:pt x="27" y="42"/>
                    <a:pt x="28" y="42"/>
                  </a:cubicBezTo>
                  <a:lnTo>
                    <a:pt x="28" y="43"/>
                  </a:lnTo>
                  <a:close/>
                  <a:moveTo>
                    <a:pt x="27" y="45"/>
                  </a:moveTo>
                  <a:lnTo>
                    <a:pt x="27" y="45"/>
                  </a:lnTo>
                  <a:lnTo>
                    <a:pt x="26" y="44"/>
                  </a:lnTo>
                  <a:lnTo>
                    <a:pt x="27" y="45"/>
                  </a:lnTo>
                  <a:close/>
                  <a:moveTo>
                    <a:pt x="27" y="45"/>
                  </a:moveTo>
                  <a:cubicBezTo>
                    <a:pt x="27" y="45"/>
                    <a:pt x="27" y="45"/>
                    <a:pt x="27" y="45"/>
                  </a:cubicBezTo>
                  <a:lnTo>
                    <a:pt x="25" y="44"/>
                  </a:lnTo>
                  <a:cubicBezTo>
                    <a:pt x="25" y="44"/>
                    <a:pt x="25" y="44"/>
                    <a:pt x="25" y="44"/>
                  </a:cubicBezTo>
                  <a:lnTo>
                    <a:pt x="27" y="45"/>
                  </a:lnTo>
                  <a:close/>
                  <a:moveTo>
                    <a:pt x="25" y="44"/>
                  </a:moveTo>
                  <a:lnTo>
                    <a:pt x="25" y="44"/>
                  </a:lnTo>
                  <a:lnTo>
                    <a:pt x="26" y="44"/>
                  </a:lnTo>
                  <a:lnTo>
                    <a:pt x="25" y="44"/>
                  </a:lnTo>
                  <a:close/>
                  <a:moveTo>
                    <a:pt x="27" y="45"/>
                  </a:moveTo>
                  <a:cubicBezTo>
                    <a:pt x="27" y="45"/>
                    <a:pt x="27" y="46"/>
                    <a:pt x="27" y="46"/>
                  </a:cubicBezTo>
                  <a:lnTo>
                    <a:pt x="26" y="47"/>
                  </a:lnTo>
                  <a:cubicBezTo>
                    <a:pt x="25" y="46"/>
                    <a:pt x="25" y="45"/>
                    <a:pt x="25" y="44"/>
                  </a:cubicBezTo>
                  <a:lnTo>
                    <a:pt x="27" y="45"/>
                  </a:lnTo>
                  <a:close/>
                  <a:moveTo>
                    <a:pt x="26" y="47"/>
                  </a:moveTo>
                  <a:lnTo>
                    <a:pt x="26" y="47"/>
                  </a:lnTo>
                  <a:close/>
                  <a:moveTo>
                    <a:pt x="27" y="46"/>
                  </a:moveTo>
                  <a:cubicBezTo>
                    <a:pt x="27" y="47"/>
                    <a:pt x="28" y="47"/>
                    <a:pt x="28" y="47"/>
                  </a:cubicBezTo>
                  <a:lnTo>
                    <a:pt x="28" y="49"/>
                  </a:lnTo>
                  <a:cubicBezTo>
                    <a:pt x="27" y="48"/>
                    <a:pt x="26" y="48"/>
                    <a:pt x="26" y="47"/>
                  </a:cubicBezTo>
                  <a:lnTo>
                    <a:pt x="27" y="46"/>
                  </a:lnTo>
                  <a:close/>
                  <a:moveTo>
                    <a:pt x="28" y="49"/>
                  </a:moveTo>
                  <a:lnTo>
                    <a:pt x="28" y="49"/>
                  </a:lnTo>
                  <a:lnTo>
                    <a:pt x="28" y="48"/>
                  </a:lnTo>
                  <a:lnTo>
                    <a:pt x="28" y="49"/>
                  </a:lnTo>
                  <a:close/>
                  <a:moveTo>
                    <a:pt x="28" y="47"/>
                  </a:moveTo>
                  <a:lnTo>
                    <a:pt x="28" y="47"/>
                  </a:lnTo>
                  <a:lnTo>
                    <a:pt x="28" y="49"/>
                  </a:lnTo>
                  <a:lnTo>
                    <a:pt x="28" y="47"/>
                  </a:lnTo>
                  <a:close/>
                  <a:moveTo>
                    <a:pt x="32" y="16"/>
                  </a:moveTo>
                  <a:lnTo>
                    <a:pt x="30" y="30"/>
                  </a:lnTo>
                  <a:lnTo>
                    <a:pt x="28" y="30"/>
                  </a:lnTo>
                  <a:lnTo>
                    <a:pt x="31" y="15"/>
                  </a:lnTo>
                  <a:lnTo>
                    <a:pt x="32" y="16"/>
                  </a:lnTo>
                  <a:close/>
                  <a:moveTo>
                    <a:pt x="30" y="52"/>
                  </a:moveTo>
                  <a:lnTo>
                    <a:pt x="48" y="75"/>
                  </a:lnTo>
                  <a:lnTo>
                    <a:pt x="47" y="76"/>
                  </a:lnTo>
                  <a:lnTo>
                    <a:pt x="29" y="53"/>
                  </a:lnTo>
                  <a:lnTo>
                    <a:pt x="30" y="52"/>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2" name="Freeform 29"/>
            <p:cNvSpPr>
              <a:spLocks noEditPoints="1"/>
            </p:cNvSpPr>
            <p:nvPr/>
          </p:nvSpPr>
          <p:spPr bwMode="auto">
            <a:xfrm>
              <a:off x="3776" y="1271"/>
              <a:ext cx="608" cy="849"/>
            </a:xfrm>
            <a:custGeom>
              <a:avLst/>
              <a:gdLst>
                <a:gd name="T0" fmla="*/ 30765694 w 100"/>
                <a:gd name="T1" fmla="*/ 32827521 h 146"/>
                <a:gd name="T2" fmla="*/ 24900676 w 100"/>
                <a:gd name="T3" fmla="*/ 18445112 h 146"/>
                <a:gd name="T4" fmla="*/ 27684283 w 100"/>
                <a:gd name="T5" fmla="*/ 17746461 h 146"/>
                <a:gd name="T6" fmla="*/ 30765694 w 100"/>
                <a:gd name="T7" fmla="*/ 18870438 h 146"/>
                <a:gd name="T8" fmla="*/ 28896373 w 100"/>
                <a:gd name="T9" fmla="*/ 13723655 h 146"/>
                <a:gd name="T10" fmla="*/ 26163377 w 100"/>
                <a:gd name="T11" fmla="*/ 12374541 h 146"/>
                <a:gd name="T12" fmla="*/ 21826033 w 100"/>
                <a:gd name="T13" fmla="*/ 13033086 h 146"/>
                <a:gd name="T14" fmla="*/ 17530944 w 100"/>
                <a:gd name="T15" fmla="*/ 9435809 h 146"/>
                <a:gd name="T16" fmla="*/ 9853947 w 100"/>
                <a:gd name="T17" fmla="*/ 8078409 h 146"/>
                <a:gd name="T18" fmla="*/ 0 w 100"/>
                <a:gd name="T19" fmla="*/ 0 h 146"/>
                <a:gd name="T20" fmla="*/ 4594218 w 100"/>
                <a:gd name="T21" fmla="*/ 8777061 h 146"/>
                <a:gd name="T22" fmla="*/ 7377831 w 100"/>
                <a:gd name="T23" fmla="*/ 11018357 h 146"/>
                <a:gd name="T24" fmla="*/ 13533879 w 100"/>
                <a:gd name="T25" fmla="*/ 12799867 h 146"/>
                <a:gd name="T26" fmla="*/ 15403419 w 100"/>
                <a:gd name="T27" fmla="*/ 15506386 h 146"/>
                <a:gd name="T28" fmla="*/ 11664602 w 100"/>
                <a:gd name="T29" fmla="*/ 16855709 h 146"/>
                <a:gd name="T30" fmla="*/ 9853947 w 100"/>
                <a:gd name="T31" fmla="*/ 19335870 h 146"/>
                <a:gd name="T32" fmla="*/ 11664602 w 100"/>
                <a:gd name="T33" fmla="*/ 23624896 h 146"/>
                <a:gd name="T34" fmla="*/ 14140718 w 100"/>
                <a:gd name="T35" fmla="*/ 21151602 h 146"/>
                <a:gd name="T36" fmla="*/ 18137783 w 100"/>
                <a:gd name="T37" fmla="*/ 20027654 h 146"/>
                <a:gd name="T38" fmla="*/ 21518549 w 100"/>
                <a:gd name="T39" fmla="*/ 32827521 h 146"/>
                <a:gd name="T40" fmla="*/ 30765694 w 100"/>
                <a:gd name="T41" fmla="*/ 32827521 h 146"/>
                <a:gd name="T42" fmla="*/ 28896373 w 100"/>
                <a:gd name="T43" fmla="*/ 31471302 h 146"/>
                <a:gd name="T44" fmla="*/ 22781249 w 100"/>
                <a:gd name="T45" fmla="*/ 31471302 h 146"/>
                <a:gd name="T46" fmla="*/ 27376836 w 100"/>
                <a:gd name="T47" fmla="*/ 29888760 h 146"/>
                <a:gd name="T48" fmla="*/ 23695316 w 100"/>
                <a:gd name="T49" fmla="*/ 22694241 h 146"/>
                <a:gd name="T50" fmla="*/ 25208166 w 100"/>
                <a:gd name="T51" fmla="*/ 30121002 h 146"/>
                <a:gd name="T52" fmla="*/ 22781249 w 100"/>
                <a:gd name="T53" fmla="*/ 23159470 h 146"/>
                <a:gd name="T54" fmla="*/ 22481858 w 100"/>
                <a:gd name="T55" fmla="*/ 29888760 h 146"/>
                <a:gd name="T56" fmla="*/ 21518549 w 100"/>
                <a:gd name="T57" fmla="*/ 23159470 h 146"/>
                <a:gd name="T58" fmla="*/ 22481858 w 100"/>
                <a:gd name="T59" fmla="*/ 19103663 h 146"/>
                <a:gd name="T60" fmla="*/ 19400447 w 100"/>
                <a:gd name="T61" fmla="*/ 13723655 h 146"/>
                <a:gd name="T62" fmla="*/ 20612574 w 100"/>
                <a:gd name="T63" fmla="*/ 19103663 h 146"/>
                <a:gd name="T64" fmla="*/ 17830336 w 100"/>
                <a:gd name="T65" fmla="*/ 14149184 h 146"/>
                <a:gd name="T66" fmla="*/ 19093000 w 100"/>
                <a:gd name="T67" fmla="*/ 19335870 h 146"/>
                <a:gd name="T68" fmla="*/ 16924324 w 100"/>
                <a:gd name="T69" fmla="*/ 14382409 h 146"/>
                <a:gd name="T70" fmla="*/ 14747338 w 100"/>
                <a:gd name="T71" fmla="*/ 11909109 h 146"/>
                <a:gd name="T72" fmla="*/ 8640525 w 100"/>
                <a:gd name="T73" fmla="*/ 9667848 h 146"/>
                <a:gd name="T74" fmla="*/ 5558895 w 100"/>
                <a:gd name="T75" fmla="*/ 5605145 h 146"/>
                <a:gd name="T76" fmla="*/ 2476123 w 100"/>
                <a:gd name="T77" fmla="*/ 2706519 h 146"/>
                <a:gd name="T78" fmla="*/ 28289535 w 100"/>
                <a:gd name="T79" fmla="*/ 16430383 h 146"/>
                <a:gd name="T80" fmla="*/ 27376836 w 100"/>
                <a:gd name="T81" fmla="*/ 14149184 h 146"/>
                <a:gd name="T82" fmla="*/ 24293838 w 100"/>
                <a:gd name="T83" fmla="*/ 16855709 h 146"/>
                <a:gd name="T84" fmla="*/ 26769997 w 100"/>
                <a:gd name="T85" fmla="*/ 15971813 h 146"/>
                <a:gd name="T86" fmla="*/ 23387863 w 100"/>
                <a:gd name="T87" fmla="*/ 14149184 h 146"/>
                <a:gd name="T88" fmla="*/ 25863986 w 100"/>
                <a:gd name="T89" fmla="*/ 13723655 h 146"/>
                <a:gd name="T90" fmla="*/ 11664602 w 100"/>
                <a:gd name="T91" fmla="*/ 21151602 h 146"/>
                <a:gd name="T92" fmla="*/ 12927260 w 100"/>
                <a:gd name="T93" fmla="*/ 19794435 h 146"/>
                <a:gd name="T94" fmla="*/ 11067406 w 100"/>
                <a:gd name="T95" fmla="*/ 19562193 h 146"/>
                <a:gd name="T96" fmla="*/ 12022616 w 100"/>
                <a:gd name="T97" fmla="*/ 18445112 h 146"/>
                <a:gd name="T98" fmla="*/ 14747338 w 100"/>
                <a:gd name="T99" fmla="*/ 19562193 h 146"/>
                <a:gd name="T100" fmla="*/ 17223497 w 100"/>
                <a:gd name="T101" fmla="*/ 18678337 h 146"/>
                <a:gd name="T102" fmla="*/ 13841363 w 100"/>
                <a:gd name="T103" fmla="*/ 17979686 h 146"/>
                <a:gd name="T104" fmla="*/ 16317486 w 100"/>
                <a:gd name="T105" fmla="*/ 17088893 h 146"/>
                <a:gd name="T106" fmla="*/ 7377831 w 100"/>
                <a:gd name="T107" fmla="*/ 9009303 h 146"/>
                <a:gd name="T108" fmla="*/ 7984444 w 100"/>
                <a:gd name="T109" fmla="*/ 8311832 h 146"/>
                <a:gd name="T110" fmla="*/ 6770986 w 100"/>
                <a:gd name="T111" fmla="*/ 7886506 h 146"/>
                <a:gd name="T112" fmla="*/ 6463539 w 100"/>
                <a:gd name="T113" fmla="*/ 8777061 h 146"/>
                <a:gd name="T114" fmla="*/ 7377831 w 100"/>
                <a:gd name="T115" fmla="*/ 9009303 h 146"/>
                <a:gd name="T116" fmla="*/ 2476123 w 100"/>
                <a:gd name="T117" fmla="*/ 2938726 h 146"/>
                <a:gd name="T118" fmla="*/ 4294869 w 100"/>
                <a:gd name="T119" fmla="*/ 5838538 h 146"/>
                <a:gd name="T120" fmla="*/ 8640525 w 100"/>
                <a:gd name="T121" fmla="*/ 9667848 h 146"/>
                <a:gd name="T122" fmla="*/ 17223497 w 100"/>
                <a:gd name="T123" fmla="*/ 11483783 h 1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
                <a:gd name="T187" fmla="*/ 0 h 146"/>
                <a:gd name="T188" fmla="*/ 100 w 100"/>
                <a:gd name="T189" fmla="*/ 146 h 14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 h="146">
                  <a:moveTo>
                    <a:pt x="100" y="146"/>
                  </a:moveTo>
                  <a:lnTo>
                    <a:pt x="81" y="82"/>
                  </a:lnTo>
                  <a:lnTo>
                    <a:pt x="90" y="79"/>
                  </a:lnTo>
                  <a:lnTo>
                    <a:pt x="100" y="84"/>
                  </a:lnTo>
                  <a:lnTo>
                    <a:pt x="94" y="61"/>
                  </a:lnTo>
                  <a:lnTo>
                    <a:pt x="85" y="55"/>
                  </a:lnTo>
                  <a:lnTo>
                    <a:pt x="71" y="58"/>
                  </a:lnTo>
                  <a:cubicBezTo>
                    <a:pt x="71" y="58"/>
                    <a:pt x="65" y="45"/>
                    <a:pt x="57" y="42"/>
                  </a:cubicBezTo>
                  <a:cubicBezTo>
                    <a:pt x="48" y="39"/>
                    <a:pt x="36" y="39"/>
                    <a:pt x="32" y="36"/>
                  </a:cubicBezTo>
                  <a:cubicBezTo>
                    <a:pt x="28" y="32"/>
                    <a:pt x="0" y="0"/>
                    <a:pt x="0" y="0"/>
                  </a:cubicBezTo>
                  <a:lnTo>
                    <a:pt x="15" y="39"/>
                  </a:lnTo>
                  <a:cubicBezTo>
                    <a:pt x="18" y="44"/>
                    <a:pt x="21" y="47"/>
                    <a:pt x="24" y="49"/>
                  </a:cubicBezTo>
                  <a:cubicBezTo>
                    <a:pt x="30" y="51"/>
                    <a:pt x="42" y="54"/>
                    <a:pt x="44" y="57"/>
                  </a:cubicBezTo>
                  <a:cubicBezTo>
                    <a:pt x="46" y="60"/>
                    <a:pt x="50" y="69"/>
                    <a:pt x="50" y="69"/>
                  </a:cubicBezTo>
                  <a:lnTo>
                    <a:pt x="38" y="75"/>
                  </a:lnTo>
                  <a:lnTo>
                    <a:pt x="32" y="86"/>
                  </a:lnTo>
                  <a:lnTo>
                    <a:pt x="38" y="105"/>
                  </a:lnTo>
                  <a:lnTo>
                    <a:pt x="46" y="94"/>
                  </a:lnTo>
                  <a:lnTo>
                    <a:pt x="59" y="89"/>
                  </a:lnTo>
                  <a:lnTo>
                    <a:pt x="70" y="146"/>
                  </a:lnTo>
                  <a:lnTo>
                    <a:pt x="100" y="146"/>
                  </a:lnTo>
                  <a:close/>
                  <a:moveTo>
                    <a:pt x="94" y="140"/>
                  </a:moveTo>
                  <a:lnTo>
                    <a:pt x="74" y="140"/>
                  </a:lnTo>
                  <a:moveTo>
                    <a:pt x="89" y="133"/>
                  </a:moveTo>
                  <a:lnTo>
                    <a:pt x="77" y="101"/>
                  </a:lnTo>
                  <a:moveTo>
                    <a:pt x="82" y="134"/>
                  </a:moveTo>
                  <a:lnTo>
                    <a:pt x="74" y="103"/>
                  </a:lnTo>
                  <a:moveTo>
                    <a:pt x="73" y="133"/>
                  </a:moveTo>
                  <a:lnTo>
                    <a:pt x="70" y="103"/>
                  </a:lnTo>
                  <a:moveTo>
                    <a:pt x="73" y="85"/>
                  </a:moveTo>
                  <a:lnTo>
                    <a:pt x="63" y="61"/>
                  </a:lnTo>
                  <a:moveTo>
                    <a:pt x="67" y="85"/>
                  </a:moveTo>
                  <a:lnTo>
                    <a:pt x="58" y="63"/>
                  </a:lnTo>
                  <a:moveTo>
                    <a:pt x="62" y="86"/>
                  </a:moveTo>
                  <a:lnTo>
                    <a:pt x="55" y="64"/>
                  </a:lnTo>
                  <a:moveTo>
                    <a:pt x="48" y="53"/>
                  </a:moveTo>
                  <a:lnTo>
                    <a:pt x="28" y="43"/>
                  </a:lnTo>
                  <a:moveTo>
                    <a:pt x="18" y="25"/>
                  </a:moveTo>
                  <a:lnTo>
                    <a:pt x="8" y="12"/>
                  </a:lnTo>
                  <a:moveTo>
                    <a:pt x="92" y="73"/>
                  </a:moveTo>
                  <a:lnTo>
                    <a:pt x="89" y="63"/>
                  </a:lnTo>
                  <a:moveTo>
                    <a:pt x="79" y="75"/>
                  </a:moveTo>
                  <a:lnTo>
                    <a:pt x="87" y="71"/>
                  </a:lnTo>
                  <a:moveTo>
                    <a:pt x="76" y="63"/>
                  </a:moveTo>
                  <a:lnTo>
                    <a:pt x="84" y="61"/>
                  </a:lnTo>
                  <a:moveTo>
                    <a:pt x="38" y="94"/>
                  </a:moveTo>
                  <a:lnTo>
                    <a:pt x="42" y="88"/>
                  </a:lnTo>
                  <a:moveTo>
                    <a:pt x="36" y="87"/>
                  </a:moveTo>
                  <a:lnTo>
                    <a:pt x="39" y="82"/>
                  </a:lnTo>
                  <a:moveTo>
                    <a:pt x="48" y="87"/>
                  </a:moveTo>
                  <a:lnTo>
                    <a:pt x="56" y="83"/>
                  </a:lnTo>
                  <a:moveTo>
                    <a:pt x="45" y="80"/>
                  </a:moveTo>
                  <a:lnTo>
                    <a:pt x="53" y="76"/>
                  </a:lnTo>
                  <a:moveTo>
                    <a:pt x="24" y="40"/>
                  </a:moveTo>
                  <a:cubicBezTo>
                    <a:pt x="26" y="40"/>
                    <a:pt x="26" y="38"/>
                    <a:pt x="26" y="37"/>
                  </a:cubicBezTo>
                  <a:cubicBezTo>
                    <a:pt x="25" y="35"/>
                    <a:pt x="23" y="35"/>
                    <a:pt x="22" y="35"/>
                  </a:cubicBezTo>
                  <a:cubicBezTo>
                    <a:pt x="21" y="36"/>
                    <a:pt x="20" y="38"/>
                    <a:pt x="21" y="39"/>
                  </a:cubicBezTo>
                  <a:cubicBezTo>
                    <a:pt x="21" y="40"/>
                    <a:pt x="23" y="41"/>
                    <a:pt x="24" y="40"/>
                  </a:cubicBezTo>
                  <a:close/>
                  <a:moveTo>
                    <a:pt x="8" y="13"/>
                  </a:moveTo>
                  <a:lnTo>
                    <a:pt x="14" y="26"/>
                  </a:lnTo>
                  <a:moveTo>
                    <a:pt x="28" y="43"/>
                  </a:moveTo>
                  <a:lnTo>
                    <a:pt x="56" y="51"/>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3" name="Freeform 30"/>
            <p:cNvSpPr>
              <a:spLocks noEditPoints="1"/>
            </p:cNvSpPr>
            <p:nvPr/>
          </p:nvSpPr>
          <p:spPr bwMode="auto">
            <a:xfrm>
              <a:off x="3772" y="1264"/>
              <a:ext cx="619" cy="860"/>
            </a:xfrm>
            <a:custGeom>
              <a:avLst/>
              <a:gdLst>
                <a:gd name="T0" fmla="*/ 24577953 w 102"/>
                <a:gd name="T1" fmla="*/ 18596326 h 148"/>
                <a:gd name="T2" fmla="*/ 24873647 w 102"/>
                <a:gd name="T3" fmla="*/ 18822152 h 148"/>
                <a:gd name="T4" fmla="*/ 30669120 w 102"/>
                <a:gd name="T5" fmla="*/ 19020521 h 148"/>
                <a:gd name="T6" fmla="*/ 30972879 w 102"/>
                <a:gd name="T7" fmla="*/ 19020521 h 148"/>
                <a:gd name="T8" fmla="*/ 28824396 w 102"/>
                <a:gd name="T9" fmla="*/ 13899175 h 148"/>
                <a:gd name="T10" fmla="*/ 28520674 w 102"/>
                <a:gd name="T11" fmla="*/ 14130497 h 148"/>
                <a:gd name="T12" fmla="*/ 21877444 w 102"/>
                <a:gd name="T13" fmla="*/ 13435135 h 148"/>
                <a:gd name="T14" fmla="*/ 21877444 w 102"/>
                <a:gd name="T15" fmla="*/ 13203638 h 148"/>
                <a:gd name="T16" fmla="*/ 17285041 w 102"/>
                <a:gd name="T17" fmla="*/ 9857337 h 148"/>
                <a:gd name="T18" fmla="*/ 13688062 w 102"/>
                <a:gd name="T19" fmla="*/ 8737809 h 148"/>
                <a:gd name="T20" fmla="*/ 13688062 w 102"/>
                <a:gd name="T21" fmla="*/ 9201814 h 148"/>
                <a:gd name="T22" fmla="*/ 600740 w 102"/>
                <a:gd name="T23" fmla="*/ 0 h 148"/>
                <a:gd name="T24" fmla="*/ 600740 w 102"/>
                <a:gd name="T25" fmla="*/ 0 h 148"/>
                <a:gd name="T26" fmla="*/ 6091172 w 102"/>
                <a:gd name="T27" fmla="*/ 10507189 h 148"/>
                <a:gd name="T28" fmla="*/ 6395150 w 102"/>
                <a:gd name="T29" fmla="*/ 10314491 h 148"/>
                <a:gd name="T30" fmla="*/ 7588606 w 102"/>
                <a:gd name="T31" fmla="*/ 11202726 h 148"/>
                <a:gd name="T32" fmla="*/ 9087369 w 102"/>
                <a:gd name="T33" fmla="*/ 11434258 h 148"/>
                <a:gd name="T34" fmla="*/ 9087369 w 102"/>
                <a:gd name="T35" fmla="*/ 11666731 h 148"/>
                <a:gd name="T36" fmla="*/ 15787601 w 102"/>
                <a:gd name="T37" fmla="*/ 15668555 h 148"/>
                <a:gd name="T38" fmla="*/ 11836633 w 102"/>
                <a:gd name="T39" fmla="*/ 16788083 h 148"/>
                <a:gd name="T40" fmla="*/ 12140356 w 102"/>
                <a:gd name="T41" fmla="*/ 17012758 h 148"/>
                <a:gd name="T42" fmla="*/ 10042177 w 102"/>
                <a:gd name="T43" fmla="*/ 19477675 h 148"/>
                <a:gd name="T44" fmla="*/ 11836633 w 102"/>
                <a:gd name="T45" fmla="*/ 24174832 h 148"/>
                <a:gd name="T46" fmla="*/ 12140356 w 102"/>
                <a:gd name="T47" fmla="*/ 23942319 h 148"/>
                <a:gd name="T48" fmla="*/ 18231522 w 102"/>
                <a:gd name="T49" fmla="*/ 20173008 h 148"/>
                <a:gd name="T50" fmla="*/ 18231522 w 102"/>
                <a:gd name="T51" fmla="*/ 19941680 h 148"/>
                <a:gd name="T52" fmla="*/ 21581751 w 102"/>
                <a:gd name="T53" fmla="*/ 33144133 h 148"/>
                <a:gd name="T54" fmla="*/ 21581751 w 102"/>
                <a:gd name="T55" fmla="*/ 33144133 h 148"/>
                <a:gd name="T56" fmla="*/ 28824396 w 102"/>
                <a:gd name="T57" fmla="*/ 31568601 h 148"/>
                <a:gd name="T58" fmla="*/ 23679930 w 102"/>
                <a:gd name="T59" fmla="*/ 22829647 h 148"/>
                <a:gd name="T60" fmla="*/ 24873647 w 102"/>
                <a:gd name="T61" fmla="*/ 30216361 h 148"/>
                <a:gd name="T62" fmla="*/ 19128217 w 102"/>
                <a:gd name="T63" fmla="*/ 13899175 h 148"/>
                <a:gd name="T64" fmla="*/ 20932031 w 102"/>
                <a:gd name="T65" fmla="*/ 19020521 h 148"/>
                <a:gd name="T66" fmla="*/ 14881555 w 102"/>
                <a:gd name="T67" fmla="*/ 12090926 h 148"/>
                <a:gd name="T68" fmla="*/ 3044922 w 102"/>
                <a:gd name="T69" fmla="*/ 2927777 h 148"/>
                <a:gd name="T70" fmla="*/ 28223615 w 102"/>
                <a:gd name="T71" fmla="*/ 16588563 h 148"/>
                <a:gd name="T72" fmla="*/ 25820129 w 102"/>
                <a:gd name="T73" fmla="*/ 13667643 h 148"/>
                <a:gd name="T74" fmla="*/ 12140356 w 102"/>
                <a:gd name="T75" fmla="*/ 21285889 h 148"/>
                <a:gd name="T76" fmla="*/ 14585861 w 102"/>
                <a:gd name="T77" fmla="*/ 19477675 h 148"/>
                <a:gd name="T78" fmla="*/ 16388347 w 102"/>
                <a:gd name="T79" fmla="*/ 17476763 h 148"/>
                <a:gd name="T80" fmla="*/ 7588606 w 102"/>
                <a:gd name="T81" fmla="*/ 9201814 h 148"/>
                <a:gd name="T82" fmla="*/ 7893688 w 102"/>
                <a:gd name="T83" fmla="*/ 9394477 h 148"/>
                <a:gd name="T84" fmla="*/ 7588606 w 102"/>
                <a:gd name="T85" fmla="*/ 9201814 h 148"/>
                <a:gd name="T86" fmla="*/ 8189382 w 102"/>
                <a:gd name="T87" fmla="*/ 8274949 h 148"/>
                <a:gd name="T88" fmla="*/ 7893688 w 102"/>
                <a:gd name="T89" fmla="*/ 8506277 h 148"/>
                <a:gd name="T90" fmla="*/ 6995889 w 102"/>
                <a:gd name="T91" fmla="*/ 8274949 h 148"/>
                <a:gd name="T92" fmla="*/ 6995889 w 102"/>
                <a:gd name="T93" fmla="*/ 8274949 h 148"/>
                <a:gd name="T94" fmla="*/ 6995889 w 102"/>
                <a:gd name="T95" fmla="*/ 8042238 h 148"/>
                <a:gd name="T96" fmla="*/ 6995889 w 102"/>
                <a:gd name="T97" fmla="*/ 8042238 h 148"/>
                <a:gd name="T98" fmla="*/ 6995889 w 102"/>
                <a:gd name="T99" fmla="*/ 8274949 h 148"/>
                <a:gd name="T100" fmla="*/ 6395150 w 102"/>
                <a:gd name="T101" fmla="*/ 8274949 h 148"/>
                <a:gd name="T102" fmla="*/ 6995889 w 102"/>
                <a:gd name="T103" fmla="*/ 8506277 h 148"/>
                <a:gd name="T104" fmla="*/ 6692173 w 102"/>
                <a:gd name="T105" fmla="*/ 8970282 h 148"/>
                <a:gd name="T106" fmla="*/ 6995889 w 102"/>
                <a:gd name="T107" fmla="*/ 9201814 h 148"/>
                <a:gd name="T108" fmla="*/ 7588606 w 102"/>
                <a:gd name="T109" fmla="*/ 9394477 h 148"/>
                <a:gd name="T110" fmla="*/ 7588606 w 102"/>
                <a:gd name="T111" fmla="*/ 9201814 h 148"/>
                <a:gd name="T112" fmla="*/ 3044922 w 102"/>
                <a:gd name="T113" fmla="*/ 2927777 h 1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2"/>
                <a:gd name="T172" fmla="*/ 0 h 148"/>
                <a:gd name="T173" fmla="*/ 102 w 102"/>
                <a:gd name="T174" fmla="*/ 148 h 1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2" h="148">
                  <a:moveTo>
                    <a:pt x="100" y="147"/>
                  </a:moveTo>
                  <a:lnTo>
                    <a:pt x="81" y="83"/>
                  </a:lnTo>
                  <a:lnTo>
                    <a:pt x="82" y="83"/>
                  </a:lnTo>
                  <a:lnTo>
                    <a:pt x="102" y="147"/>
                  </a:lnTo>
                  <a:lnTo>
                    <a:pt x="100" y="147"/>
                  </a:lnTo>
                  <a:close/>
                  <a:moveTo>
                    <a:pt x="81" y="83"/>
                  </a:moveTo>
                  <a:lnTo>
                    <a:pt x="81" y="83"/>
                  </a:lnTo>
                  <a:lnTo>
                    <a:pt x="82" y="83"/>
                  </a:lnTo>
                  <a:lnTo>
                    <a:pt x="81" y="83"/>
                  </a:lnTo>
                  <a:close/>
                  <a:moveTo>
                    <a:pt x="81" y="83"/>
                  </a:moveTo>
                  <a:lnTo>
                    <a:pt x="91" y="80"/>
                  </a:lnTo>
                  <a:lnTo>
                    <a:pt x="92" y="81"/>
                  </a:lnTo>
                  <a:lnTo>
                    <a:pt x="82" y="84"/>
                  </a:lnTo>
                  <a:lnTo>
                    <a:pt x="81" y="83"/>
                  </a:lnTo>
                  <a:close/>
                  <a:moveTo>
                    <a:pt x="91" y="80"/>
                  </a:moveTo>
                  <a:lnTo>
                    <a:pt x="92" y="80"/>
                  </a:lnTo>
                  <a:lnTo>
                    <a:pt x="91" y="80"/>
                  </a:lnTo>
                  <a:close/>
                  <a:moveTo>
                    <a:pt x="92" y="80"/>
                  </a:moveTo>
                  <a:lnTo>
                    <a:pt x="101" y="84"/>
                  </a:lnTo>
                  <a:lnTo>
                    <a:pt x="101" y="85"/>
                  </a:lnTo>
                  <a:lnTo>
                    <a:pt x="91" y="81"/>
                  </a:lnTo>
                  <a:lnTo>
                    <a:pt x="92" y="80"/>
                  </a:lnTo>
                  <a:close/>
                  <a:moveTo>
                    <a:pt x="102" y="85"/>
                  </a:moveTo>
                  <a:lnTo>
                    <a:pt x="102" y="86"/>
                  </a:lnTo>
                  <a:lnTo>
                    <a:pt x="101" y="85"/>
                  </a:lnTo>
                  <a:lnTo>
                    <a:pt x="102" y="85"/>
                  </a:lnTo>
                  <a:close/>
                  <a:moveTo>
                    <a:pt x="100" y="85"/>
                  </a:moveTo>
                  <a:lnTo>
                    <a:pt x="94" y="62"/>
                  </a:lnTo>
                  <a:lnTo>
                    <a:pt x="95" y="62"/>
                  </a:lnTo>
                  <a:lnTo>
                    <a:pt x="102" y="85"/>
                  </a:lnTo>
                  <a:lnTo>
                    <a:pt x="100" y="85"/>
                  </a:lnTo>
                  <a:close/>
                  <a:moveTo>
                    <a:pt x="95" y="61"/>
                  </a:moveTo>
                  <a:lnTo>
                    <a:pt x="95" y="62"/>
                  </a:lnTo>
                  <a:lnTo>
                    <a:pt x="95" y="61"/>
                  </a:lnTo>
                  <a:close/>
                  <a:moveTo>
                    <a:pt x="94" y="63"/>
                  </a:moveTo>
                  <a:lnTo>
                    <a:pt x="85" y="56"/>
                  </a:lnTo>
                  <a:lnTo>
                    <a:pt x="86" y="55"/>
                  </a:lnTo>
                  <a:lnTo>
                    <a:pt x="95" y="61"/>
                  </a:lnTo>
                  <a:lnTo>
                    <a:pt x="94" y="63"/>
                  </a:lnTo>
                  <a:close/>
                  <a:moveTo>
                    <a:pt x="85" y="55"/>
                  </a:moveTo>
                  <a:lnTo>
                    <a:pt x="86" y="55"/>
                  </a:lnTo>
                  <a:lnTo>
                    <a:pt x="86" y="56"/>
                  </a:lnTo>
                  <a:lnTo>
                    <a:pt x="85" y="55"/>
                  </a:lnTo>
                  <a:close/>
                  <a:moveTo>
                    <a:pt x="86" y="56"/>
                  </a:moveTo>
                  <a:lnTo>
                    <a:pt x="72" y="60"/>
                  </a:lnTo>
                  <a:lnTo>
                    <a:pt x="71" y="58"/>
                  </a:lnTo>
                  <a:lnTo>
                    <a:pt x="85" y="55"/>
                  </a:lnTo>
                  <a:lnTo>
                    <a:pt x="86" y="56"/>
                  </a:lnTo>
                  <a:close/>
                  <a:moveTo>
                    <a:pt x="72" y="60"/>
                  </a:moveTo>
                  <a:lnTo>
                    <a:pt x="71" y="60"/>
                  </a:lnTo>
                  <a:lnTo>
                    <a:pt x="71" y="59"/>
                  </a:lnTo>
                  <a:lnTo>
                    <a:pt x="72" y="59"/>
                  </a:lnTo>
                  <a:lnTo>
                    <a:pt x="72" y="60"/>
                  </a:lnTo>
                  <a:close/>
                  <a:moveTo>
                    <a:pt x="71" y="59"/>
                  </a:moveTo>
                  <a:cubicBezTo>
                    <a:pt x="71" y="59"/>
                    <a:pt x="65" y="47"/>
                    <a:pt x="57" y="44"/>
                  </a:cubicBezTo>
                  <a:lnTo>
                    <a:pt x="58" y="42"/>
                  </a:lnTo>
                  <a:cubicBezTo>
                    <a:pt x="66" y="46"/>
                    <a:pt x="72" y="59"/>
                    <a:pt x="72" y="59"/>
                  </a:cubicBezTo>
                  <a:lnTo>
                    <a:pt x="71" y="59"/>
                  </a:lnTo>
                  <a:close/>
                  <a:moveTo>
                    <a:pt x="57" y="44"/>
                  </a:moveTo>
                  <a:lnTo>
                    <a:pt x="57" y="44"/>
                  </a:lnTo>
                  <a:lnTo>
                    <a:pt x="58" y="42"/>
                  </a:lnTo>
                  <a:lnTo>
                    <a:pt x="57" y="44"/>
                  </a:lnTo>
                  <a:close/>
                  <a:moveTo>
                    <a:pt x="57" y="44"/>
                  </a:moveTo>
                  <a:cubicBezTo>
                    <a:pt x="54" y="42"/>
                    <a:pt x="49" y="41"/>
                    <a:pt x="45" y="41"/>
                  </a:cubicBezTo>
                  <a:lnTo>
                    <a:pt x="45" y="39"/>
                  </a:lnTo>
                  <a:cubicBezTo>
                    <a:pt x="49" y="40"/>
                    <a:pt x="54" y="41"/>
                    <a:pt x="58" y="42"/>
                  </a:cubicBezTo>
                  <a:lnTo>
                    <a:pt x="57" y="44"/>
                  </a:lnTo>
                  <a:close/>
                  <a:moveTo>
                    <a:pt x="45" y="41"/>
                  </a:moveTo>
                  <a:cubicBezTo>
                    <a:pt x="40" y="40"/>
                    <a:pt x="35" y="39"/>
                    <a:pt x="33" y="37"/>
                  </a:cubicBezTo>
                  <a:lnTo>
                    <a:pt x="34" y="36"/>
                  </a:lnTo>
                  <a:cubicBezTo>
                    <a:pt x="36" y="38"/>
                    <a:pt x="40" y="39"/>
                    <a:pt x="45" y="39"/>
                  </a:cubicBezTo>
                  <a:lnTo>
                    <a:pt x="45" y="41"/>
                  </a:lnTo>
                  <a:close/>
                  <a:moveTo>
                    <a:pt x="33" y="37"/>
                  </a:moveTo>
                  <a:cubicBezTo>
                    <a:pt x="28" y="34"/>
                    <a:pt x="1" y="1"/>
                    <a:pt x="0" y="1"/>
                  </a:cubicBezTo>
                  <a:lnTo>
                    <a:pt x="2" y="0"/>
                  </a:lnTo>
                  <a:cubicBezTo>
                    <a:pt x="2" y="0"/>
                    <a:pt x="29" y="32"/>
                    <a:pt x="34" y="36"/>
                  </a:cubicBezTo>
                  <a:lnTo>
                    <a:pt x="33" y="37"/>
                  </a:lnTo>
                  <a:close/>
                  <a:moveTo>
                    <a:pt x="0" y="1"/>
                  </a:moveTo>
                  <a:lnTo>
                    <a:pt x="2" y="0"/>
                  </a:lnTo>
                  <a:lnTo>
                    <a:pt x="1" y="1"/>
                  </a:lnTo>
                  <a:lnTo>
                    <a:pt x="0" y="1"/>
                  </a:lnTo>
                  <a:close/>
                  <a:moveTo>
                    <a:pt x="2" y="0"/>
                  </a:moveTo>
                  <a:lnTo>
                    <a:pt x="17" y="40"/>
                  </a:lnTo>
                  <a:lnTo>
                    <a:pt x="15" y="40"/>
                  </a:lnTo>
                  <a:lnTo>
                    <a:pt x="0" y="1"/>
                  </a:lnTo>
                  <a:lnTo>
                    <a:pt x="2" y="0"/>
                  </a:lnTo>
                  <a:close/>
                  <a:moveTo>
                    <a:pt x="15" y="40"/>
                  </a:moveTo>
                  <a:lnTo>
                    <a:pt x="15" y="40"/>
                  </a:lnTo>
                  <a:lnTo>
                    <a:pt x="16" y="40"/>
                  </a:lnTo>
                  <a:lnTo>
                    <a:pt x="15" y="40"/>
                  </a:lnTo>
                  <a:close/>
                  <a:moveTo>
                    <a:pt x="16" y="40"/>
                  </a:moveTo>
                  <a:cubicBezTo>
                    <a:pt x="18" y="42"/>
                    <a:pt x="19" y="44"/>
                    <a:pt x="21" y="46"/>
                  </a:cubicBezTo>
                  <a:lnTo>
                    <a:pt x="20" y="47"/>
                  </a:lnTo>
                  <a:cubicBezTo>
                    <a:pt x="18" y="45"/>
                    <a:pt x="17" y="43"/>
                    <a:pt x="15" y="40"/>
                  </a:cubicBezTo>
                  <a:lnTo>
                    <a:pt x="16" y="40"/>
                  </a:lnTo>
                  <a:close/>
                  <a:moveTo>
                    <a:pt x="21" y="46"/>
                  </a:moveTo>
                  <a:cubicBezTo>
                    <a:pt x="22" y="47"/>
                    <a:pt x="24" y="48"/>
                    <a:pt x="26" y="49"/>
                  </a:cubicBezTo>
                  <a:lnTo>
                    <a:pt x="25" y="50"/>
                  </a:lnTo>
                  <a:cubicBezTo>
                    <a:pt x="23" y="50"/>
                    <a:pt x="21" y="48"/>
                    <a:pt x="20" y="47"/>
                  </a:cubicBezTo>
                  <a:lnTo>
                    <a:pt x="21" y="46"/>
                  </a:lnTo>
                  <a:close/>
                  <a:moveTo>
                    <a:pt x="26" y="49"/>
                  </a:moveTo>
                  <a:lnTo>
                    <a:pt x="26" y="49"/>
                  </a:lnTo>
                  <a:lnTo>
                    <a:pt x="25" y="50"/>
                  </a:lnTo>
                  <a:lnTo>
                    <a:pt x="26" y="49"/>
                  </a:lnTo>
                  <a:close/>
                  <a:moveTo>
                    <a:pt x="26" y="49"/>
                  </a:moveTo>
                  <a:lnTo>
                    <a:pt x="26" y="49"/>
                  </a:lnTo>
                  <a:lnTo>
                    <a:pt x="25" y="50"/>
                  </a:lnTo>
                  <a:lnTo>
                    <a:pt x="26" y="49"/>
                  </a:lnTo>
                  <a:close/>
                  <a:moveTo>
                    <a:pt x="25" y="50"/>
                  </a:moveTo>
                  <a:lnTo>
                    <a:pt x="25" y="50"/>
                  </a:lnTo>
                  <a:close/>
                  <a:moveTo>
                    <a:pt x="26" y="49"/>
                  </a:moveTo>
                  <a:cubicBezTo>
                    <a:pt x="27" y="50"/>
                    <a:pt x="29" y="50"/>
                    <a:pt x="30" y="51"/>
                  </a:cubicBezTo>
                  <a:lnTo>
                    <a:pt x="30" y="52"/>
                  </a:lnTo>
                  <a:cubicBezTo>
                    <a:pt x="28" y="51"/>
                    <a:pt x="26" y="51"/>
                    <a:pt x="25" y="50"/>
                  </a:cubicBezTo>
                  <a:lnTo>
                    <a:pt x="26" y="49"/>
                  </a:lnTo>
                  <a:close/>
                  <a:moveTo>
                    <a:pt x="30" y="51"/>
                  </a:moveTo>
                  <a:cubicBezTo>
                    <a:pt x="36" y="53"/>
                    <a:pt x="44" y="55"/>
                    <a:pt x="45" y="57"/>
                  </a:cubicBezTo>
                  <a:lnTo>
                    <a:pt x="44" y="58"/>
                  </a:lnTo>
                  <a:cubicBezTo>
                    <a:pt x="43" y="56"/>
                    <a:pt x="36" y="54"/>
                    <a:pt x="30" y="52"/>
                  </a:cubicBezTo>
                  <a:lnTo>
                    <a:pt x="30" y="51"/>
                  </a:lnTo>
                  <a:close/>
                  <a:moveTo>
                    <a:pt x="45" y="57"/>
                  </a:moveTo>
                  <a:cubicBezTo>
                    <a:pt x="48" y="61"/>
                    <a:pt x="52" y="70"/>
                    <a:pt x="52" y="70"/>
                  </a:cubicBezTo>
                  <a:lnTo>
                    <a:pt x="50" y="71"/>
                  </a:lnTo>
                  <a:cubicBezTo>
                    <a:pt x="50" y="71"/>
                    <a:pt x="47" y="61"/>
                    <a:pt x="44" y="58"/>
                  </a:cubicBezTo>
                  <a:lnTo>
                    <a:pt x="45" y="57"/>
                  </a:lnTo>
                  <a:close/>
                  <a:moveTo>
                    <a:pt x="52" y="70"/>
                  </a:moveTo>
                  <a:lnTo>
                    <a:pt x="52" y="71"/>
                  </a:lnTo>
                  <a:lnTo>
                    <a:pt x="51" y="71"/>
                  </a:lnTo>
                  <a:lnTo>
                    <a:pt x="51" y="70"/>
                  </a:lnTo>
                  <a:lnTo>
                    <a:pt x="52" y="70"/>
                  </a:lnTo>
                  <a:close/>
                  <a:moveTo>
                    <a:pt x="51" y="71"/>
                  </a:moveTo>
                  <a:lnTo>
                    <a:pt x="39" y="76"/>
                  </a:lnTo>
                  <a:lnTo>
                    <a:pt x="39" y="75"/>
                  </a:lnTo>
                  <a:lnTo>
                    <a:pt x="51" y="70"/>
                  </a:lnTo>
                  <a:lnTo>
                    <a:pt x="51" y="71"/>
                  </a:lnTo>
                  <a:close/>
                  <a:moveTo>
                    <a:pt x="39" y="75"/>
                  </a:moveTo>
                  <a:lnTo>
                    <a:pt x="39" y="75"/>
                  </a:lnTo>
                  <a:lnTo>
                    <a:pt x="39" y="76"/>
                  </a:lnTo>
                  <a:lnTo>
                    <a:pt x="39" y="75"/>
                  </a:lnTo>
                  <a:close/>
                  <a:moveTo>
                    <a:pt x="40" y="76"/>
                  </a:moveTo>
                  <a:lnTo>
                    <a:pt x="34" y="87"/>
                  </a:lnTo>
                  <a:lnTo>
                    <a:pt x="33" y="87"/>
                  </a:lnTo>
                  <a:lnTo>
                    <a:pt x="39" y="75"/>
                  </a:lnTo>
                  <a:lnTo>
                    <a:pt x="40" y="76"/>
                  </a:lnTo>
                  <a:close/>
                  <a:moveTo>
                    <a:pt x="33" y="87"/>
                  </a:moveTo>
                  <a:lnTo>
                    <a:pt x="33" y="87"/>
                  </a:lnTo>
                  <a:close/>
                  <a:moveTo>
                    <a:pt x="34" y="87"/>
                  </a:moveTo>
                  <a:lnTo>
                    <a:pt x="40" y="106"/>
                  </a:lnTo>
                  <a:lnTo>
                    <a:pt x="39" y="107"/>
                  </a:lnTo>
                  <a:lnTo>
                    <a:pt x="33" y="87"/>
                  </a:lnTo>
                  <a:lnTo>
                    <a:pt x="34" y="87"/>
                  </a:lnTo>
                  <a:close/>
                  <a:moveTo>
                    <a:pt x="40" y="107"/>
                  </a:moveTo>
                  <a:lnTo>
                    <a:pt x="39" y="108"/>
                  </a:lnTo>
                  <a:lnTo>
                    <a:pt x="39" y="107"/>
                  </a:lnTo>
                  <a:lnTo>
                    <a:pt x="39" y="106"/>
                  </a:lnTo>
                  <a:lnTo>
                    <a:pt x="40" y="107"/>
                  </a:lnTo>
                  <a:close/>
                  <a:moveTo>
                    <a:pt x="39" y="106"/>
                  </a:moveTo>
                  <a:lnTo>
                    <a:pt x="47" y="95"/>
                  </a:lnTo>
                  <a:lnTo>
                    <a:pt x="48" y="95"/>
                  </a:lnTo>
                  <a:lnTo>
                    <a:pt x="40" y="107"/>
                  </a:lnTo>
                  <a:lnTo>
                    <a:pt x="39" y="106"/>
                  </a:lnTo>
                  <a:close/>
                  <a:moveTo>
                    <a:pt x="47" y="95"/>
                  </a:moveTo>
                  <a:lnTo>
                    <a:pt x="47" y="94"/>
                  </a:lnTo>
                  <a:lnTo>
                    <a:pt x="47" y="95"/>
                  </a:lnTo>
                  <a:close/>
                  <a:moveTo>
                    <a:pt x="47" y="94"/>
                  </a:moveTo>
                  <a:lnTo>
                    <a:pt x="60" y="89"/>
                  </a:lnTo>
                  <a:lnTo>
                    <a:pt x="60" y="90"/>
                  </a:lnTo>
                  <a:lnTo>
                    <a:pt x="48" y="96"/>
                  </a:lnTo>
                  <a:lnTo>
                    <a:pt x="47" y="94"/>
                  </a:lnTo>
                  <a:close/>
                  <a:moveTo>
                    <a:pt x="60" y="89"/>
                  </a:moveTo>
                  <a:lnTo>
                    <a:pt x="61" y="88"/>
                  </a:lnTo>
                  <a:lnTo>
                    <a:pt x="61" y="89"/>
                  </a:lnTo>
                  <a:lnTo>
                    <a:pt x="60" y="90"/>
                  </a:lnTo>
                  <a:lnTo>
                    <a:pt x="60" y="89"/>
                  </a:lnTo>
                  <a:close/>
                  <a:moveTo>
                    <a:pt x="61" y="89"/>
                  </a:moveTo>
                  <a:lnTo>
                    <a:pt x="72" y="147"/>
                  </a:lnTo>
                  <a:lnTo>
                    <a:pt x="71" y="147"/>
                  </a:lnTo>
                  <a:lnTo>
                    <a:pt x="59" y="90"/>
                  </a:lnTo>
                  <a:lnTo>
                    <a:pt x="61" y="89"/>
                  </a:lnTo>
                  <a:close/>
                  <a:moveTo>
                    <a:pt x="71" y="148"/>
                  </a:moveTo>
                  <a:lnTo>
                    <a:pt x="71" y="148"/>
                  </a:lnTo>
                  <a:lnTo>
                    <a:pt x="71" y="147"/>
                  </a:lnTo>
                  <a:lnTo>
                    <a:pt x="71" y="148"/>
                  </a:lnTo>
                  <a:close/>
                  <a:moveTo>
                    <a:pt x="71" y="146"/>
                  </a:moveTo>
                  <a:lnTo>
                    <a:pt x="101" y="146"/>
                  </a:lnTo>
                  <a:lnTo>
                    <a:pt x="101" y="148"/>
                  </a:lnTo>
                  <a:lnTo>
                    <a:pt x="71" y="148"/>
                  </a:lnTo>
                  <a:lnTo>
                    <a:pt x="71" y="146"/>
                  </a:lnTo>
                  <a:close/>
                  <a:moveTo>
                    <a:pt x="102" y="147"/>
                  </a:moveTo>
                  <a:lnTo>
                    <a:pt x="102" y="148"/>
                  </a:lnTo>
                  <a:lnTo>
                    <a:pt x="101" y="148"/>
                  </a:lnTo>
                  <a:lnTo>
                    <a:pt x="101" y="147"/>
                  </a:lnTo>
                  <a:lnTo>
                    <a:pt x="102" y="147"/>
                  </a:lnTo>
                  <a:close/>
                  <a:moveTo>
                    <a:pt x="95" y="141"/>
                  </a:moveTo>
                  <a:lnTo>
                    <a:pt x="75" y="142"/>
                  </a:lnTo>
                  <a:lnTo>
                    <a:pt x="75" y="140"/>
                  </a:lnTo>
                  <a:lnTo>
                    <a:pt x="95" y="140"/>
                  </a:lnTo>
                  <a:lnTo>
                    <a:pt x="95" y="141"/>
                  </a:lnTo>
                  <a:close/>
                  <a:moveTo>
                    <a:pt x="89" y="134"/>
                  </a:moveTo>
                  <a:lnTo>
                    <a:pt x="77" y="103"/>
                  </a:lnTo>
                  <a:lnTo>
                    <a:pt x="78" y="102"/>
                  </a:lnTo>
                  <a:lnTo>
                    <a:pt x="90" y="134"/>
                  </a:lnTo>
                  <a:lnTo>
                    <a:pt x="89" y="134"/>
                  </a:lnTo>
                  <a:close/>
                  <a:moveTo>
                    <a:pt x="82" y="135"/>
                  </a:moveTo>
                  <a:lnTo>
                    <a:pt x="74" y="104"/>
                  </a:lnTo>
                  <a:lnTo>
                    <a:pt x="75" y="103"/>
                  </a:lnTo>
                  <a:lnTo>
                    <a:pt x="83" y="135"/>
                  </a:lnTo>
                  <a:lnTo>
                    <a:pt x="82" y="135"/>
                  </a:lnTo>
                  <a:close/>
                  <a:moveTo>
                    <a:pt x="73" y="134"/>
                  </a:moveTo>
                  <a:lnTo>
                    <a:pt x="70" y="104"/>
                  </a:lnTo>
                  <a:lnTo>
                    <a:pt x="72" y="104"/>
                  </a:lnTo>
                  <a:lnTo>
                    <a:pt x="75" y="134"/>
                  </a:lnTo>
                  <a:lnTo>
                    <a:pt x="73" y="134"/>
                  </a:lnTo>
                  <a:close/>
                  <a:moveTo>
                    <a:pt x="74" y="86"/>
                  </a:moveTo>
                  <a:lnTo>
                    <a:pt x="63" y="62"/>
                  </a:lnTo>
                  <a:lnTo>
                    <a:pt x="65" y="62"/>
                  </a:lnTo>
                  <a:lnTo>
                    <a:pt x="75" y="86"/>
                  </a:lnTo>
                  <a:lnTo>
                    <a:pt x="74" y="86"/>
                  </a:lnTo>
                  <a:close/>
                  <a:moveTo>
                    <a:pt x="67" y="86"/>
                  </a:moveTo>
                  <a:lnTo>
                    <a:pt x="58" y="64"/>
                  </a:lnTo>
                  <a:lnTo>
                    <a:pt x="59" y="63"/>
                  </a:lnTo>
                  <a:lnTo>
                    <a:pt x="69" y="85"/>
                  </a:lnTo>
                  <a:lnTo>
                    <a:pt x="67" y="86"/>
                  </a:lnTo>
                  <a:close/>
                  <a:moveTo>
                    <a:pt x="62" y="87"/>
                  </a:moveTo>
                  <a:lnTo>
                    <a:pt x="56" y="65"/>
                  </a:lnTo>
                  <a:lnTo>
                    <a:pt x="57" y="65"/>
                  </a:lnTo>
                  <a:lnTo>
                    <a:pt x="63" y="87"/>
                  </a:lnTo>
                  <a:lnTo>
                    <a:pt x="62" y="87"/>
                  </a:lnTo>
                  <a:close/>
                  <a:moveTo>
                    <a:pt x="49" y="54"/>
                  </a:moveTo>
                  <a:lnTo>
                    <a:pt x="29" y="45"/>
                  </a:lnTo>
                  <a:lnTo>
                    <a:pt x="29" y="43"/>
                  </a:lnTo>
                  <a:lnTo>
                    <a:pt x="50" y="53"/>
                  </a:lnTo>
                  <a:lnTo>
                    <a:pt x="49" y="54"/>
                  </a:lnTo>
                  <a:close/>
                  <a:moveTo>
                    <a:pt x="18" y="27"/>
                  </a:moveTo>
                  <a:lnTo>
                    <a:pt x="8" y="14"/>
                  </a:lnTo>
                  <a:lnTo>
                    <a:pt x="10" y="13"/>
                  </a:lnTo>
                  <a:lnTo>
                    <a:pt x="19" y="26"/>
                  </a:lnTo>
                  <a:lnTo>
                    <a:pt x="18" y="27"/>
                  </a:lnTo>
                  <a:close/>
                  <a:moveTo>
                    <a:pt x="93" y="74"/>
                  </a:moveTo>
                  <a:lnTo>
                    <a:pt x="89" y="64"/>
                  </a:lnTo>
                  <a:lnTo>
                    <a:pt x="91" y="64"/>
                  </a:lnTo>
                  <a:lnTo>
                    <a:pt x="94" y="73"/>
                  </a:lnTo>
                  <a:lnTo>
                    <a:pt x="93" y="74"/>
                  </a:lnTo>
                  <a:close/>
                  <a:moveTo>
                    <a:pt x="80" y="76"/>
                  </a:moveTo>
                  <a:lnTo>
                    <a:pt x="87" y="71"/>
                  </a:lnTo>
                  <a:lnTo>
                    <a:pt x="88" y="73"/>
                  </a:lnTo>
                  <a:lnTo>
                    <a:pt x="80" y="77"/>
                  </a:lnTo>
                  <a:lnTo>
                    <a:pt x="80" y="76"/>
                  </a:lnTo>
                  <a:close/>
                  <a:moveTo>
                    <a:pt x="77" y="64"/>
                  </a:moveTo>
                  <a:lnTo>
                    <a:pt x="85" y="61"/>
                  </a:lnTo>
                  <a:lnTo>
                    <a:pt x="85" y="63"/>
                  </a:lnTo>
                  <a:lnTo>
                    <a:pt x="77" y="65"/>
                  </a:lnTo>
                  <a:lnTo>
                    <a:pt x="77" y="64"/>
                  </a:lnTo>
                  <a:close/>
                  <a:moveTo>
                    <a:pt x="39" y="95"/>
                  </a:moveTo>
                  <a:lnTo>
                    <a:pt x="43" y="89"/>
                  </a:lnTo>
                  <a:lnTo>
                    <a:pt x="44" y="89"/>
                  </a:lnTo>
                  <a:lnTo>
                    <a:pt x="40" y="95"/>
                  </a:lnTo>
                  <a:lnTo>
                    <a:pt x="39" y="95"/>
                  </a:lnTo>
                  <a:close/>
                  <a:moveTo>
                    <a:pt x="36" y="87"/>
                  </a:moveTo>
                  <a:lnTo>
                    <a:pt x="39" y="82"/>
                  </a:lnTo>
                  <a:lnTo>
                    <a:pt x="40" y="83"/>
                  </a:lnTo>
                  <a:lnTo>
                    <a:pt x="37" y="88"/>
                  </a:lnTo>
                  <a:lnTo>
                    <a:pt x="36" y="87"/>
                  </a:lnTo>
                  <a:close/>
                  <a:moveTo>
                    <a:pt x="48" y="87"/>
                  </a:moveTo>
                  <a:lnTo>
                    <a:pt x="57" y="83"/>
                  </a:lnTo>
                  <a:lnTo>
                    <a:pt x="57" y="84"/>
                  </a:lnTo>
                  <a:lnTo>
                    <a:pt x="49" y="88"/>
                  </a:lnTo>
                  <a:lnTo>
                    <a:pt x="48" y="87"/>
                  </a:lnTo>
                  <a:close/>
                  <a:moveTo>
                    <a:pt x="45" y="80"/>
                  </a:moveTo>
                  <a:lnTo>
                    <a:pt x="54" y="77"/>
                  </a:lnTo>
                  <a:lnTo>
                    <a:pt x="54" y="78"/>
                  </a:lnTo>
                  <a:lnTo>
                    <a:pt x="46" y="82"/>
                  </a:lnTo>
                  <a:lnTo>
                    <a:pt x="45" y="80"/>
                  </a:lnTo>
                  <a:close/>
                  <a:moveTo>
                    <a:pt x="25" y="41"/>
                  </a:moveTo>
                  <a:lnTo>
                    <a:pt x="25" y="41"/>
                  </a:lnTo>
                  <a:lnTo>
                    <a:pt x="26" y="42"/>
                  </a:lnTo>
                  <a:lnTo>
                    <a:pt x="25" y="41"/>
                  </a:lnTo>
                  <a:close/>
                  <a:moveTo>
                    <a:pt x="26" y="42"/>
                  </a:moveTo>
                  <a:lnTo>
                    <a:pt x="26" y="42"/>
                  </a:lnTo>
                  <a:lnTo>
                    <a:pt x="25" y="41"/>
                  </a:lnTo>
                  <a:lnTo>
                    <a:pt x="26" y="42"/>
                  </a:lnTo>
                  <a:close/>
                  <a:moveTo>
                    <a:pt x="25" y="41"/>
                  </a:moveTo>
                  <a:cubicBezTo>
                    <a:pt x="25" y="41"/>
                    <a:pt x="25" y="41"/>
                    <a:pt x="25" y="41"/>
                  </a:cubicBezTo>
                  <a:lnTo>
                    <a:pt x="26" y="42"/>
                  </a:lnTo>
                  <a:cubicBezTo>
                    <a:pt x="26" y="42"/>
                    <a:pt x="26" y="42"/>
                    <a:pt x="26" y="42"/>
                  </a:cubicBezTo>
                  <a:lnTo>
                    <a:pt x="25" y="41"/>
                  </a:lnTo>
                  <a:close/>
                  <a:moveTo>
                    <a:pt x="25" y="41"/>
                  </a:moveTo>
                  <a:cubicBezTo>
                    <a:pt x="25" y="40"/>
                    <a:pt x="26" y="40"/>
                    <a:pt x="26" y="40"/>
                  </a:cubicBezTo>
                  <a:lnTo>
                    <a:pt x="27" y="41"/>
                  </a:lnTo>
                  <a:cubicBezTo>
                    <a:pt x="27" y="41"/>
                    <a:pt x="26" y="42"/>
                    <a:pt x="26" y="42"/>
                  </a:cubicBezTo>
                  <a:lnTo>
                    <a:pt x="25" y="41"/>
                  </a:lnTo>
                  <a:close/>
                  <a:moveTo>
                    <a:pt x="26" y="40"/>
                  </a:moveTo>
                  <a:cubicBezTo>
                    <a:pt x="26" y="40"/>
                    <a:pt x="26" y="39"/>
                    <a:pt x="26" y="38"/>
                  </a:cubicBezTo>
                  <a:lnTo>
                    <a:pt x="27" y="37"/>
                  </a:lnTo>
                  <a:cubicBezTo>
                    <a:pt x="28" y="39"/>
                    <a:pt x="28" y="40"/>
                    <a:pt x="27" y="41"/>
                  </a:cubicBezTo>
                  <a:lnTo>
                    <a:pt x="26" y="40"/>
                  </a:lnTo>
                  <a:close/>
                  <a:moveTo>
                    <a:pt x="27" y="37"/>
                  </a:moveTo>
                  <a:lnTo>
                    <a:pt x="27" y="37"/>
                  </a:lnTo>
                  <a:lnTo>
                    <a:pt x="27" y="38"/>
                  </a:lnTo>
                  <a:lnTo>
                    <a:pt x="27" y="37"/>
                  </a:lnTo>
                  <a:close/>
                  <a:moveTo>
                    <a:pt x="26" y="38"/>
                  </a:moveTo>
                  <a:lnTo>
                    <a:pt x="26" y="38"/>
                  </a:lnTo>
                  <a:lnTo>
                    <a:pt x="27" y="37"/>
                  </a:lnTo>
                  <a:lnTo>
                    <a:pt x="26" y="38"/>
                  </a:lnTo>
                  <a:close/>
                  <a:moveTo>
                    <a:pt x="26" y="38"/>
                  </a:moveTo>
                  <a:cubicBezTo>
                    <a:pt x="26" y="38"/>
                    <a:pt x="25" y="37"/>
                    <a:pt x="25" y="37"/>
                  </a:cubicBezTo>
                  <a:lnTo>
                    <a:pt x="25" y="36"/>
                  </a:lnTo>
                  <a:cubicBezTo>
                    <a:pt x="26" y="36"/>
                    <a:pt x="27" y="37"/>
                    <a:pt x="27" y="37"/>
                  </a:cubicBezTo>
                  <a:lnTo>
                    <a:pt x="26" y="38"/>
                  </a:lnTo>
                  <a:close/>
                  <a:moveTo>
                    <a:pt x="25" y="37"/>
                  </a:moveTo>
                  <a:cubicBezTo>
                    <a:pt x="24" y="37"/>
                    <a:pt x="24" y="37"/>
                    <a:pt x="23" y="37"/>
                  </a:cubicBezTo>
                  <a:lnTo>
                    <a:pt x="23" y="36"/>
                  </a:lnTo>
                  <a:cubicBezTo>
                    <a:pt x="24" y="35"/>
                    <a:pt x="24" y="35"/>
                    <a:pt x="25" y="36"/>
                  </a:cubicBezTo>
                  <a:lnTo>
                    <a:pt x="25" y="37"/>
                  </a:lnTo>
                  <a:close/>
                  <a:moveTo>
                    <a:pt x="23" y="36"/>
                  </a:moveTo>
                  <a:lnTo>
                    <a:pt x="23" y="36"/>
                  </a:lnTo>
                  <a:close/>
                  <a:moveTo>
                    <a:pt x="23" y="37"/>
                  </a:moveTo>
                  <a:lnTo>
                    <a:pt x="23" y="37"/>
                  </a:lnTo>
                  <a:lnTo>
                    <a:pt x="23" y="36"/>
                  </a:lnTo>
                  <a:lnTo>
                    <a:pt x="23" y="37"/>
                  </a:lnTo>
                  <a:close/>
                  <a:moveTo>
                    <a:pt x="23" y="37"/>
                  </a:moveTo>
                  <a:lnTo>
                    <a:pt x="23" y="37"/>
                  </a:lnTo>
                  <a:lnTo>
                    <a:pt x="23" y="36"/>
                  </a:lnTo>
                  <a:lnTo>
                    <a:pt x="23" y="37"/>
                  </a:lnTo>
                  <a:close/>
                  <a:moveTo>
                    <a:pt x="23" y="37"/>
                  </a:moveTo>
                  <a:lnTo>
                    <a:pt x="23" y="37"/>
                  </a:lnTo>
                  <a:lnTo>
                    <a:pt x="23" y="36"/>
                  </a:lnTo>
                  <a:lnTo>
                    <a:pt x="23" y="37"/>
                  </a:lnTo>
                  <a:close/>
                  <a:moveTo>
                    <a:pt x="23" y="36"/>
                  </a:moveTo>
                  <a:lnTo>
                    <a:pt x="23" y="36"/>
                  </a:lnTo>
                  <a:close/>
                  <a:moveTo>
                    <a:pt x="23" y="37"/>
                  </a:moveTo>
                  <a:cubicBezTo>
                    <a:pt x="23" y="37"/>
                    <a:pt x="23" y="37"/>
                    <a:pt x="23" y="37"/>
                  </a:cubicBezTo>
                  <a:lnTo>
                    <a:pt x="22" y="36"/>
                  </a:lnTo>
                  <a:cubicBezTo>
                    <a:pt x="22" y="36"/>
                    <a:pt x="22" y="36"/>
                    <a:pt x="23" y="36"/>
                  </a:cubicBezTo>
                  <a:lnTo>
                    <a:pt x="23" y="37"/>
                  </a:lnTo>
                  <a:close/>
                  <a:moveTo>
                    <a:pt x="23" y="37"/>
                  </a:moveTo>
                  <a:cubicBezTo>
                    <a:pt x="23" y="37"/>
                    <a:pt x="23" y="37"/>
                    <a:pt x="23" y="38"/>
                  </a:cubicBezTo>
                  <a:lnTo>
                    <a:pt x="21" y="37"/>
                  </a:lnTo>
                  <a:cubicBezTo>
                    <a:pt x="22" y="36"/>
                    <a:pt x="22" y="36"/>
                    <a:pt x="22" y="36"/>
                  </a:cubicBezTo>
                  <a:lnTo>
                    <a:pt x="23" y="37"/>
                  </a:lnTo>
                  <a:close/>
                  <a:moveTo>
                    <a:pt x="21" y="37"/>
                  </a:moveTo>
                  <a:lnTo>
                    <a:pt x="21" y="37"/>
                  </a:lnTo>
                  <a:lnTo>
                    <a:pt x="22" y="37"/>
                  </a:lnTo>
                  <a:lnTo>
                    <a:pt x="21" y="37"/>
                  </a:lnTo>
                  <a:close/>
                  <a:moveTo>
                    <a:pt x="23" y="38"/>
                  </a:moveTo>
                  <a:cubicBezTo>
                    <a:pt x="22" y="38"/>
                    <a:pt x="22" y="39"/>
                    <a:pt x="22" y="40"/>
                  </a:cubicBezTo>
                  <a:lnTo>
                    <a:pt x="21" y="40"/>
                  </a:lnTo>
                  <a:cubicBezTo>
                    <a:pt x="20" y="39"/>
                    <a:pt x="21" y="38"/>
                    <a:pt x="21" y="37"/>
                  </a:cubicBezTo>
                  <a:lnTo>
                    <a:pt x="23" y="38"/>
                  </a:lnTo>
                  <a:close/>
                  <a:moveTo>
                    <a:pt x="22" y="40"/>
                  </a:moveTo>
                  <a:cubicBezTo>
                    <a:pt x="22" y="40"/>
                    <a:pt x="22" y="40"/>
                    <a:pt x="22" y="40"/>
                  </a:cubicBezTo>
                  <a:lnTo>
                    <a:pt x="21" y="40"/>
                  </a:lnTo>
                  <a:cubicBezTo>
                    <a:pt x="21" y="40"/>
                    <a:pt x="21" y="40"/>
                    <a:pt x="21" y="40"/>
                  </a:cubicBezTo>
                  <a:lnTo>
                    <a:pt x="22" y="40"/>
                  </a:lnTo>
                  <a:close/>
                  <a:moveTo>
                    <a:pt x="22" y="40"/>
                  </a:moveTo>
                  <a:lnTo>
                    <a:pt x="22" y="40"/>
                  </a:lnTo>
                  <a:close/>
                  <a:moveTo>
                    <a:pt x="22" y="40"/>
                  </a:moveTo>
                  <a:cubicBezTo>
                    <a:pt x="23" y="40"/>
                    <a:pt x="23" y="41"/>
                    <a:pt x="23" y="41"/>
                  </a:cubicBezTo>
                  <a:lnTo>
                    <a:pt x="23" y="42"/>
                  </a:lnTo>
                  <a:cubicBezTo>
                    <a:pt x="22" y="42"/>
                    <a:pt x="21" y="41"/>
                    <a:pt x="21" y="40"/>
                  </a:cubicBezTo>
                  <a:lnTo>
                    <a:pt x="22" y="40"/>
                  </a:lnTo>
                  <a:close/>
                  <a:moveTo>
                    <a:pt x="23" y="41"/>
                  </a:moveTo>
                  <a:cubicBezTo>
                    <a:pt x="24" y="41"/>
                    <a:pt x="24" y="41"/>
                    <a:pt x="25" y="41"/>
                  </a:cubicBezTo>
                  <a:lnTo>
                    <a:pt x="26" y="42"/>
                  </a:lnTo>
                  <a:cubicBezTo>
                    <a:pt x="25" y="43"/>
                    <a:pt x="24" y="43"/>
                    <a:pt x="23" y="42"/>
                  </a:cubicBezTo>
                  <a:lnTo>
                    <a:pt x="23" y="41"/>
                  </a:lnTo>
                  <a:close/>
                  <a:moveTo>
                    <a:pt x="26" y="42"/>
                  </a:moveTo>
                  <a:lnTo>
                    <a:pt x="26" y="42"/>
                  </a:lnTo>
                  <a:lnTo>
                    <a:pt x="25" y="42"/>
                  </a:lnTo>
                  <a:lnTo>
                    <a:pt x="26" y="42"/>
                  </a:lnTo>
                  <a:close/>
                  <a:moveTo>
                    <a:pt x="25" y="41"/>
                  </a:moveTo>
                  <a:cubicBezTo>
                    <a:pt x="25" y="41"/>
                    <a:pt x="25" y="41"/>
                    <a:pt x="25" y="41"/>
                  </a:cubicBezTo>
                  <a:lnTo>
                    <a:pt x="26" y="42"/>
                  </a:lnTo>
                  <a:cubicBezTo>
                    <a:pt x="26" y="42"/>
                    <a:pt x="26" y="42"/>
                    <a:pt x="26" y="42"/>
                  </a:cubicBezTo>
                  <a:lnTo>
                    <a:pt x="25" y="41"/>
                  </a:lnTo>
                  <a:close/>
                  <a:moveTo>
                    <a:pt x="25" y="41"/>
                  </a:moveTo>
                  <a:lnTo>
                    <a:pt x="25" y="41"/>
                  </a:lnTo>
                  <a:close/>
                  <a:moveTo>
                    <a:pt x="10" y="13"/>
                  </a:moveTo>
                  <a:lnTo>
                    <a:pt x="16" y="26"/>
                  </a:lnTo>
                  <a:lnTo>
                    <a:pt x="15" y="27"/>
                  </a:lnTo>
                  <a:lnTo>
                    <a:pt x="8" y="14"/>
                  </a:lnTo>
                  <a:lnTo>
                    <a:pt x="10" y="13"/>
                  </a:lnTo>
                  <a:close/>
                  <a:moveTo>
                    <a:pt x="29" y="43"/>
                  </a:moveTo>
                  <a:lnTo>
                    <a:pt x="57" y="52"/>
                  </a:lnTo>
                  <a:lnTo>
                    <a:pt x="57" y="53"/>
                  </a:lnTo>
                  <a:lnTo>
                    <a:pt x="29" y="45"/>
                  </a:lnTo>
                  <a:lnTo>
                    <a:pt x="29" y="43"/>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4" name="Freeform 31"/>
            <p:cNvSpPr>
              <a:spLocks noEditPoints="1"/>
            </p:cNvSpPr>
            <p:nvPr/>
          </p:nvSpPr>
          <p:spPr bwMode="auto">
            <a:xfrm>
              <a:off x="3028" y="823"/>
              <a:ext cx="1016" cy="480"/>
            </a:xfrm>
            <a:custGeom>
              <a:avLst/>
              <a:gdLst>
                <a:gd name="T0" fmla="*/ 51516012 w 167"/>
                <a:gd name="T1" fmla="*/ 14140551 h 83"/>
                <a:gd name="T2" fmla="*/ 35188795 w 167"/>
                <a:gd name="T3" fmla="*/ 5427227 h 83"/>
                <a:gd name="T4" fmla="*/ 37013683 w 167"/>
                <a:gd name="T5" fmla="*/ 3706803 h 83"/>
                <a:gd name="T6" fmla="*/ 40415251 w 167"/>
                <a:gd name="T7" fmla="*/ 3253827 h 83"/>
                <a:gd name="T8" fmla="*/ 34529922 w 167"/>
                <a:gd name="T9" fmla="*/ 0 h 83"/>
                <a:gd name="T10" fmla="*/ 31129686 w 167"/>
                <a:gd name="T11" fmla="*/ 0 h 83"/>
                <a:gd name="T12" fmla="*/ 28396683 w 167"/>
                <a:gd name="T13" fmla="*/ 2393696 h 83"/>
                <a:gd name="T14" fmla="*/ 21902898 w 167"/>
                <a:gd name="T15" fmla="*/ 1306514 h 83"/>
                <a:gd name="T16" fmla="*/ 14502329 w 167"/>
                <a:gd name="T17" fmla="*/ 3479711 h 83"/>
                <a:gd name="T18" fmla="*/ 0 w 167"/>
                <a:gd name="T19" fmla="*/ 1087183 h 83"/>
                <a:gd name="T20" fmla="*/ 10802173 w 167"/>
                <a:gd name="T21" fmla="*/ 6319830 h 83"/>
                <a:gd name="T22" fmla="*/ 15110785 w 167"/>
                <a:gd name="T23" fmla="*/ 6733538 h 83"/>
                <a:gd name="T24" fmla="*/ 21294697 w 167"/>
                <a:gd name="T25" fmla="*/ 5647524 h 83"/>
                <a:gd name="T26" fmla="*/ 25304502 w 167"/>
                <a:gd name="T27" fmla="*/ 6960596 h 83"/>
                <a:gd name="T28" fmla="*/ 23120923 w 167"/>
                <a:gd name="T29" fmla="*/ 9573623 h 83"/>
                <a:gd name="T30" fmla="*/ 23729118 w 167"/>
                <a:gd name="T31" fmla="*/ 12193238 h 83"/>
                <a:gd name="T32" fmla="*/ 28696598 w 167"/>
                <a:gd name="T33" fmla="*/ 14812858 h 83"/>
                <a:gd name="T34" fmla="*/ 28696598 w 167"/>
                <a:gd name="T35" fmla="*/ 11746855 h 83"/>
                <a:gd name="T36" fmla="*/ 30829772 w 167"/>
                <a:gd name="T37" fmla="*/ 9353355 h 83"/>
                <a:gd name="T38" fmla="*/ 44115663 w 167"/>
                <a:gd name="T39" fmla="*/ 18066685 h 83"/>
                <a:gd name="T40" fmla="*/ 51516012 w 167"/>
                <a:gd name="T41" fmla="*/ 14140551 h 83"/>
                <a:gd name="T42" fmla="*/ 49032251 w 167"/>
                <a:gd name="T43" fmla="*/ 13726843 h 83"/>
                <a:gd name="T44" fmla="*/ 43807383 w 167"/>
                <a:gd name="T45" fmla="*/ 16307161 h 83"/>
                <a:gd name="T46" fmla="*/ 46299248 w 167"/>
                <a:gd name="T47" fmla="*/ 13280426 h 83"/>
                <a:gd name="T48" fmla="*/ 37621878 w 167"/>
                <a:gd name="T49" fmla="*/ 9353355 h 83"/>
                <a:gd name="T50" fmla="*/ 44723864 w 167"/>
                <a:gd name="T51" fmla="*/ 14366637 h 83"/>
                <a:gd name="T52" fmla="*/ 37013683 w 167"/>
                <a:gd name="T53" fmla="*/ 9799541 h 83"/>
                <a:gd name="T54" fmla="*/ 42589400 w 167"/>
                <a:gd name="T55" fmla="*/ 15447065 h 83"/>
                <a:gd name="T56" fmla="*/ 36405446 w 167"/>
                <a:gd name="T57" fmla="*/ 10433754 h 83"/>
                <a:gd name="T58" fmla="*/ 33921727 w 167"/>
                <a:gd name="T59" fmla="*/ 6733538 h 83"/>
                <a:gd name="T60" fmla="*/ 26821074 w 167"/>
                <a:gd name="T61" fmla="*/ 3926128 h 83"/>
                <a:gd name="T62" fmla="*/ 32096833 w 167"/>
                <a:gd name="T63" fmla="*/ 7632931 h 83"/>
                <a:gd name="T64" fmla="*/ 25912922 w 167"/>
                <a:gd name="T65" fmla="*/ 4787399 h 83"/>
                <a:gd name="T66" fmla="*/ 31129686 w 167"/>
                <a:gd name="T67" fmla="*/ 8493027 h 83"/>
                <a:gd name="T68" fmla="*/ 25604642 w 167"/>
                <a:gd name="T69" fmla="*/ 5427227 h 83"/>
                <a:gd name="T70" fmla="*/ 21902898 w 167"/>
                <a:gd name="T71" fmla="*/ 4340044 h 83"/>
                <a:gd name="T72" fmla="*/ 15110785 w 167"/>
                <a:gd name="T73" fmla="*/ 5239200 h 83"/>
                <a:gd name="T74" fmla="*/ 9276092 w 167"/>
                <a:gd name="T75" fmla="*/ 3479711 h 83"/>
                <a:gd name="T76" fmla="*/ 4308613 w 167"/>
                <a:gd name="T77" fmla="*/ 2393696 h 83"/>
                <a:gd name="T78" fmla="*/ 36405446 w 167"/>
                <a:gd name="T79" fmla="*/ 2166645 h 83"/>
                <a:gd name="T80" fmla="*/ 33921727 w 167"/>
                <a:gd name="T81" fmla="*/ 860131 h 83"/>
                <a:gd name="T82" fmla="*/ 33313490 w 167"/>
                <a:gd name="T83" fmla="*/ 4340044 h 83"/>
                <a:gd name="T84" fmla="*/ 34529922 w 167"/>
                <a:gd name="T85" fmla="*/ 2619614 h 83"/>
                <a:gd name="T86" fmla="*/ 30521486 w 167"/>
                <a:gd name="T87" fmla="*/ 2619614 h 83"/>
                <a:gd name="T88" fmla="*/ 32096833 w 167"/>
                <a:gd name="T89" fmla="*/ 1306514 h 83"/>
                <a:gd name="T90" fmla="*/ 26821074 w 167"/>
                <a:gd name="T91" fmla="*/ 12834240 h 83"/>
                <a:gd name="T92" fmla="*/ 26521159 w 167"/>
                <a:gd name="T93" fmla="*/ 11333147 h 83"/>
                <a:gd name="T94" fmla="*/ 24694939 w 167"/>
                <a:gd name="T95" fmla="*/ 11973912 h 83"/>
                <a:gd name="T96" fmla="*/ 24694939 w 167"/>
                <a:gd name="T97" fmla="*/ 10660806 h 83"/>
                <a:gd name="T98" fmla="*/ 27786894 w 167"/>
                <a:gd name="T99" fmla="*/ 10433754 h 83"/>
                <a:gd name="T100" fmla="*/ 29004878 w 167"/>
                <a:gd name="T101" fmla="*/ 8713527 h 83"/>
                <a:gd name="T102" fmla="*/ 25912922 w 167"/>
                <a:gd name="T103" fmla="*/ 9573623 h 83"/>
                <a:gd name="T104" fmla="*/ 27129354 w 167"/>
                <a:gd name="T105" fmla="*/ 7820923 h 83"/>
                <a:gd name="T106" fmla="*/ 13585849 w 167"/>
                <a:gd name="T107" fmla="*/ 5239200 h 83"/>
                <a:gd name="T108" fmla="*/ 13285897 w 167"/>
                <a:gd name="T109" fmla="*/ 4340044 h 83"/>
                <a:gd name="T110" fmla="*/ 12018568 w 167"/>
                <a:gd name="T111" fmla="*/ 4567096 h 83"/>
                <a:gd name="T112" fmla="*/ 12318744 w 167"/>
                <a:gd name="T113" fmla="*/ 5427227 h 83"/>
                <a:gd name="T114" fmla="*/ 13585849 w 167"/>
                <a:gd name="T115" fmla="*/ 5239200 h 83"/>
                <a:gd name="T116" fmla="*/ 4308613 w 167"/>
                <a:gd name="T117" fmla="*/ 2393696 h 83"/>
                <a:gd name="T118" fmla="*/ 8318418 w 167"/>
                <a:gd name="T119" fmla="*/ 3926128 h 83"/>
                <a:gd name="T120" fmla="*/ 15110785 w 167"/>
                <a:gd name="T121" fmla="*/ 5239200 h 83"/>
                <a:gd name="T122" fmla="*/ 23429167 w 167"/>
                <a:gd name="T123" fmla="*/ 3027909 h 8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7"/>
                <a:gd name="T187" fmla="*/ 0 h 83"/>
                <a:gd name="T188" fmla="*/ 167 w 167"/>
                <a:gd name="T189" fmla="*/ 83 h 8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7" h="83">
                  <a:moveTo>
                    <a:pt x="167" y="65"/>
                  </a:moveTo>
                  <a:lnTo>
                    <a:pt x="114" y="25"/>
                  </a:lnTo>
                  <a:lnTo>
                    <a:pt x="120" y="17"/>
                  </a:lnTo>
                  <a:lnTo>
                    <a:pt x="131" y="15"/>
                  </a:lnTo>
                  <a:lnTo>
                    <a:pt x="112" y="0"/>
                  </a:lnTo>
                  <a:lnTo>
                    <a:pt x="101" y="0"/>
                  </a:lnTo>
                  <a:lnTo>
                    <a:pt x="92" y="11"/>
                  </a:lnTo>
                  <a:cubicBezTo>
                    <a:pt x="92" y="11"/>
                    <a:pt x="80" y="4"/>
                    <a:pt x="71" y="6"/>
                  </a:cubicBezTo>
                  <a:cubicBezTo>
                    <a:pt x="62" y="9"/>
                    <a:pt x="53" y="16"/>
                    <a:pt x="47" y="16"/>
                  </a:cubicBezTo>
                  <a:cubicBezTo>
                    <a:pt x="42" y="15"/>
                    <a:pt x="0" y="5"/>
                    <a:pt x="0" y="5"/>
                  </a:cubicBezTo>
                  <a:lnTo>
                    <a:pt x="35" y="29"/>
                  </a:lnTo>
                  <a:cubicBezTo>
                    <a:pt x="40" y="31"/>
                    <a:pt x="45" y="32"/>
                    <a:pt x="49" y="31"/>
                  </a:cubicBezTo>
                  <a:cubicBezTo>
                    <a:pt x="55" y="29"/>
                    <a:pt x="66" y="25"/>
                    <a:pt x="69" y="26"/>
                  </a:cubicBezTo>
                  <a:cubicBezTo>
                    <a:pt x="73" y="27"/>
                    <a:pt x="82" y="32"/>
                    <a:pt x="82" y="32"/>
                  </a:cubicBezTo>
                  <a:lnTo>
                    <a:pt x="75" y="44"/>
                  </a:lnTo>
                  <a:lnTo>
                    <a:pt x="77" y="56"/>
                  </a:lnTo>
                  <a:lnTo>
                    <a:pt x="93" y="68"/>
                  </a:lnTo>
                  <a:lnTo>
                    <a:pt x="93" y="54"/>
                  </a:lnTo>
                  <a:lnTo>
                    <a:pt x="100" y="43"/>
                  </a:lnTo>
                  <a:lnTo>
                    <a:pt x="143" y="83"/>
                  </a:lnTo>
                  <a:lnTo>
                    <a:pt x="167" y="65"/>
                  </a:lnTo>
                  <a:close/>
                  <a:moveTo>
                    <a:pt x="159" y="63"/>
                  </a:moveTo>
                  <a:lnTo>
                    <a:pt x="142" y="75"/>
                  </a:lnTo>
                  <a:moveTo>
                    <a:pt x="150" y="61"/>
                  </a:moveTo>
                  <a:lnTo>
                    <a:pt x="122" y="43"/>
                  </a:lnTo>
                  <a:moveTo>
                    <a:pt x="145" y="66"/>
                  </a:moveTo>
                  <a:lnTo>
                    <a:pt x="120" y="45"/>
                  </a:lnTo>
                  <a:moveTo>
                    <a:pt x="138" y="71"/>
                  </a:moveTo>
                  <a:lnTo>
                    <a:pt x="118" y="48"/>
                  </a:lnTo>
                  <a:moveTo>
                    <a:pt x="110" y="31"/>
                  </a:moveTo>
                  <a:lnTo>
                    <a:pt x="87" y="18"/>
                  </a:lnTo>
                  <a:moveTo>
                    <a:pt x="104" y="35"/>
                  </a:moveTo>
                  <a:lnTo>
                    <a:pt x="84" y="22"/>
                  </a:lnTo>
                  <a:moveTo>
                    <a:pt x="101" y="39"/>
                  </a:moveTo>
                  <a:lnTo>
                    <a:pt x="83" y="25"/>
                  </a:lnTo>
                  <a:moveTo>
                    <a:pt x="71" y="20"/>
                  </a:moveTo>
                  <a:lnTo>
                    <a:pt x="49" y="24"/>
                  </a:lnTo>
                  <a:moveTo>
                    <a:pt x="30" y="16"/>
                  </a:moveTo>
                  <a:lnTo>
                    <a:pt x="14" y="11"/>
                  </a:lnTo>
                  <a:moveTo>
                    <a:pt x="118" y="10"/>
                  </a:moveTo>
                  <a:lnTo>
                    <a:pt x="110" y="4"/>
                  </a:lnTo>
                  <a:moveTo>
                    <a:pt x="108" y="20"/>
                  </a:moveTo>
                  <a:lnTo>
                    <a:pt x="112" y="12"/>
                  </a:lnTo>
                  <a:moveTo>
                    <a:pt x="99" y="12"/>
                  </a:moveTo>
                  <a:lnTo>
                    <a:pt x="104" y="6"/>
                  </a:lnTo>
                  <a:moveTo>
                    <a:pt x="87" y="59"/>
                  </a:moveTo>
                  <a:lnTo>
                    <a:pt x="86" y="52"/>
                  </a:lnTo>
                  <a:moveTo>
                    <a:pt x="80" y="55"/>
                  </a:moveTo>
                  <a:lnTo>
                    <a:pt x="80" y="49"/>
                  </a:lnTo>
                  <a:moveTo>
                    <a:pt x="90" y="48"/>
                  </a:moveTo>
                  <a:lnTo>
                    <a:pt x="94" y="40"/>
                  </a:lnTo>
                  <a:moveTo>
                    <a:pt x="84" y="44"/>
                  </a:moveTo>
                  <a:lnTo>
                    <a:pt x="88" y="36"/>
                  </a:lnTo>
                  <a:moveTo>
                    <a:pt x="44" y="24"/>
                  </a:moveTo>
                  <a:cubicBezTo>
                    <a:pt x="45" y="23"/>
                    <a:pt x="44" y="21"/>
                    <a:pt x="43" y="20"/>
                  </a:cubicBezTo>
                  <a:cubicBezTo>
                    <a:pt x="41" y="20"/>
                    <a:pt x="40" y="20"/>
                    <a:pt x="39" y="21"/>
                  </a:cubicBezTo>
                  <a:cubicBezTo>
                    <a:pt x="38" y="23"/>
                    <a:pt x="39" y="24"/>
                    <a:pt x="40" y="25"/>
                  </a:cubicBezTo>
                  <a:cubicBezTo>
                    <a:pt x="41" y="26"/>
                    <a:pt x="43" y="26"/>
                    <a:pt x="44" y="24"/>
                  </a:cubicBezTo>
                  <a:close/>
                  <a:moveTo>
                    <a:pt x="14" y="11"/>
                  </a:moveTo>
                  <a:lnTo>
                    <a:pt x="27" y="18"/>
                  </a:lnTo>
                  <a:moveTo>
                    <a:pt x="49" y="24"/>
                  </a:moveTo>
                  <a:lnTo>
                    <a:pt x="76" y="14"/>
                  </a:lnTo>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5" name="Freeform 32"/>
            <p:cNvSpPr>
              <a:spLocks noEditPoints="1"/>
            </p:cNvSpPr>
            <p:nvPr/>
          </p:nvSpPr>
          <p:spPr bwMode="auto">
            <a:xfrm>
              <a:off x="3028" y="823"/>
              <a:ext cx="1016" cy="480"/>
            </a:xfrm>
            <a:custGeom>
              <a:avLst/>
              <a:gdLst>
                <a:gd name="T0" fmla="*/ 51516012 w 167"/>
                <a:gd name="T1" fmla="*/ 14140551 h 83"/>
                <a:gd name="T2" fmla="*/ 35188795 w 167"/>
                <a:gd name="T3" fmla="*/ 5427227 h 83"/>
                <a:gd name="T4" fmla="*/ 37013683 w 167"/>
                <a:gd name="T5" fmla="*/ 3706803 h 83"/>
                <a:gd name="T6" fmla="*/ 40415251 w 167"/>
                <a:gd name="T7" fmla="*/ 3253827 h 83"/>
                <a:gd name="T8" fmla="*/ 34529922 w 167"/>
                <a:gd name="T9" fmla="*/ 0 h 83"/>
                <a:gd name="T10" fmla="*/ 31129686 w 167"/>
                <a:gd name="T11" fmla="*/ 0 h 83"/>
                <a:gd name="T12" fmla="*/ 28396683 w 167"/>
                <a:gd name="T13" fmla="*/ 2393696 h 83"/>
                <a:gd name="T14" fmla="*/ 21902898 w 167"/>
                <a:gd name="T15" fmla="*/ 1306514 h 83"/>
                <a:gd name="T16" fmla="*/ 14502329 w 167"/>
                <a:gd name="T17" fmla="*/ 3479711 h 83"/>
                <a:gd name="T18" fmla="*/ 0 w 167"/>
                <a:gd name="T19" fmla="*/ 1087183 h 83"/>
                <a:gd name="T20" fmla="*/ 10802173 w 167"/>
                <a:gd name="T21" fmla="*/ 6319830 h 83"/>
                <a:gd name="T22" fmla="*/ 15110785 w 167"/>
                <a:gd name="T23" fmla="*/ 6733538 h 83"/>
                <a:gd name="T24" fmla="*/ 21294697 w 167"/>
                <a:gd name="T25" fmla="*/ 5647524 h 83"/>
                <a:gd name="T26" fmla="*/ 25304502 w 167"/>
                <a:gd name="T27" fmla="*/ 6960596 h 83"/>
                <a:gd name="T28" fmla="*/ 23120923 w 167"/>
                <a:gd name="T29" fmla="*/ 9573623 h 83"/>
                <a:gd name="T30" fmla="*/ 23729118 w 167"/>
                <a:gd name="T31" fmla="*/ 12193238 h 83"/>
                <a:gd name="T32" fmla="*/ 28696598 w 167"/>
                <a:gd name="T33" fmla="*/ 14812858 h 83"/>
                <a:gd name="T34" fmla="*/ 28696598 w 167"/>
                <a:gd name="T35" fmla="*/ 11746855 h 83"/>
                <a:gd name="T36" fmla="*/ 30829772 w 167"/>
                <a:gd name="T37" fmla="*/ 9353355 h 83"/>
                <a:gd name="T38" fmla="*/ 44115663 w 167"/>
                <a:gd name="T39" fmla="*/ 18066685 h 83"/>
                <a:gd name="T40" fmla="*/ 51516012 w 167"/>
                <a:gd name="T41" fmla="*/ 14140551 h 83"/>
                <a:gd name="T42" fmla="*/ 49032251 w 167"/>
                <a:gd name="T43" fmla="*/ 13726843 h 83"/>
                <a:gd name="T44" fmla="*/ 43807383 w 167"/>
                <a:gd name="T45" fmla="*/ 16307161 h 83"/>
                <a:gd name="T46" fmla="*/ 46299248 w 167"/>
                <a:gd name="T47" fmla="*/ 13280426 h 83"/>
                <a:gd name="T48" fmla="*/ 37621878 w 167"/>
                <a:gd name="T49" fmla="*/ 9353355 h 83"/>
                <a:gd name="T50" fmla="*/ 44723864 w 167"/>
                <a:gd name="T51" fmla="*/ 14366637 h 83"/>
                <a:gd name="T52" fmla="*/ 37013683 w 167"/>
                <a:gd name="T53" fmla="*/ 9799541 h 83"/>
                <a:gd name="T54" fmla="*/ 42589400 w 167"/>
                <a:gd name="T55" fmla="*/ 15447065 h 83"/>
                <a:gd name="T56" fmla="*/ 36405446 w 167"/>
                <a:gd name="T57" fmla="*/ 10433754 h 83"/>
                <a:gd name="T58" fmla="*/ 33921727 w 167"/>
                <a:gd name="T59" fmla="*/ 6733538 h 83"/>
                <a:gd name="T60" fmla="*/ 26821074 w 167"/>
                <a:gd name="T61" fmla="*/ 3926128 h 83"/>
                <a:gd name="T62" fmla="*/ 32096833 w 167"/>
                <a:gd name="T63" fmla="*/ 7632931 h 83"/>
                <a:gd name="T64" fmla="*/ 25912922 w 167"/>
                <a:gd name="T65" fmla="*/ 4787399 h 83"/>
                <a:gd name="T66" fmla="*/ 31129686 w 167"/>
                <a:gd name="T67" fmla="*/ 8493027 h 83"/>
                <a:gd name="T68" fmla="*/ 25604642 w 167"/>
                <a:gd name="T69" fmla="*/ 5427227 h 83"/>
                <a:gd name="T70" fmla="*/ 21902898 w 167"/>
                <a:gd name="T71" fmla="*/ 4340044 h 83"/>
                <a:gd name="T72" fmla="*/ 15110785 w 167"/>
                <a:gd name="T73" fmla="*/ 5239200 h 83"/>
                <a:gd name="T74" fmla="*/ 9276092 w 167"/>
                <a:gd name="T75" fmla="*/ 3479711 h 83"/>
                <a:gd name="T76" fmla="*/ 4308613 w 167"/>
                <a:gd name="T77" fmla="*/ 2393696 h 83"/>
                <a:gd name="T78" fmla="*/ 36405446 w 167"/>
                <a:gd name="T79" fmla="*/ 2166645 h 83"/>
                <a:gd name="T80" fmla="*/ 33921727 w 167"/>
                <a:gd name="T81" fmla="*/ 860131 h 83"/>
                <a:gd name="T82" fmla="*/ 33313490 w 167"/>
                <a:gd name="T83" fmla="*/ 4340044 h 83"/>
                <a:gd name="T84" fmla="*/ 34529922 w 167"/>
                <a:gd name="T85" fmla="*/ 2619614 h 83"/>
                <a:gd name="T86" fmla="*/ 30521486 w 167"/>
                <a:gd name="T87" fmla="*/ 2619614 h 83"/>
                <a:gd name="T88" fmla="*/ 32096833 w 167"/>
                <a:gd name="T89" fmla="*/ 1306514 h 83"/>
                <a:gd name="T90" fmla="*/ 26821074 w 167"/>
                <a:gd name="T91" fmla="*/ 12834240 h 83"/>
                <a:gd name="T92" fmla="*/ 26521159 w 167"/>
                <a:gd name="T93" fmla="*/ 11333147 h 83"/>
                <a:gd name="T94" fmla="*/ 24694939 w 167"/>
                <a:gd name="T95" fmla="*/ 11973912 h 83"/>
                <a:gd name="T96" fmla="*/ 24694939 w 167"/>
                <a:gd name="T97" fmla="*/ 10660806 h 83"/>
                <a:gd name="T98" fmla="*/ 27786894 w 167"/>
                <a:gd name="T99" fmla="*/ 10433754 h 83"/>
                <a:gd name="T100" fmla="*/ 29004878 w 167"/>
                <a:gd name="T101" fmla="*/ 8713527 h 83"/>
                <a:gd name="T102" fmla="*/ 25912922 w 167"/>
                <a:gd name="T103" fmla="*/ 9573623 h 83"/>
                <a:gd name="T104" fmla="*/ 27129354 w 167"/>
                <a:gd name="T105" fmla="*/ 7820923 h 83"/>
                <a:gd name="T106" fmla="*/ 13585849 w 167"/>
                <a:gd name="T107" fmla="*/ 5239200 h 83"/>
                <a:gd name="T108" fmla="*/ 13285897 w 167"/>
                <a:gd name="T109" fmla="*/ 4340044 h 83"/>
                <a:gd name="T110" fmla="*/ 12018568 w 167"/>
                <a:gd name="T111" fmla="*/ 4567096 h 83"/>
                <a:gd name="T112" fmla="*/ 12318744 w 167"/>
                <a:gd name="T113" fmla="*/ 5427227 h 83"/>
                <a:gd name="T114" fmla="*/ 13585849 w 167"/>
                <a:gd name="T115" fmla="*/ 5239200 h 83"/>
                <a:gd name="T116" fmla="*/ 4308613 w 167"/>
                <a:gd name="T117" fmla="*/ 2393696 h 83"/>
                <a:gd name="T118" fmla="*/ 8318418 w 167"/>
                <a:gd name="T119" fmla="*/ 3926128 h 83"/>
                <a:gd name="T120" fmla="*/ 15110785 w 167"/>
                <a:gd name="T121" fmla="*/ 5239200 h 83"/>
                <a:gd name="T122" fmla="*/ 23429167 w 167"/>
                <a:gd name="T123" fmla="*/ 3027909 h 8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7"/>
                <a:gd name="T187" fmla="*/ 0 h 83"/>
                <a:gd name="T188" fmla="*/ 167 w 167"/>
                <a:gd name="T189" fmla="*/ 83 h 8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7" h="83">
                  <a:moveTo>
                    <a:pt x="167" y="65"/>
                  </a:moveTo>
                  <a:lnTo>
                    <a:pt x="114" y="25"/>
                  </a:lnTo>
                  <a:lnTo>
                    <a:pt x="120" y="17"/>
                  </a:lnTo>
                  <a:lnTo>
                    <a:pt x="131" y="15"/>
                  </a:lnTo>
                  <a:lnTo>
                    <a:pt x="112" y="0"/>
                  </a:lnTo>
                  <a:lnTo>
                    <a:pt x="101" y="0"/>
                  </a:lnTo>
                  <a:lnTo>
                    <a:pt x="92" y="11"/>
                  </a:lnTo>
                  <a:cubicBezTo>
                    <a:pt x="92" y="11"/>
                    <a:pt x="80" y="4"/>
                    <a:pt x="71" y="6"/>
                  </a:cubicBezTo>
                  <a:cubicBezTo>
                    <a:pt x="62" y="9"/>
                    <a:pt x="53" y="16"/>
                    <a:pt x="47" y="16"/>
                  </a:cubicBezTo>
                  <a:cubicBezTo>
                    <a:pt x="42" y="15"/>
                    <a:pt x="0" y="5"/>
                    <a:pt x="0" y="5"/>
                  </a:cubicBezTo>
                  <a:lnTo>
                    <a:pt x="35" y="29"/>
                  </a:lnTo>
                  <a:cubicBezTo>
                    <a:pt x="40" y="31"/>
                    <a:pt x="45" y="32"/>
                    <a:pt x="49" y="31"/>
                  </a:cubicBezTo>
                  <a:cubicBezTo>
                    <a:pt x="55" y="29"/>
                    <a:pt x="66" y="25"/>
                    <a:pt x="69" y="26"/>
                  </a:cubicBezTo>
                  <a:cubicBezTo>
                    <a:pt x="73" y="27"/>
                    <a:pt x="82" y="32"/>
                    <a:pt x="82" y="32"/>
                  </a:cubicBezTo>
                  <a:lnTo>
                    <a:pt x="75" y="44"/>
                  </a:lnTo>
                  <a:lnTo>
                    <a:pt x="77" y="56"/>
                  </a:lnTo>
                  <a:lnTo>
                    <a:pt x="93" y="68"/>
                  </a:lnTo>
                  <a:lnTo>
                    <a:pt x="93" y="54"/>
                  </a:lnTo>
                  <a:lnTo>
                    <a:pt x="100" y="43"/>
                  </a:lnTo>
                  <a:lnTo>
                    <a:pt x="143" y="83"/>
                  </a:lnTo>
                  <a:lnTo>
                    <a:pt x="167" y="65"/>
                  </a:lnTo>
                  <a:close/>
                  <a:moveTo>
                    <a:pt x="159" y="63"/>
                  </a:moveTo>
                  <a:lnTo>
                    <a:pt x="142" y="75"/>
                  </a:lnTo>
                  <a:moveTo>
                    <a:pt x="150" y="61"/>
                  </a:moveTo>
                  <a:lnTo>
                    <a:pt x="122" y="43"/>
                  </a:lnTo>
                  <a:moveTo>
                    <a:pt x="145" y="66"/>
                  </a:moveTo>
                  <a:lnTo>
                    <a:pt x="120" y="45"/>
                  </a:lnTo>
                  <a:moveTo>
                    <a:pt x="138" y="71"/>
                  </a:moveTo>
                  <a:lnTo>
                    <a:pt x="118" y="48"/>
                  </a:lnTo>
                  <a:moveTo>
                    <a:pt x="110" y="31"/>
                  </a:moveTo>
                  <a:lnTo>
                    <a:pt x="87" y="18"/>
                  </a:lnTo>
                  <a:moveTo>
                    <a:pt x="104" y="35"/>
                  </a:moveTo>
                  <a:lnTo>
                    <a:pt x="84" y="22"/>
                  </a:lnTo>
                  <a:moveTo>
                    <a:pt x="101" y="39"/>
                  </a:moveTo>
                  <a:lnTo>
                    <a:pt x="83" y="25"/>
                  </a:lnTo>
                  <a:moveTo>
                    <a:pt x="71" y="20"/>
                  </a:moveTo>
                  <a:lnTo>
                    <a:pt x="49" y="24"/>
                  </a:lnTo>
                  <a:moveTo>
                    <a:pt x="30" y="16"/>
                  </a:moveTo>
                  <a:lnTo>
                    <a:pt x="14" y="11"/>
                  </a:lnTo>
                  <a:moveTo>
                    <a:pt x="118" y="10"/>
                  </a:moveTo>
                  <a:lnTo>
                    <a:pt x="110" y="4"/>
                  </a:lnTo>
                  <a:moveTo>
                    <a:pt x="108" y="20"/>
                  </a:moveTo>
                  <a:lnTo>
                    <a:pt x="112" y="12"/>
                  </a:lnTo>
                  <a:moveTo>
                    <a:pt x="99" y="12"/>
                  </a:moveTo>
                  <a:lnTo>
                    <a:pt x="104" y="6"/>
                  </a:lnTo>
                  <a:moveTo>
                    <a:pt x="87" y="59"/>
                  </a:moveTo>
                  <a:lnTo>
                    <a:pt x="86" y="52"/>
                  </a:lnTo>
                  <a:moveTo>
                    <a:pt x="80" y="55"/>
                  </a:moveTo>
                  <a:lnTo>
                    <a:pt x="80" y="49"/>
                  </a:lnTo>
                  <a:moveTo>
                    <a:pt x="90" y="48"/>
                  </a:moveTo>
                  <a:lnTo>
                    <a:pt x="94" y="40"/>
                  </a:lnTo>
                  <a:moveTo>
                    <a:pt x="84" y="44"/>
                  </a:moveTo>
                  <a:lnTo>
                    <a:pt x="88" y="36"/>
                  </a:lnTo>
                  <a:moveTo>
                    <a:pt x="44" y="24"/>
                  </a:moveTo>
                  <a:cubicBezTo>
                    <a:pt x="45" y="23"/>
                    <a:pt x="44" y="21"/>
                    <a:pt x="43" y="20"/>
                  </a:cubicBezTo>
                  <a:cubicBezTo>
                    <a:pt x="41" y="20"/>
                    <a:pt x="40" y="20"/>
                    <a:pt x="39" y="21"/>
                  </a:cubicBezTo>
                  <a:cubicBezTo>
                    <a:pt x="38" y="23"/>
                    <a:pt x="39" y="24"/>
                    <a:pt x="40" y="25"/>
                  </a:cubicBezTo>
                  <a:cubicBezTo>
                    <a:pt x="41" y="26"/>
                    <a:pt x="43" y="26"/>
                    <a:pt x="44" y="24"/>
                  </a:cubicBezTo>
                  <a:close/>
                  <a:moveTo>
                    <a:pt x="14" y="11"/>
                  </a:moveTo>
                  <a:lnTo>
                    <a:pt x="27" y="18"/>
                  </a:lnTo>
                  <a:moveTo>
                    <a:pt x="49" y="24"/>
                  </a:moveTo>
                  <a:lnTo>
                    <a:pt x="76" y="14"/>
                  </a:lnTo>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6" name="Freeform 33"/>
            <p:cNvSpPr>
              <a:spLocks noEditPoints="1"/>
            </p:cNvSpPr>
            <p:nvPr/>
          </p:nvSpPr>
          <p:spPr bwMode="auto">
            <a:xfrm>
              <a:off x="967" y="469"/>
              <a:ext cx="3539" cy="3383"/>
            </a:xfrm>
            <a:custGeom>
              <a:avLst/>
              <a:gdLst>
                <a:gd name="T0" fmla="*/ 0 w 582"/>
                <a:gd name="T1" fmla="*/ 65223380 h 582"/>
                <a:gd name="T2" fmla="*/ 607066 w 582"/>
                <a:gd name="T3" fmla="*/ 65223380 h 582"/>
                <a:gd name="T4" fmla="*/ 0 w 582"/>
                <a:gd name="T5" fmla="*/ 65223380 h 582"/>
                <a:gd name="T6" fmla="*/ 26745111 w 582"/>
                <a:gd name="T7" fmla="*/ 19515678 h 582"/>
                <a:gd name="T8" fmla="*/ 0 w 582"/>
                <a:gd name="T9" fmla="*/ 65223380 h 582"/>
                <a:gd name="T10" fmla="*/ 89478720 w 582"/>
                <a:gd name="T11" fmla="*/ 0 h 582"/>
                <a:gd name="T12" fmla="*/ 26745111 w 582"/>
                <a:gd name="T13" fmla="*/ 19515678 h 582"/>
                <a:gd name="T14" fmla="*/ 89478720 w 582"/>
                <a:gd name="T15" fmla="*/ 0 h 582"/>
                <a:gd name="T16" fmla="*/ 89478720 w 582"/>
                <a:gd name="T17" fmla="*/ 464680 h 582"/>
                <a:gd name="T18" fmla="*/ 89478720 w 582"/>
                <a:gd name="T19" fmla="*/ 0 h 582"/>
                <a:gd name="T20" fmla="*/ 89478720 w 582"/>
                <a:gd name="T21" fmla="*/ 0 h 582"/>
                <a:gd name="T22" fmla="*/ 89478720 w 582"/>
                <a:gd name="T23" fmla="*/ 464680 h 582"/>
                <a:gd name="T24" fmla="*/ 89478720 w 582"/>
                <a:gd name="T25" fmla="*/ 0 h 582"/>
                <a:gd name="T26" fmla="*/ 152213916 w 582"/>
                <a:gd name="T27" fmla="*/ 19515678 h 582"/>
                <a:gd name="T28" fmla="*/ 89478720 w 582"/>
                <a:gd name="T29" fmla="*/ 0 h 582"/>
                <a:gd name="T30" fmla="*/ 178957434 w 582"/>
                <a:gd name="T31" fmla="*/ 65223380 h 582"/>
                <a:gd name="T32" fmla="*/ 152213916 w 582"/>
                <a:gd name="T33" fmla="*/ 19515678 h 582"/>
                <a:gd name="T34" fmla="*/ 178957434 w 582"/>
                <a:gd name="T35" fmla="*/ 65223380 h 582"/>
                <a:gd name="T36" fmla="*/ 178350593 w 582"/>
                <a:gd name="T37" fmla="*/ 65223380 h 582"/>
                <a:gd name="T38" fmla="*/ 178957434 w 582"/>
                <a:gd name="T39" fmla="*/ 65223380 h 582"/>
                <a:gd name="T40" fmla="*/ 178957434 w 582"/>
                <a:gd name="T41" fmla="*/ 65223380 h 582"/>
                <a:gd name="T42" fmla="*/ 178350593 w 582"/>
                <a:gd name="T43" fmla="*/ 65223380 h 582"/>
                <a:gd name="T44" fmla="*/ 178957434 w 582"/>
                <a:gd name="T45" fmla="*/ 65223380 h 582"/>
                <a:gd name="T46" fmla="*/ 152213916 w 582"/>
                <a:gd name="T47" fmla="*/ 110930878 h 582"/>
                <a:gd name="T48" fmla="*/ 178957434 w 582"/>
                <a:gd name="T49" fmla="*/ 65223380 h 582"/>
                <a:gd name="T50" fmla="*/ 89478720 w 582"/>
                <a:gd name="T51" fmla="*/ 130453624 h 582"/>
                <a:gd name="T52" fmla="*/ 152213916 w 582"/>
                <a:gd name="T53" fmla="*/ 110930878 h 582"/>
                <a:gd name="T54" fmla="*/ 89478720 w 582"/>
                <a:gd name="T55" fmla="*/ 130453624 h 582"/>
                <a:gd name="T56" fmla="*/ 89478720 w 582"/>
                <a:gd name="T57" fmla="*/ 129988938 h 582"/>
                <a:gd name="T58" fmla="*/ 89478720 w 582"/>
                <a:gd name="T59" fmla="*/ 130453624 h 582"/>
                <a:gd name="T60" fmla="*/ 89478720 w 582"/>
                <a:gd name="T61" fmla="*/ 130453624 h 582"/>
                <a:gd name="T62" fmla="*/ 89478720 w 582"/>
                <a:gd name="T63" fmla="*/ 129988938 h 582"/>
                <a:gd name="T64" fmla="*/ 89478720 w 582"/>
                <a:gd name="T65" fmla="*/ 130453624 h 582"/>
                <a:gd name="T66" fmla="*/ 26745111 w 582"/>
                <a:gd name="T67" fmla="*/ 110930878 h 582"/>
                <a:gd name="T68" fmla="*/ 89478720 w 582"/>
                <a:gd name="T69" fmla="*/ 130453624 h 582"/>
                <a:gd name="T70" fmla="*/ 0 w 582"/>
                <a:gd name="T71" fmla="*/ 65223380 h 582"/>
                <a:gd name="T72" fmla="*/ 26745111 w 582"/>
                <a:gd name="T73" fmla="*/ 110930878 h 582"/>
                <a:gd name="T74" fmla="*/ 0 w 582"/>
                <a:gd name="T75" fmla="*/ 65223380 h 582"/>
                <a:gd name="T76" fmla="*/ 607066 w 582"/>
                <a:gd name="T77" fmla="*/ 65223380 h 582"/>
                <a:gd name="T78" fmla="*/ 0 w 582"/>
                <a:gd name="T79" fmla="*/ 65223380 h 58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82"/>
                <a:gd name="T121" fmla="*/ 0 h 582"/>
                <a:gd name="T122" fmla="*/ 582 w 582"/>
                <a:gd name="T123" fmla="*/ 582 h 58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82" h="582">
                  <a:moveTo>
                    <a:pt x="0" y="291"/>
                  </a:moveTo>
                  <a:lnTo>
                    <a:pt x="0" y="291"/>
                  </a:lnTo>
                  <a:lnTo>
                    <a:pt x="2" y="291"/>
                  </a:lnTo>
                  <a:lnTo>
                    <a:pt x="0" y="291"/>
                  </a:lnTo>
                  <a:close/>
                  <a:moveTo>
                    <a:pt x="0" y="291"/>
                  </a:moveTo>
                  <a:cubicBezTo>
                    <a:pt x="0" y="211"/>
                    <a:pt x="33" y="138"/>
                    <a:pt x="86" y="86"/>
                  </a:cubicBezTo>
                  <a:lnTo>
                    <a:pt x="87" y="87"/>
                  </a:lnTo>
                  <a:cubicBezTo>
                    <a:pt x="35" y="139"/>
                    <a:pt x="2" y="212"/>
                    <a:pt x="2" y="291"/>
                  </a:cubicBezTo>
                  <a:lnTo>
                    <a:pt x="0" y="291"/>
                  </a:lnTo>
                  <a:close/>
                  <a:moveTo>
                    <a:pt x="86" y="86"/>
                  </a:moveTo>
                  <a:cubicBezTo>
                    <a:pt x="138" y="33"/>
                    <a:pt x="211" y="0"/>
                    <a:pt x="291" y="0"/>
                  </a:cubicBezTo>
                  <a:lnTo>
                    <a:pt x="291" y="2"/>
                  </a:lnTo>
                  <a:cubicBezTo>
                    <a:pt x="212" y="2"/>
                    <a:pt x="139" y="35"/>
                    <a:pt x="87" y="87"/>
                  </a:cubicBezTo>
                  <a:lnTo>
                    <a:pt x="86" y="86"/>
                  </a:lnTo>
                  <a:close/>
                  <a:moveTo>
                    <a:pt x="291" y="0"/>
                  </a:moveTo>
                  <a:lnTo>
                    <a:pt x="291" y="0"/>
                  </a:lnTo>
                  <a:lnTo>
                    <a:pt x="291" y="2"/>
                  </a:lnTo>
                  <a:lnTo>
                    <a:pt x="291" y="0"/>
                  </a:lnTo>
                  <a:close/>
                  <a:moveTo>
                    <a:pt x="291" y="0"/>
                  </a:moveTo>
                  <a:lnTo>
                    <a:pt x="291" y="0"/>
                  </a:lnTo>
                  <a:lnTo>
                    <a:pt x="291" y="2"/>
                  </a:lnTo>
                  <a:lnTo>
                    <a:pt x="291" y="0"/>
                  </a:lnTo>
                  <a:close/>
                  <a:moveTo>
                    <a:pt x="291" y="0"/>
                  </a:moveTo>
                  <a:cubicBezTo>
                    <a:pt x="371" y="0"/>
                    <a:pt x="444" y="33"/>
                    <a:pt x="496" y="86"/>
                  </a:cubicBezTo>
                  <a:lnTo>
                    <a:pt x="495" y="87"/>
                  </a:lnTo>
                  <a:cubicBezTo>
                    <a:pt x="443" y="35"/>
                    <a:pt x="370" y="2"/>
                    <a:pt x="291" y="2"/>
                  </a:cubicBezTo>
                  <a:lnTo>
                    <a:pt x="291" y="0"/>
                  </a:lnTo>
                  <a:close/>
                  <a:moveTo>
                    <a:pt x="496" y="86"/>
                  </a:moveTo>
                  <a:cubicBezTo>
                    <a:pt x="549" y="138"/>
                    <a:pt x="582" y="211"/>
                    <a:pt x="582" y="291"/>
                  </a:cubicBezTo>
                  <a:lnTo>
                    <a:pt x="580" y="291"/>
                  </a:lnTo>
                  <a:cubicBezTo>
                    <a:pt x="580" y="212"/>
                    <a:pt x="547" y="139"/>
                    <a:pt x="495" y="87"/>
                  </a:cubicBezTo>
                  <a:lnTo>
                    <a:pt x="496" y="86"/>
                  </a:lnTo>
                  <a:close/>
                  <a:moveTo>
                    <a:pt x="582" y="291"/>
                  </a:moveTo>
                  <a:lnTo>
                    <a:pt x="582" y="291"/>
                  </a:lnTo>
                  <a:lnTo>
                    <a:pt x="580" y="291"/>
                  </a:lnTo>
                  <a:lnTo>
                    <a:pt x="582" y="291"/>
                  </a:lnTo>
                  <a:close/>
                  <a:moveTo>
                    <a:pt x="582" y="291"/>
                  </a:moveTo>
                  <a:lnTo>
                    <a:pt x="582" y="291"/>
                  </a:lnTo>
                  <a:lnTo>
                    <a:pt x="580" y="291"/>
                  </a:lnTo>
                  <a:lnTo>
                    <a:pt x="582" y="291"/>
                  </a:lnTo>
                  <a:close/>
                  <a:moveTo>
                    <a:pt x="582" y="291"/>
                  </a:moveTo>
                  <a:cubicBezTo>
                    <a:pt x="582" y="371"/>
                    <a:pt x="549" y="444"/>
                    <a:pt x="496" y="496"/>
                  </a:cubicBezTo>
                  <a:lnTo>
                    <a:pt x="495" y="495"/>
                  </a:lnTo>
                  <a:cubicBezTo>
                    <a:pt x="547" y="443"/>
                    <a:pt x="580" y="370"/>
                    <a:pt x="580" y="291"/>
                  </a:cubicBezTo>
                  <a:lnTo>
                    <a:pt x="582" y="291"/>
                  </a:lnTo>
                  <a:close/>
                  <a:moveTo>
                    <a:pt x="496" y="496"/>
                  </a:moveTo>
                  <a:cubicBezTo>
                    <a:pt x="444" y="549"/>
                    <a:pt x="371" y="582"/>
                    <a:pt x="291" y="582"/>
                  </a:cubicBezTo>
                  <a:lnTo>
                    <a:pt x="291" y="580"/>
                  </a:lnTo>
                  <a:cubicBezTo>
                    <a:pt x="370" y="580"/>
                    <a:pt x="443" y="547"/>
                    <a:pt x="495" y="495"/>
                  </a:cubicBezTo>
                  <a:lnTo>
                    <a:pt x="496" y="496"/>
                  </a:lnTo>
                  <a:close/>
                  <a:moveTo>
                    <a:pt x="291" y="582"/>
                  </a:moveTo>
                  <a:lnTo>
                    <a:pt x="291" y="582"/>
                  </a:lnTo>
                  <a:lnTo>
                    <a:pt x="291" y="580"/>
                  </a:lnTo>
                  <a:lnTo>
                    <a:pt x="291" y="582"/>
                  </a:lnTo>
                  <a:close/>
                  <a:moveTo>
                    <a:pt x="291" y="582"/>
                  </a:moveTo>
                  <a:lnTo>
                    <a:pt x="291" y="582"/>
                  </a:lnTo>
                  <a:lnTo>
                    <a:pt x="291" y="580"/>
                  </a:lnTo>
                  <a:lnTo>
                    <a:pt x="291" y="582"/>
                  </a:lnTo>
                  <a:close/>
                  <a:moveTo>
                    <a:pt x="291" y="582"/>
                  </a:moveTo>
                  <a:cubicBezTo>
                    <a:pt x="211" y="582"/>
                    <a:pt x="138" y="549"/>
                    <a:pt x="86" y="496"/>
                  </a:cubicBezTo>
                  <a:lnTo>
                    <a:pt x="87" y="495"/>
                  </a:lnTo>
                  <a:cubicBezTo>
                    <a:pt x="139" y="547"/>
                    <a:pt x="212" y="580"/>
                    <a:pt x="291" y="580"/>
                  </a:cubicBezTo>
                  <a:lnTo>
                    <a:pt x="291" y="582"/>
                  </a:lnTo>
                  <a:close/>
                  <a:moveTo>
                    <a:pt x="86" y="496"/>
                  </a:moveTo>
                  <a:cubicBezTo>
                    <a:pt x="33" y="444"/>
                    <a:pt x="0" y="371"/>
                    <a:pt x="0" y="291"/>
                  </a:cubicBezTo>
                  <a:lnTo>
                    <a:pt x="2" y="291"/>
                  </a:lnTo>
                  <a:cubicBezTo>
                    <a:pt x="2" y="370"/>
                    <a:pt x="35" y="443"/>
                    <a:pt x="87" y="495"/>
                  </a:cubicBezTo>
                  <a:lnTo>
                    <a:pt x="86" y="496"/>
                  </a:lnTo>
                  <a:close/>
                  <a:moveTo>
                    <a:pt x="0" y="291"/>
                  </a:moveTo>
                  <a:lnTo>
                    <a:pt x="0" y="291"/>
                  </a:lnTo>
                  <a:lnTo>
                    <a:pt x="2" y="291"/>
                  </a:lnTo>
                  <a:lnTo>
                    <a:pt x="0" y="291"/>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7" name="Freeform 34"/>
            <p:cNvSpPr>
              <a:spLocks noEditPoints="1"/>
            </p:cNvSpPr>
            <p:nvPr/>
          </p:nvSpPr>
          <p:spPr bwMode="auto">
            <a:xfrm>
              <a:off x="813" y="322"/>
              <a:ext cx="3846" cy="3677"/>
            </a:xfrm>
            <a:custGeom>
              <a:avLst/>
              <a:gdLst>
                <a:gd name="T0" fmla="*/ 82830815 w 632"/>
                <a:gd name="T1" fmla="*/ 893697 h 632"/>
                <a:gd name="T2" fmla="*/ 72933219 w 632"/>
                <a:gd name="T3" fmla="*/ 2246868 h 632"/>
                <a:gd name="T4" fmla="*/ 63026179 w 632"/>
                <a:gd name="T5" fmla="*/ 4733218 h 632"/>
                <a:gd name="T6" fmla="*/ 53780097 w 632"/>
                <a:gd name="T7" fmla="*/ 7679013 h 632"/>
                <a:gd name="T8" fmla="*/ 44791837 w 632"/>
                <a:gd name="T9" fmla="*/ 11286121 h 632"/>
                <a:gd name="T10" fmla="*/ 36461869 w 632"/>
                <a:gd name="T11" fmla="*/ 15785576 h 632"/>
                <a:gd name="T12" fmla="*/ 29050682 w 632"/>
                <a:gd name="T13" fmla="*/ 20752557 h 632"/>
                <a:gd name="T14" fmla="*/ 21941272 w 632"/>
                <a:gd name="T15" fmla="*/ 26139008 h 632"/>
                <a:gd name="T16" fmla="*/ 16048342 w 632"/>
                <a:gd name="T17" fmla="*/ 32231081 h 632"/>
                <a:gd name="T18" fmla="*/ 10816376 w 632"/>
                <a:gd name="T19" fmla="*/ 38551408 h 632"/>
                <a:gd name="T20" fmla="*/ 6802260 w 632"/>
                <a:gd name="T21" fmla="*/ 45297725 h 632"/>
                <a:gd name="T22" fmla="*/ 3405189 w 632"/>
                <a:gd name="T23" fmla="*/ 52517468 h 632"/>
                <a:gd name="T24" fmla="*/ 1217855 w 632"/>
                <a:gd name="T25" fmla="*/ 59770310 h 632"/>
                <a:gd name="T26" fmla="*/ 308520 w 632"/>
                <a:gd name="T27" fmla="*/ 67175578 h 632"/>
                <a:gd name="T28" fmla="*/ 0 w 632"/>
                <a:gd name="T29" fmla="*/ 74622010 h 632"/>
                <a:gd name="T30" fmla="*/ 1217855 w 632"/>
                <a:gd name="T31" fmla="*/ 82068610 h 632"/>
                <a:gd name="T32" fmla="*/ 3096669 w 632"/>
                <a:gd name="T33" fmla="*/ 89281278 h 632"/>
                <a:gd name="T34" fmla="*/ 6501852 w 632"/>
                <a:gd name="T35" fmla="*/ 96494144 h 632"/>
                <a:gd name="T36" fmla="*/ 10515968 w 632"/>
                <a:gd name="T37" fmla="*/ 103247338 h 632"/>
                <a:gd name="T38" fmla="*/ 15439414 w 632"/>
                <a:gd name="T39" fmla="*/ 109800241 h 632"/>
                <a:gd name="T40" fmla="*/ 21631383 w 632"/>
                <a:gd name="T41" fmla="*/ 115886630 h 632"/>
                <a:gd name="T42" fmla="*/ 28441754 w 632"/>
                <a:gd name="T43" fmla="*/ 121318775 h 632"/>
                <a:gd name="T44" fmla="*/ 35852941 w 632"/>
                <a:gd name="T45" fmla="*/ 126479544 h 632"/>
                <a:gd name="T46" fmla="*/ 44181576 w 632"/>
                <a:gd name="T47" fmla="*/ 130778474 h 632"/>
                <a:gd name="T48" fmla="*/ 52869428 w 632"/>
                <a:gd name="T49" fmla="*/ 134617995 h 632"/>
                <a:gd name="T50" fmla="*/ 62108738 w 632"/>
                <a:gd name="T51" fmla="*/ 137531902 h 632"/>
                <a:gd name="T52" fmla="*/ 72014439 w 632"/>
                <a:gd name="T53" fmla="*/ 140011351 h 632"/>
                <a:gd name="T54" fmla="*/ 81921480 w 632"/>
                <a:gd name="T55" fmla="*/ 141605156 h 632"/>
                <a:gd name="T56" fmla="*/ 92078230 w 632"/>
                <a:gd name="T57" fmla="*/ 142265091 h 632"/>
                <a:gd name="T58" fmla="*/ 102284309 w 632"/>
                <a:gd name="T59" fmla="*/ 142491983 h 632"/>
                <a:gd name="T60" fmla="*/ 112491757 w 632"/>
                <a:gd name="T61" fmla="*/ 141605156 h 632"/>
                <a:gd name="T62" fmla="*/ 122397465 w 632"/>
                <a:gd name="T63" fmla="*/ 140245114 h 632"/>
                <a:gd name="T64" fmla="*/ 132304506 w 632"/>
                <a:gd name="T65" fmla="*/ 137765670 h 632"/>
                <a:gd name="T66" fmla="*/ 141542214 w 632"/>
                <a:gd name="T67" fmla="*/ 134818689 h 632"/>
                <a:gd name="T68" fmla="*/ 150530480 w 632"/>
                <a:gd name="T69" fmla="*/ 131205862 h 632"/>
                <a:gd name="T70" fmla="*/ 158859115 w 632"/>
                <a:gd name="T71" fmla="*/ 126712125 h 632"/>
                <a:gd name="T72" fmla="*/ 166278633 w 632"/>
                <a:gd name="T73" fmla="*/ 121746325 h 632"/>
                <a:gd name="T74" fmla="*/ 173389419 w 632"/>
                <a:gd name="T75" fmla="*/ 116352975 h 632"/>
                <a:gd name="T76" fmla="*/ 179281010 w 632"/>
                <a:gd name="T77" fmla="*/ 110266621 h 632"/>
                <a:gd name="T78" fmla="*/ 184505978 w 632"/>
                <a:gd name="T79" fmla="*/ 103940575 h 632"/>
                <a:gd name="T80" fmla="*/ 188520094 w 632"/>
                <a:gd name="T81" fmla="*/ 96960489 h 632"/>
                <a:gd name="T82" fmla="*/ 191925277 w 632"/>
                <a:gd name="T83" fmla="*/ 89981386 h 632"/>
                <a:gd name="T84" fmla="*/ 194111496 w 632"/>
                <a:gd name="T85" fmla="*/ 82728544 h 632"/>
                <a:gd name="T86" fmla="*/ 195021946 w 632"/>
                <a:gd name="T87" fmla="*/ 75322123 h 632"/>
                <a:gd name="T88" fmla="*/ 195330685 w 632"/>
                <a:gd name="T89" fmla="*/ 67875692 h 632"/>
                <a:gd name="T90" fmla="*/ 194111496 w 632"/>
                <a:gd name="T91" fmla="*/ 60430244 h 632"/>
                <a:gd name="T92" fmla="*/ 192225685 w 632"/>
                <a:gd name="T93" fmla="*/ 53210705 h 632"/>
                <a:gd name="T94" fmla="*/ 188828833 w 632"/>
                <a:gd name="T95" fmla="*/ 45996652 h 632"/>
                <a:gd name="T96" fmla="*/ 184814497 w 632"/>
                <a:gd name="T97" fmla="*/ 39251515 h 632"/>
                <a:gd name="T98" fmla="*/ 179891270 w 632"/>
                <a:gd name="T99" fmla="*/ 32697426 h 632"/>
                <a:gd name="T100" fmla="*/ 173689602 w 632"/>
                <a:gd name="T101" fmla="*/ 26605352 h 632"/>
                <a:gd name="T102" fmla="*/ 166888894 w 632"/>
                <a:gd name="T103" fmla="*/ 21178927 h 632"/>
                <a:gd name="T104" fmla="*/ 159469376 w 632"/>
                <a:gd name="T105" fmla="*/ 16019339 h 632"/>
                <a:gd name="T106" fmla="*/ 151139402 w 632"/>
                <a:gd name="T107" fmla="*/ 11712286 h 632"/>
                <a:gd name="T108" fmla="*/ 142461256 w 632"/>
                <a:gd name="T109" fmla="*/ 7872800 h 632"/>
                <a:gd name="T110" fmla="*/ 132913433 w 632"/>
                <a:gd name="T111" fmla="*/ 4965800 h 632"/>
                <a:gd name="T112" fmla="*/ 123306582 w 632"/>
                <a:gd name="T113" fmla="*/ 2479444 h 632"/>
                <a:gd name="T114" fmla="*/ 113409205 w 632"/>
                <a:gd name="T115" fmla="*/ 893697 h 632"/>
                <a:gd name="T116" fmla="*/ 103252454 w 632"/>
                <a:gd name="T117" fmla="*/ 233763 h 632"/>
                <a:gd name="T118" fmla="*/ 93046375 w 632"/>
                <a:gd name="T119" fmla="*/ 0 h 6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2"/>
                <a:gd name="T181" fmla="*/ 0 h 632"/>
                <a:gd name="T182" fmla="*/ 632 w 632"/>
                <a:gd name="T183" fmla="*/ 632 h 63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2" h="632">
                  <a:moveTo>
                    <a:pt x="284" y="2"/>
                  </a:moveTo>
                  <a:lnTo>
                    <a:pt x="295" y="21"/>
                  </a:lnTo>
                  <a:lnTo>
                    <a:pt x="302" y="0"/>
                  </a:lnTo>
                  <a:lnTo>
                    <a:pt x="293" y="1"/>
                  </a:lnTo>
                  <a:lnTo>
                    <a:pt x="284" y="2"/>
                  </a:lnTo>
                  <a:close/>
                  <a:moveTo>
                    <a:pt x="268" y="4"/>
                  </a:moveTo>
                  <a:lnTo>
                    <a:pt x="280" y="23"/>
                  </a:lnTo>
                  <a:lnTo>
                    <a:pt x="285" y="2"/>
                  </a:lnTo>
                  <a:lnTo>
                    <a:pt x="277" y="2"/>
                  </a:lnTo>
                  <a:lnTo>
                    <a:pt x="268" y="4"/>
                  </a:lnTo>
                  <a:close/>
                  <a:moveTo>
                    <a:pt x="252" y="7"/>
                  </a:moveTo>
                  <a:lnTo>
                    <a:pt x="264" y="25"/>
                  </a:lnTo>
                  <a:lnTo>
                    <a:pt x="269" y="4"/>
                  </a:lnTo>
                  <a:lnTo>
                    <a:pt x="261" y="5"/>
                  </a:lnTo>
                  <a:lnTo>
                    <a:pt x="252" y="7"/>
                  </a:lnTo>
                  <a:close/>
                  <a:moveTo>
                    <a:pt x="236" y="10"/>
                  </a:moveTo>
                  <a:lnTo>
                    <a:pt x="249" y="28"/>
                  </a:lnTo>
                  <a:lnTo>
                    <a:pt x="252" y="7"/>
                  </a:lnTo>
                  <a:lnTo>
                    <a:pt x="244" y="8"/>
                  </a:lnTo>
                  <a:lnTo>
                    <a:pt x="236" y="10"/>
                  </a:lnTo>
                  <a:close/>
                  <a:moveTo>
                    <a:pt x="220" y="15"/>
                  </a:moveTo>
                  <a:lnTo>
                    <a:pt x="234" y="32"/>
                  </a:lnTo>
                  <a:lnTo>
                    <a:pt x="236" y="10"/>
                  </a:lnTo>
                  <a:lnTo>
                    <a:pt x="228" y="12"/>
                  </a:lnTo>
                  <a:lnTo>
                    <a:pt x="220" y="15"/>
                  </a:lnTo>
                  <a:close/>
                  <a:moveTo>
                    <a:pt x="204" y="21"/>
                  </a:moveTo>
                  <a:lnTo>
                    <a:pt x="220" y="37"/>
                  </a:lnTo>
                  <a:lnTo>
                    <a:pt x="220" y="15"/>
                  </a:lnTo>
                  <a:lnTo>
                    <a:pt x="213" y="17"/>
                  </a:lnTo>
                  <a:lnTo>
                    <a:pt x="204" y="21"/>
                  </a:lnTo>
                  <a:close/>
                  <a:moveTo>
                    <a:pt x="189" y="27"/>
                  </a:moveTo>
                  <a:lnTo>
                    <a:pt x="205" y="42"/>
                  </a:lnTo>
                  <a:lnTo>
                    <a:pt x="205" y="20"/>
                  </a:lnTo>
                  <a:lnTo>
                    <a:pt x="197" y="23"/>
                  </a:lnTo>
                  <a:lnTo>
                    <a:pt x="189" y="27"/>
                  </a:lnTo>
                  <a:close/>
                  <a:moveTo>
                    <a:pt x="174" y="34"/>
                  </a:moveTo>
                  <a:lnTo>
                    <a:pt x="191" y="48"/>
                  </a:lnTo>
                  <a:lnTo>
                    <a:pt x="190" y="27"/>
                  </a:lnTo>
                  <a:lnTo>
                    <a:pt x="182" y="30"/>
                  </a:lnTo>
                  <a:lnTo>
                    <a:pt x="174" y="34"/>
                  </a:lnTo>
                  <a:close/>
                  <a:moveTo>
                    <a:pt x="159" y="42"/>
                  </a:moveTo>
                  <a:lnTo>
                    <a:pt x="177" y="55"/>
                  </a:lnTo>
                  <a:lnTo>
                    <a:pt x="175" y="34"/>
                  </a:lnTo>
                  <a:lnTo>
                    <a:pt x="167" y="37"/>
                  </a:lnTo>
                  <a:lnTo>
                    <a:pt x="159" y="42"/>
                  </a:lnTo>
                  <a:close/>
                  <a:moveTo>
                    <a:pt x="145" y="50"/>
                  </a:moveTo>
                  <a:lnTo>
                    <a:pt x="164" y="63"/>
                  </a:lnTo>
                  <a:lnTo>
                    <a:pt x="160" y="41"/>
                  </a:lnTo>
                  <a:lnTo>
                    <a:pt x="153" y="45"/>
                  </a:lnTo>
                  <a:lnTo>
                    <a:pt x="145" y="50"/>
                  </a:lnTo>
                  <a:close/>
                  <a:moveTo>
                    <a:pt x="131" y="60"/>
                  </a:moveTo>
                  <a:lnTo>
                    <a:pt x="151" y="71"/>
                  </a:lnTo>
                  <a:lnTo>
                    <a:pt x="146" y="50"/>
                  </a:lnTo>
                  <a:lnTo>
                    <a:pt x="139" y="54"/>
                  </a:lnTo>
                  <a:lnTo>
                    <a:pt x="131" y="60"/>
                  </a:lnTo>
                  <a:close/>
                  <a:moveTo>
                    <a:pt x="118" y="70"/>
                  </a:moveTo>
                  <a:lnTo>
                    <a:pt x="138" y="80"/>
                  </a:lnTo>
                  <a:lnTo>
                    <a:pt x="132" y="59"/>
                  </a:lnTo>
                  <a:lnTo>
                    <a:pt x="125" y="64"/>
                  </a:lnTo>
                  <a:lnTo>
                    <a:pt x="118" y="70"/>
                  </a:lnTo>
                  <a:close/>
                  <a:moveTo>
                    <a:pt x="106" y="80"/>
                  </a:moveTo>
                  <a:lnTo>
                    <a:pt x="126" y="90"/>
                  </a:lnTo>
                  <a:lnTo>
                    <a:pt x="119" y="69"/>
                  </a:lnTo>
                  <a:lnTo>
                    <a:pt x="112" y="74"/>
                  </a:lnTo>
                  <a:lnTo>
                    <a:pt x="106" y="80"/>
                  </a:lnTo>
                  <a:close/>
                  <a:moveTo>
                    <a:pt x="94" y="92"/>
                  </a:moveTo>
                  <a:lnTo>
                    <a:pt x="114" y="100"/>
                  </a:lnTo>
                  <a:lnTo>
                    <a:pt x="106" y="80"/>
                  </a:lnTo>
                  <a:lnTo>
                    <a:pt x="100" y="85"/>
                  </a:lnTo>
                  <a:lnTo>
                    <a:pt x="94" y="92"/>
                  </a:lnTo>
                  <a:close/>
                  <a:moveTo>
                    <a:pt x="82" y="104"/>
                  </a:moveTo>
                  <a:lnTo>
                    <a:pt x="103" y="111"/>
                  </a:lnTo>
                  <a:lnTo>
                    <a:pt x="94" y="91"/>
                  </a:lnTo>
                  <a:lnTo>
                    <a:pt x="88" y="97"/>
                  </a:lnTo>
                  <a:lnTo>
                    <a:pt x="82" y="104"/>
                  </a:lnTo>
                  <a:close/>
                  <a:moveTo>
                    <a:pt x="71" y="116"/>
                  </a:moveTo>
                  <a:lnTo>
                    <a:pt x="93" y="122"/>
                  </a:lnTo>
                  <a:lnTo>
                    <a:pt x="83" y="103"/>
                  </a:lnTo>
                  <a:lnTo>
                    <a:pt x="77" y="109"/>
                  </a:lnTo>
                  <a:lnTo>
                    <a:pt x="71" y="116"/>
                  </a:lnTo>
                  <a:close/>
                  <a:moveTo>
                    <a:pt x="61" y="129"/>
                  </a:moveTo>
                  <a:lnTo>
                    <a:pt x="83" y="134"/>
                  </a:lnTo>
                  <a:lnTo>
                    <a:pt x="72" y="116"/>
                  </a:lnTo>
                  <a:lnTo>
                    <a:pt x="67" y="122"/>
                  </a:lnTo>
                  <a:lnTo>
                    <a:pt x="61" y="129"/>
                  </a:lnTo>
                  <a:close/>
                  <a:moveTo>
                    <a:pt x="52" y="143"/>
                  </a:moveTo>
                  <a:lnTo>
                    <a:pt x="74" y="147"/>
                  </a:lnTo>
                  <a:lnTo>
                    <a:pt x="62" y="129"/>
                  </a:lnTo>
                  <a:lnTo>
                    <a:pt x="57" y="135"/>
                  </a:lnTo>
                  <a:lnTo>
                    <a:pt x="52" y="143"/>
                  </a:lnTo>
                  <a:close/>
                  <a:moveTo>
                    <a:pt x="43" y="157"/>
                  </a:moveTo>
                  <a:lnTo>
                    <a:pt x="65" y="160"/>
                  </a:lnTo>
                  <a:lnTo>
                    <a:pt x="52" y="142"/>
                  </a:lnTo>
                  <a:lnTo>
                    <a:pt x="48" y="149"/>
                  </a:lnTo>
                  <a:lnTo>
                    <a:pt x="43" y="157"/>
                  </a:lnTo>
                  <a:close/>
                  <a:moveTo>
                    <a:pt x="35" y="171"/>
                  </a:moveTo>
                  <a:lnTo>
                    <a:pt x="58" y="173"/>
                  </a:lnTo>
                  <a:lnTo>
                    <a:pt x="44" y="156"/>
                  </a:lnTo>
                  <a:lnTo>
                    <a:pt x="39" y="163"/>
                  </a:lnTo>
                  <a:lnTo>
                    <a:pt x="35" y="171"/>
                  </a:lnTo>
                  <a:close/>
                  <a:moveTo>
                    <a:pt x="28" y="186"/>
                  </a:moveTo>
                  <a:lnTo>
                    <a:pt x="50" y="187"/>
                  </a:lnTo>
                  <a:lnTo>
                    <a:pt x="36" y="171"/>
                  </a:lnTo>
                  <a:lnTo>
                    <a:pt x="32" y="178"/>
                  </a:lnTo>
                  <a:lnTo>
                    <a:pt x="28" y="186"/>
                  </a:lnTo>
                  <a:close/>
                  <a:moveTo>
                    <a:pt x="22" y="201"/>
                  </a:moveTo>
                  <a:lnTo>
                    <a:pt x="44" y="201"/>
                  </a:lnTo>
                  <a:lnTo>
                    <a:pt x="28" y="186"/>
                  </a:lnTo>
                  <a:lnTo>
                    <a:pt x="25" y="193"/>
                  </a:lnTo>
                  <a:lnTo>
                    <a:pt x="22" y="201"/>
                  </a:lnTo>
                  <a:close/>
                  <a:moveTo>
                    <a:pt x="16" y="217"/>
                  </a:moveTo>
                  <a:lnTo>
                    <a:pt x="38" y="215"/>
                  </a:lnTo>
                  <a:lnTo>
                    <a:pt x="22" y="201"/>
                  </a:lnTo>
                  <a:lnTo>
                    <a:pt x="19" y="208"/>
                  </a:lnTo>
                  <a:lnTo>
                    <a:pt x="16" y="217"/>
                  </a:lnTo>
                  <a:close/>
                  <a:moveTo>
                    <a:pt x="11" y="233"/>
                  </a:moveTo>
                  <a:lnTo>
                    <a:pt x="34" y="230"/>
                  </a:lnTo>
                  <a:lnTo>
                    <a:pt x="16" y="216"/>
                  </a:lnTo>
                  <a:lnTo>
                    <a:pt x="14" y="224"/>
                  </a:lnTo>
                  <a:lnTo>
                    <a:pt x="11" y="233"/>
                  </a:lnTo>
                  <a:close/>
                  <a:moveTo>
                    <a:pt x="7" y="249"/>
                  </a:moveTo>
                  <a:lnTo>
                    <a:pt x="29" y="245"/>
                  </a:lnTo>
                  <a:lnTo>
                    <a:pt x="11" y="232"/>
                  </a:lnTo>
                  <a:lnTo>
                    <a:pt x="9" y="240"/>
                  </a:lnTo>
                  <a:lnTo>
                    <a:pt x="7" y="249"/>
                  </a:lnTo>
                  <a:close/>
                  <a:moveTo>
                    <a:pt x="4" y="265"/>
                  </a:moveTo>
                  <a:lnTo>
                    <a:pt x="26" y="260"/>
                  </a:lnTo>
                  <a:lnTo>
                    <a:pt x="8" y="248"/>
                  </a:lnTo>
                  <a:lnTo>
                    <a:pt x="6" y="256"/>
                  </a:lnTo>
                  <a:lnTo>
                    <a:pt x="4" y="265"/>
                  </a:lnTo>
                  <a:close/>
                  <a:moveTo>
                    <a:pt x="2" y="282"/>
                  </a:moveTo>
                  <a:lnTo>
                    <a:pt x="24" y="275"/>
                  </a:lnTo>
                  <a:lnTo>
                    <a:pt x="4" y="264"/>
                  </a:lnTo>
                  <a:lnTo>
                    <a:pt x="3" y="273"/>
                  </a:lnTo>
                  <a:lnTo>
                    <a:pt x="2" y="282"/>
                  </a:lnTo>
                  <a:close/>
                  <a:moveTo>
                    <a:pt x="1" y="298"/>
                  </a:moveTo>
                  <a:lnTo>
                    <a:pt x="22" y="291"/>
                  </a:lnTo>
                  <a:lnTo>
                    <a:pt x="2" y="281"/>
                  </a:lnTo>
                  <a:lnTo>
                    <a:pt x="1" y="289"/>
                  </a:lnTo>
                  <a:lnTo>
                    <a:pt x="1" y="298"/>
                  </a:lnTo>
                  <a:close/>
                  <a:moveTo>
                    <a:pt x="0" y="315"/>
                  </a:moveTo>
                  <a:lnTo>
                    <a:pt x="21" y="306"/>
                  </a:lnTo>
                  <a:lnTo>
                    <a:pt x="1" y="297"/>
                  </a:lnTo>
                  <a:lnTo>
                    <a:pt x="0" y="306"/>
                  </a:lnTo>
                  <a:lnTo>
                    <a:pt x="0" y="315"/>
                  </a:lnTo>
                  <a:close/>
                  <a:moveTo>
                    <a:pt x="0" y="331"/>
                  </a:moveTo>
                  <a:lnTo>
                    <a:pt x="21" y="321"/>
                  </a:lnTo>
                  <a:lnTo>
                    <a:pt x="0" y="314"/>
                  </a:lnTo>
                  <a:lnTo>
                    <a:pt x="0" y="322"/>
                  </a:lnTo>
                  <a:lnTo>
                    <a:pt x="0" y="331"/>
                  </a:lnTo>
                  <a:close/>
                  <a:moveTo>
                    <a:pt x="2" y="348"/>
                  </a:moveTo>
                  <a:lnTo>
                    <a:pt x="21" y="337"/>
                  </a:lnTo>
                  <a:lnTo>
                    <a:pt x="0" y="330"/>
                  </a:lnTo>
                  <a:lnTo>
                    <a:pt x="1" y="339"/>
                  </a:lnTo>
                  <a:lnTo>
                    <a:pt x="2" y="348"/>
                  </a:lnTo>
                  <a:close/>
                  <a:moveTo>
                    <a:pt x="4" y="364"/>
                  </a:moveTo>
                  <a:lnTo>
                    <a:pt x="23" y="352"/>
                  </a:lnTo>
                  <a:lnTo>
                    <a:pt x="2" y="347"/>
                  </a:lnTo>
                  <a:lnTo>
                    <a:pt x="2" y="355"/>
                  </a:lnTo>
                  <a:lnTo>
                    <a:pt x="4" y="364"/>
                  </a:lnTo>
                  <a:close/>
                  <a:moveTo>
                    <a:pt x="7" y="380"/>
                  </a:moveTo>
                  <a:lnTo>
                    <a:pt x="25" y="368"/>
                  </a:lnTo>
                  <a:lnTo>
                    <a:pt x="4" y="363"/>
                  </a:lnTo>
                  <a:lnTo>
                    <a:pt x="5" y="371"/>
                  </a:lnTo>
                  <a:lnTo>
                    <a:pt x="7" y="380"/>
                  </a:lnTo>
                  <a:close/>
                  <a:moveTo>
                    <a:pt x="10" y="396"/>
                  </a:moveTo>
                  <a:lnTo>
                    <a:pt x="28" y="383"/>
                  </a:lnTo>
                  <a:lnTo>
                    <a:pt x="7" y="380"/>
                  </a:lnTo>
                  <a:lnTo>
                    <a:pt x="8" y="388"/>
                  </a:lnTo>
                  <a:lnTo>
                    <a:pt x="10" y="396"/>
                  </a:lnTo>
                  <a:close/>
                  <a:moveTo>
                    <a:pt x="15" y="412"/>
                  </a:moveTo>
                  <a:lnTo>
                    <a:pt x="32" y="398"/>
                  </a:lnTo>
                  <a:lnTo>
                    <a:pt x="10" y="396"/>
                  </a:lnTo>
                  <a:lnTo>
                    <a:pt x="12" y="404"/>
                  </a:lnTo>
                  <a:lnTo>
                    <a:pt x="15" y="412"/>
                  </a:lnTo>
                  <a:close/>
                  <a:moveTo>
                    <a:pt x="21" y="428"/>
                  </a:moveTo>
                  <a:lnTo>
                    <a:pt x="37" y="412"/>
                  </a:lnTo>
                  <a:lnTo>
                    <a:pt x="15" y="411"/>
                  </a:lnTo>
                  <a:lnTo>
                    <a:pt x="17" y="419"/>
                  </a:lnTo>
                  <a:lnTo>
                    <a:pt x="21" y="428"/>
                  </a:lnTo>
                  <a:close/>
                  <a:moveTo>
                    <a:pt x="27" y="443"/>
                  </a:moveTo>
                  <a:lnTo>
                    <a:pt x="42" y="427"/>
                  </a:lnTo>
                  <a:lnTo>
                    <a:pt x="20" y="427"/>
                  </a:lnTo>
                  <a:lnTo>
                    <a:pt x="23" y="435"/>
                  </a:lnTo>
                  <a:lnTo>
                    <a:pt x="27" y="443"/>
                  </a:lnTo>
                  <a:close/>
                  <a:moveTo>
                    <a:pt x="34" y="458"/>
                  </a:moveTo>
                  <a:lnTo>
                    <a:pt x="48" y="441"/>
                  </a:lnTo>
                  <a:lnTo>
                    <a:pt x="27" y="442"/>
                  </a:lnTo>
                  <a:lnTo>
                    <a:pt x="30" y="450"/>
                  </a:lnTo>
                  <a:lnTo>
                    <a:pt x="34" y="458"/>
                  </a:lnTo>
                  <a:close/>
                  <a:moveTo>
                    <a:pt x="42" y="473"/>
                  </a:moveTo>
                  <a:lnTo>
                    <a:pt x="55" y="455"/>
                  </a:lnTo>
                  <a:lnTo>
                    <a:pt x="34" y="457"/>
                  </a:lnTo>
                  <a:lnTo>
                    <a:pt x="37" y="465"/>
                  </a:lnTo>
                  <a:lnTo>
                    <a:pt x="42" y="473"/>
                  </a:lnTo>
                  <a:close/>
                  <a:moveTo>
                    <a:pt x="50" y="487"/>
                  </a:moveTo>
                  <a:lnTo>
                    <a:pt x="63" y="468"/>
                  </a:lnTo>
                  <a:lnTo>
                    <a:pt x="41" y="472"/>
                  </a:lnTo>
                  <a:lnTo>
                    <a:pt x="45" y="479"/>
                  </a:lnTo>
                  <a:lnTo>
                    <a:pt x="50" y="487"/>
                  </a:lnTo>
                  <a:close/>
                  <a:moveTo>
                    <a:pt x="60" y="501"/>
                  </a:moveTo>
                  <a:lnTo>
                    <a:pt x="71" y="481"/>
                  </a:lnTo>
                  <a:lnTo>
                    <a:pt x="50" y="486"/>
                  </a:lnTo>
                  <a:lnTo>
                    <a:pt x="54" y="493"/>
                  </a:lnTo>
                  <a:lnTo>
                    <a:pt x="60" y="501"/>
                  </a:lnTo>
                  <a:close/>
                  <a:moveTo>
                    <a:pt x="70" y="514"/>
                  </a:moveTo>
                  <a:lnTo>
                    <a:pt x="80" y="494"/>
                  </a:lnTo>
                  <a:lnTo>
                    <a:pt x="59" y="500"/>
                  </a:lnTo>
                  <a:lnTo>
                    <a:pt x="64" y="507"/>
                  </a:lnTo>
                  <a:lnTo>
                    <a:pt x="70" y="514"/>
                  </a:lnTo>
                  <a:close/>
                  <a:moveTo>
                    <a:pt x="80" y="526"/>
                  </a:moveTo>
                  <a:lnTo>
                    <a:pt x="90" y="506"/>
                  </a:lnTo>
                  <a:lnTo>
                    <a:pt x="69" y="513"/>
                  </a:lnTo>
                  <a:lnTo>
                    <a:pt x="74" y="520"/>
                  </a:lnTo>
                  <a:lnTo>
                    <a:pt x="80" y="526"/>
                  </a:lnTo>
                  <a:close/>
                  <a:moveTo>
                    <a:pt x="92" y="538"/>
                  </a:moveTo>
                  <a:lnTo>
                    <a:pt x="100" y="518"/>
                  </a:lnTo>
                  <a:lnTo>
                    <a:pt x="80" y="526"/>
                  </a:lnTo>
                  <a:lnTo>
                    <a:pt x="85" y="532"/>
                  </a:lnTo>
                  <a:lnTo>
                    <a:pt x="92" y="538"/>
                  </a:lnTo>
                  <a:close/>
                  <a:moveTo>
                    <a:pt x="104" y="550"/>
                  </a:moveTo>
                  <a:lnTo>
                    <a:pt x="111" y="529"/>
                  </a:lnTo>
                  <a:lnTo>
                    <a:pt x="91" y="538"/>
                  </a:lnTo>
                  <a:lnTo>
                    <a:pt x="97" y="544"/>
                  </a:lnTo>
                  <a:lnTo>
                    <a:pt x="104" y="550"/>
                  </a:lnTo>
                  <a:close/>
                  <a:moveTo>
                    <a:pt x="116" y="561"/>
                  </a:moveTo>
                  <a:lnTo>
                    <a:pt x="122" y="539"/>
                  </a:lnTo>
                  <a:lnTo>
                    <a:pt x="103" y="549"/>
                  </a:lnTo>
                  <a:lnTo>
                    <a:pt x="109" y="555"/>
                  </a:lnTo>
                  <a:lnTo>
                    <a:pt x="116" y="561"/>
                  </a:lnTo>
                  <a:close/>
                  <a:moveTo>
                    <a:pt x="129" y="571"/>
                  </a:moveTo>
                  <a:lnTo>
                    <a:pt x="134" y="549"/>
                  </a:lnTo>
                  <a:lnTo>
                    <a:pt x="116" y="560"/>
                  </a:lnTo>
                  <a:lnTo>
                    <a:pt x="122" y="565"/>
                  </a:lnTo>
                  <a:lnTo>
                    <a:pt x="129" y="571"/>
                  </a:lnTo>
                  <a:close/>
                  <a:moveTo>
                    <a:pt x="143" y="580"/>
                  </a:moveTo>
                  <a:lnTo>
                    <a:pt x="147" y="558"/>
                  </a:lnTo>
                  <a:lnTo>
                    <a:pt x="129" y="570"/>
                  </a:lnTo>
                  <a:lnTo>
                    <a:pt x="135" y="575"/>
                  </a:lnTo>
                  <a:lnTo>
                    <a:pt x="143" y="580"/>
                  </a:lnTo>
                  <a:close/>
                  <a:moveTo>
                    <a:pt x="157" y="589"/>
                  </a:moveTo>
                  <a:lnTo>
                    <a:pt x="160" y="567"/>
                  </a:lnTo>
                  <a:lnTo>
                    <a:pt x="142" y="580"/>
                  </a:lnTo>
                  <a:lnTo>
                    <a:pt x="149" y="584"/>
                  </a:lnTo>
                  <a:lnTo>
                    <a:pt x="157" y="589"/>
                  </a:lnTo>
                  <a:close/>
                  <a:moveTo>
                    <a:pt x="171" y="597"/>
                  </a:moveTo>
                  <a:lnTo>
                    <a:pt x="173" y="574"/>
                  </a:lnTo>
                  <a:lnTo>
                    <a:pt x="156" y="588"/>
                  </a:lnTo>
                  <a:lnTo>
                    <a:pt x="163" y="593"/>
                  </a:lnTo>
                  <a:lnTo>
                    <a:pt x="171" y="597"/>
                  </a:lnTo>
                  <a:close/>
                  <a:moveTo>
                    <a:pt x="186" y="604"/>
                  </a:moveTo>
                  <a:lnTo>
                    <a:pt x="187" y="581"/>
                  </a:lnTo>
                  <a:lnTo>
                    <a:pt x="171" y="596"/>
                  </a:lnTo>
                  <a:lnTo>
                    <a:pt x="178" y="600"/>
                  </a:lnTo>
                  <a:lnTo>
                    <a:pt x="186" y="604"/>
                  </a:lnTo>
                  <a:close/>
                  <a:moveTo>
                    <a:pt x="201" y="610"/>
                  </a:moveTo>
                  <a:lnTo>
                    <a:pt x="201" y="588"/>
                  </a:lnTo>
                  <a:lnTo>
                    <a:pt x="186" y="604"/>
                  </a:lnTo>
                  <a:lnTo>
                    <a:pt x="193" y="607"/>
                  </a:lnTo>
                  <a:lnTo>
                    <a:pt x="201" y="610"/>
                  </a:lnTo>
                  <a:close/>
                  <a:moveTo>
                    <a:pt x="217" y="616"/>
                  </a:moveTo>
                  <a:lnTo>
                    <a:pt x="215" y="594"/>
                  </a:lnTo>
                  <a:lnTo>
                    <a:pt x="201" y="610"/>
                  </a:lnTo>
                  <a:lnTo>
                    <a:pt x="208" y="613"/>
                  </a:lnTo>
                  <a:lnTo>
                    <a:pt x="217" y="616"/>
                  </a:lnTo>
                  <a:close/>
                  <a:moveTo>
                    <a:pt x="233" y="621"/>
                  </a:moveTo>
                  <a:lnTo>
                    <a:pt x="230" y="598"/>
                  </a:lnTo>
                  <a:lnTo>
                    <a:pt x="216" y="616"/>
                  </a:lnTo>
                  <a:lnTo>
                    <a:pt x="224" y="618"/>
                  </a:lnTo>
                  <a:lnTo>
                    <a:pt x="233" y="621"/>
                  </a:lnTo>
                  <a:close/>
                  <a:moveTo>
                    <a:pt x="249" y="625"/>
                  </a:moveTo>
                  <a:lnTo>
                    <a:pt x="245" y="603"/>
                  </a:lnTo>
                  <a:lnTo>
                    <a:pt x="232" y="620"/>
                  </a:lnTo>
                  <a:lnTo>
                    <a:pt x="240" y="623"/>
                  </a:lnTo>
                  <a:lnTo>
                    <a:pt x="249" y="625"/>
                  </a:lnTo>
                  <a:close/>
                  <a:moveTo>
                    <a:pt x="265" y="628"/>
                  </a:moveTo>
                  <a:lnTo>
                    <a:pt x="260" y="606"/>
                  </a:lnTo>
                  <a:lnTo>
                    <a:pt x="248" y="624"/>
                  </a:lnTo>
                  <a:lnTo>
                    <a:pt x="256" y="626"/>
                  </a:lnTo>
                  <a:lnTo>
                    <a:pt x="265" y="628"/>
                  </a:lnTo>
                  <a:close/>
                  <a:moveTo>
                    <a:pt x="282" y="630"/>
                  </a:moveTo>
                  <a:lnTo>
                    <a:pt x="275" y="608"/>
                  </a:lnTo>
                  <a:lnTo>
                    <a:pt x="264" y="628"/>
                  </a:lnTo>
                  <a:lnTo>
                    <a:pt x="273" y="629"/>
                  </a:lnTo>
                  <a:lnTo>
                    <a:pt x="282" y="630"/>
                  </a:lnTo>
                  <a:close/>
                  <a:moveTo>
                    <a:pt x="298" y="631"/>
                  </a:moveTo>
                  <a:lnTo>
                    <a:pt x="291" y="610"/>
                  </a:lnTo>
                  <a:lnTo>
                    <a:pt x="281" y="630"/>
                  </a:lnTo>
                  <a:lnTo>
                    <a:pt x="289" y="631"/>
                  </a:lnTo>
                  <a:lnTo>
                    <a:pt x="298" y="631"/>
                  </a:lnTo>
                  <a:close/>
                  <a:moveTo>
                    <a:pt x="315" y="632"/>
                  </a:moveTo>
                  <a:lnTo>
                    <a:pt x="306" y="611"/>
                  </a:lnTo>
                  <a:lnTo>
                    <a:pt x="297" y="631"/>
                  </a:lnTo>
                  <a:lnTo>
                    <a:pt x="306" y="632"/>
                  </a:lnTo>
                  <a:lnTo>
                    <a:pt x="315" y="632"/>
                  </a:lnTo>
                  <a:close/>
                  <a:moveTo>
                    <a:pt x="331" y="632"/>
                  </a:moveTo>
                  <a:lnTo>
                    <a:pt x="321" y="611"/>
                  </a:lnTo>
                  <a:lnTo>
                    <a:pt x="314" y="632"/>
                  </a:lnTo>
                  <a:lnTo>
                    <a:pt x="322" y="632"/>
                  </a:lnTo>
                  <a:lnTo>
                    <a:pt x="331" y="632"/>
                  </a:lnTo>
                  <a:close/>
                  <a:moveTo>
                    <a:pt x="348" y="630"/>
                  </a:moveTo>
                  <a:lnTo>
                    <a:pt x="337" y="611"/>
                  </a:lnTo>
                  <a:lnTo>
                    <a:pt x="330" y="631"/>
                  </a:lnTo>
                  <a:lnTo>
                    <a:pt x="339" y="631"/>
                  </a:lnTo>
                  <a:lnTo>
                    <a:pt x="348" y="630"/>
                  </a:lnTo>
                  <a:close/>
                  <a:moveTo>
                    <a:pt x="364" y="628"/>
                  </a:moveTo>
                  <a:lnTo>
                    <a:pt x="352" y="609"/>
                  </a:lnTo>
                  <a:lnTo>
                    <a:pt x="347" y="630"/>
                  </a:lnTo>
                  <a:lnTo>
                    <a:pt x="355" y="630"/>
                  </a:lnTo>
                  <a:lnTo>
                    <a:pt x="364" y="628"/>
                  </a:lnTo>
                  <a:close/>
                  <a:moveTo>
                    <a:pt x="380" y="625"/>
                  </a:moveTo>
                  <a:lnTo>
                    <a:pt x="368" y="607"/>
                  </a:lnTo>
                  <a:lnTo>
                    <a:pt x="363" y="628"/>
                  </a:lnTo>
                  <a:lnTo>
                    <a:pt x="371" y="627"/>
                  </a:lnTo>
                  <a:lnTo>
                    <a:pt x="380" y="625"/>
                  </a:lnTo>
                  <a:close/>
                  <a:moveTo>
                    <a:pt x="396" y="622"/>
                  </a:moveTo>
                  <a:lnTo>
                    <a:pt x="383" y="604"/>
                  </a:lnTo>
                  <a:lnTo>
                    <a:pt x="380" y="625"/>
                  </a:lnTo>
                  <a:lnTo>
                    <a:pt x="388" y="624"/>
                  </a:lnTo>
                  <a:lnTo>
                    <a:pt x="396" y="622"/>
                  </a:lnTo>
                  <a:close/>
                  <a:moveTo>
                    <a:pt x="412" y="617"/>
                  </a:moveTo>
                  <a:lnTo>
                    <a:pt x="398" y="600"/>
                  </a:lnTo>
                  <a:lnTo>
                    <a:pt x="396" y="622"/>
                  </a:lnTo>
                  <a:lnTo>
                    <a:pt x="404" y="620"/>
                  </a:lnTo>
                  <a:lnTo>
                    <a:pt x="412" y="617"/>
                  </a:lnTo>
                  <a:close/>
                  <a:moveTo>
                    <a:pt x="428" y="611"/>
                  </a:moveTo>
                  <a:lnTo>
                    <a:pt x="412" y="595"/>
                  </a:lnTo>
                  <a:lnTo>
                    <a:pt x="411" y="617"/>
                  </a:lnTo>
                  <a:lnTo>
                    <a:pt x="419" y="615"/>
                  </a:lnTo>
                  <a:lnTo>
                    <a:pt x="428" y="611"/>
                  </a:lnTo>
                  <a:close/>
                  <a:moveTo>
                    <a:pt x="443" y="605"/>
                  </a:moveTo>
                  <a:lnTo>
                    <a:pt x="427" y="590"/>
                  </a:lnTo>
                  <a:lnTo>
                    <a:pt x="427" y="612"/>
                  </a:lnTo>
                  <a:lnTo>
                    <a:pt x="435" y="609"/>
                  </a:lnTo>
                  <a:lnTo>
                    <a:pt x="443" y="605"/>
                  </a:lnTo>
                  <a:close/>
                  <a:moveTo>
                    <a:pt x="458" y="598"/>
                  </a:moveTo>
                  <a:lnTo>
                    <a:pt x="441" y="583"/>
                  </a:lnTo>
                  <a:lnTo>
                    <a:pt x="442" y="605"/>
                  </a:lnTo>
                  <a:lnTo>
                    <a:pt x="450" y="602"/>
                  </a:lnTo>
                  <a:lnTo>
                    <a:pt x="458" y="598"/>
                  </a:lnTo>
                  <a:close/>
                  <a:moveTo>
                    <a:pt x="473" y="590"/>
                  </a:moveTo>
                  <a:lnTo>
                    <a:pt x="455" y="577"/>
                  </a:lnTo>
                  <a:lnTo>
                    <a:pt x="457" y="598"/>
                  </a:lnTo>
                  <a:lnTo>
                    <a:pt x="465" y="595"/>
                  </a:lnTo>
                  <a:lnTo>
                    <a:pt x="473" y="590"/>
                  </a:lnTo>
                  <a:close/>
                  <a:moveTo>
                    <a:pt x="487" y="582"/>
                  </a:moveTo>
                  <a:lnTo>
                    <a:pt x="468" y="569"/>
                  </a:lnTo>
                  <a:lnTo>
                    <a:pt x="472" y="591"/>
                  </a:lnTo>
                  <a:lnTo>
                    <a:pt x="479" y="587"/>
                  </a:lnTo>
                  <a:lnTo>
                    <a:pt x="487" y="582"/>
                  </a:lnTo>
                  <a:close/>
                  <a:moveTo>
                    <a:pt x="501" y="572"/>
                  </a:moveTo>
                  <a:lnTo>
                    <a:pt x="481" y="561"/>
                  </a:lnTo>
                  <a:lnTo>
                    <a:pt x="486" y="582"/>
                  </a:lnTo>
                  <a:lnTo>
                    <a:pt x="493" y="578"/>
                  </a:lnTo>
                  <a:lnTo>
                    <a:pt x="501" y="572"/>
                  </a:lnTo>
                  <a:close/>
                  <a:moveTo>
                    <a:pt x="514" y="562"/>
                  </a:moveTo>
                  <a:lnTo>
                    <a:pt x="494" y="552"/>
                  </a:lnTo>
                  <a:lnTo>
                    <a:pt x="500" y="573"/>
                  </a:lnTo>
                  <a:lnTo>
                    <a:pt x="507" y="568"/>
                  </a:lnTo>
                  <a:lnTo>
                    <a:pt x="514" y="562"/>
                  </a:lnTo>
                  <a:close/>
                  <a:moveTo>
                    <a:pt x="526" y="552"/>
                  </a:moveTo>
                  <a:lnTo>
                    <a:pt x="506" y="542"/>
                  </a:lnTo>
                  <a:lnTo>
                    <a:pt x="513" y="563"/>
                  </a:lnTo>
                  <a:lnTo>
                    <a:pt x="520" y="558"/>
                  </a:lnTo>
                  <a:lnTo>
                    <a:pt x="526" y="552"/>
                  </a:lnTo>
                  <a:close/>
                  <a:moveTo>
                    <a:pt x="538" y="540"/>
                  </a:moveTo>
                  <a:lnTo>
                    <a:pt x="518" y="532"/>
                  </a:lnTo>
                  <a:lnTo>
                    <a:pt x="526" y="552"/>
                  </a:lnTo>
                  <a:lnTo>
                    <a:pt x="532" y="547"/>
                  </a:lnTo>
                  <a:lnTo>
                    <a:pt x="538" y="540"/>
                  </a:lnTo>
                  <a:close/>
                  <a:moveTo>
                    <a:pt x="550" y="528"/>
                  </a:moveTo>
                  <a:lnTo>
                    <a:pt x="529" y="521"/>
                  </a:lnTo>
                  <a:lnTo>
                    <a:pt x="538" y="541"/>
                  </a:lnTo>
                  <a:lnTo>
                    <a:pt x="544" y="535"/>
                  </a:lnTo>
                  <a:lnTo>
                    <a:pt x="550" y="528"/>
                  </a:lnTo>
                  <a:close/>
                  <a:moveTo>
                    <a:pt x="561" y="516"/>
                  </a:moveTo>
                  <a:lnTo>
                    <a:pt x="539" y="509"/>
                  </a:lnTo>
                  <a:lnTo>
                    <a:pt x="549" y="529"/>
                  </a:lnTo>
                  <a:lnTo>
                    <a:pt x="555" y="523"/>
                  </a:lnTo>
                  <a:lnTo>
                    <a:pt x="561" y="516"/>
                  </a:lnTo>
                  <a:close/>
                  <a:moveTo>
                    <a:pt x="571" y="503"/>
                  </a:moveTo>
                  <a:lnTo>
                    <a:pt x="549" y="498"/>
                  </a:lnTo>
                  <a:lnTo>
                    <a:pt x="560" y="516"/>
                  </a:lnTo>
                  <a:lnTo>
                    <a:pt x="565" y="510"/>
                  </a:lnTo>
                  <a:lnTo>
                    <a:pt x="571" y="503"/>
                  </a:lnTo>
                  <a:close/>
                  <a:moveTo>
                    <a:pt x="580" y="489"/>
                  </a:moveTo>
                  <a:lnTo>
                    <a:pt x="558" y="485"/>
                  </a:lnTo>
                  <a:lnTo>
                    <a:pt x="570" y="503"/>
                  </a:lnTo>
                  <a:lnTo>
                    <a:pt x="575" y="497"/>
                  </a:lnTo>
                  <a:lnTo>
                    <a:pt x="580" y="489"/>
                  </a:lnTo>
                  <a:close/>
                  <a:moveTo>
                    <a:pt x="589" y="475"/>
                  </a:moveTo>
                  <a:lnTo>
                    <a:pt x="567" y="472"/>
                  </a:lnTo>
                  <a:lnTo>
                    <a:pt x="580" y="490"/>
                  </a:lnTo>
                  <a:lnTo>
                    <a:pt x="584" y="483"/>
                  </a:lnTo>
                  <a:lnTo>
                    <a:pt x="589" y="475"/>
                  </a:lnTo>
                  <a:close/>
                  <a:moveTo>
                    <a:pt x="597" y="461"/>
                  </a:moveTo>
                  <a:lnTo>
                    <a:pt x="574" y="459"/>
                  </a:lnTo>
                  <a:lnTo>
                    <a:pt x="588" y="476"/>
                  </a:lnTo>
                  <a:lnTo>
                    <a:pt x="593" y="469"/>
                  </a:lnTo>
                  <a:lnTo>
                    <a:pt x="597" y="461"/>
                  </a:lnTo>
                  <a:close/>
                  <a:moveTo>
                    <a:pt x="604" y="446"/>
                  </a:moveTo>
                  <a:lnTo>
                    <a:pt x="581" y="445"/>
                  </a:lnTo>
                  <a:lnTo>
                    <a:pt x="596" y="461"/>
                  </a:lnTo>
                  <a:lnTo>
                    <a:pt x="600" y="454"/>
                  </a:lnTo>
                  <a:lnTo>
                    <a:pt x="604" y="446"/>
                  </a:lnTo>
                  <a:close/>
                  <a:moveTo>
                    <a:pt x="610" y="430"/>
                  </a:moveTo>
                  <a:lnTo>
                    <a:pt x="588" y="431"/>
                  </a:lnTo>
                  <a:lnTo>
                    <a:pt x="604" y="446"/>
                  </a:lnTo>
                  <a:lnTo>
                    <a:pt x="607" y="439"/>
                  </a:lnTo>
                  <a:lnTo>
                    <a:pt x="610" y="430"/>
                  </a:lnTo>
                  <a:close/>
                  <a:moveTo>
                    <a:pt x="616" y="415"/>
                  </a:moveTo>
                  <a:lnTo>
                    <a:pt x="594" y="417"/>
                  </a:lnTo>
                  <a:lnTo>
                    <a:pt x="610" y="431"/>
                  </a:lnTo>
                  <a:lnTo>
                    <a:pt x="613" y="424"/>
                  </a:lnTo>
                  <a:lnTo>
                    <a:pt x="616" y="415"/>
                  </a:lnTo>
                  <a:close/>
                  <a:moveTo>
                    <a:pt x="621" y="399"/>
                  </a:moveTo>
                  <a:lnTo>
                    <a:pt x="598" y="402"/>
                  </a:lnTo>
                  <a:lnTo>
                    <a:pt x="616" y="416"/>
                  </a:lnTo>
                  <a:lnTo>
                    <a:pt x="618" y="408"/>
                  </a:lnTo>
                  <a:lnTo>
                    <a:pt x="621" y="399"/>
                  </a:lnTo>
                  <a:close/>
                  <a:moveTo>
                    <a:pt x="625" y="383"/>
                  </a:moveTo>
                  <a:lnTo>
                    <a:pt x="603" y="387"/>
                  </a:lnTo>
                  <a:lnTo>
                    <a:pt x="620" y="400"/>
                  </a:lnTo>
                  <a:lnTo>
                    <a:pt x="623" y="392"/>
                  </a:lnTo>
                  <a:lnTo>
                    <a:pt x="625" y="383"/>
                  </a:lnTo>
                  <a:close/>
                  <a:moveTo>
                    <a:pt x="628" y="367"/>
                  </a:moveTo>
                  <a:lnTo>
                    <a:pt x="606" y="372"/>
                  </a:lnTo>
                  <a:lnTo>
                    <a:pt x="624" y="384"/>
                  </a:lnTo>
                  <a:lnTo>
                    <a:pt x="626" y="376"/>
                  </a:lnTo>
                  <a:lnTo>
                    <a:pt x="628" y="367"/>
                  </a:lnTo>
                  <a:close/>
                  <a:moveTo>
                    <a:pt x="630" y="350"/>
                  </a:moveTo>
                  <a:lnTo>
                    <a:pt x="608" y="357"/>
                  </a:lnTo>
                  <a:lnTo>
                    <a:pt x="628" y="367"/>
                  </a:lnTo>
                  <a:lnTo>
                    <a:pt x="629" y="359"/>
                  </a:lnTo>
                  <a:lnTo>
                    <a:pt x="630" y="350"/>
                  </a:lnTo>
                  <a:close/>
                  <a:moveTo>
                    <a:pt x="631" y="334"/>
                  </a:moveTo>
                  <a:lnTo>
                    <a:pt x="610" y="341"/>
                  </a:lnTo>
                  <a:lnTo>
                    <a:pt x="630" y="351"/>
                  </a:lnTo>
                  <a:lnTo>
                    <a:pt x="631" y="343"/>
                  </a:lnTo>
                  <a:lnTo>
                    <a:pt x="631" y="334"/>
                  </a:lnTo>
                  <a:close/>
                  <a:moveTo>
                    <a:pt x="632" y="317"/>
                  </a:moveTo>
                  <a:lnTo>
                    <a:pt x="611" y="326"/>
                  </a:lnTo>
                  <a:lnTo>
                    <a:pt x="631" y="335"/>
                  </a:lnTo>
                  <a:lnTo>
                    <a:pt x="632" y="326"/>
                  </a:lnTo>
                  <a:lnTo>
                    <a:pt x="632" y="317"/>
                  </a:lnTo>
                  <a:close/>
                  <a:moveTo>
                    <a:pt x="632" y="301"/>
                  </a:moveTo>
                  <a:lnTo>
                    <a:pt x="611" y="311"/>
                  </a:lnTo>
                  <a:lnTo>
                    <a:pt x="632" y="318"/>
                  </a:lnTo>
                  <a:lnTo>
                    <a:pt x="632" y="310"/>
                  </a:lnTo>
                  <a:lnTo>
                    <a:pt x="632" y="301"/>
                  </a:lnTo>
                  <a:close/>
                  <a:moveTo>
                    <a:pt x="630" y="284"/>
                  </a:moveTo>
                  <a:lnTo>
                    <a:pt x="611" y="295"/>
                  </a:lnTo>
                  <a:lnTo>
                    <a:pt x="631" y="302"/>
                  </a:lnTo>
                  <a:lnTo>
                    <a:pt x="631" y="293"/>
                  </a:lnTo>
                  <a:lnTo>
                    <a:pt x="630" y="284"/>
                  </a:lnTo>
                  <a:close/>
                  <a:moveTo>
                    <a:pt x="628" y="268"/>
                  </a:moveTo>
                  <a:lnTo>
                    <a:pt x="609" y="280"/>
                  </a:lnTo>
                  <a:lnTo>
                    <a:pt x="630" y="285"/>
                  </a:lnTo>
                  <a:lnTo>
                    <a:pt x="630" y="277"/>
                  </a:lnTo>
                  <a:lnTo>
                    <a:pt x="628" y="268"/>
                  </a:lnTo>
                  <a:close/>
                  <a:moveTo>
                    <a:pt x="625" y="252"/>
                  </a:moveTo>
                  <a:lnTo>
                    <a:pt x="607" y="264"/>
                  </a:lnTo>
                  <a:lnTo>
                    <a:pt x="628" y="269"/>
                  </a:lnTo>
                  <a:lnTo>
                    <a:pt x="627" y="261"/>
                  </a:lnTo>
                  <a:lnTo>
                    <a:pt x="625" y="252"/>
                  </a:lnTo>
                  <a:close/>
                  <a:moveTo>
                    <a:pt x="622" y="236"/>
                  </a:moveTo>
                  <a:lnTo>
                    <a:pt x="604" y="249"/>
                  </a:lnTo>
                  <a:lnTo>
                    <a:pt x="625" y="252"/>
                  </a:lnTo>
                  <a:lnTo>
                    <a:pt x="624" y="244"/>
                  </a:lnTo>
                  <a:lnTo>
                    <a:pt x="622" y="236"/>
                  </a:lnTo>
                  <a:close/>
                  <a:moveTo>
                    <a:pt x="617" y="220"/>
                  </a:moveTo>
                  <a:lnTo>
                    <a:pt x="600" y="234"/>
                  </a:lnTo>
                  <a:lnTo>
                    <a:pt x="622" y="236"/>
                  </a:lnTo>
                  <a:lnTo>
                    <a:pt x="620" y="228"/>
                  </a:lnTo>
                  <a:lnTo>
                    <a:pt x="617" y="220"/>
                  </a:lnTo>
                  <a:close/>
                  <a:moveTo>
                    <a:pt x="611" y="204"/>
                  </a:moveTo>
                  <a:lnTo>
                    <a:pt x="595" y="220"/>
                  </a:lnTo>
                  <a:lnTo>
                    <a:pt x="617" y="220"/>
                  </a:lnTo>
                  <a:lnTo>
                    <a:pt x="615" y="213"/>
                  </a:lnTo>
                  <a:lnTo>
                    <a:pt x="611" y="204"/>
                  </a:lnTo>
                  <a:close/>
                  <a:moveTo>
                    <a:pt x="605" y="189"/>
                  </a:moveTo>
                  <a:lnTo>
                    <a:pt x="590" y="205"/>
                  </a:lnTo>
                  <a:lnTo>
                    <a:pt x="612" y="205"/>
                  </a:lnTo>
                  <a:lnTo>
                    <a:pt x="609" y="197"/>
                  </a:lnTo>
                  <a:lnTo>
                    <a:pt x="605" y="189"/>
                  </a:lnTo>
                  <a:close/>
                  <a:moveTo>
                    <a:pt x="598" y="174"/>
                  </a:moveTo>
                  <a:lnTo>
                    <a:pt x="583" y="191"/>
                  </a:lnTo>
                  <a:lnTo>
                    <a:pt x="605" y="190"/>
                  </a:lnTo>
                  <a:lnTo>
                    <a:pt x="602" y="182"/>
                  </a:lnTo>
                  <a:lnTo>
                    <a:pt x="598" y="174"/>
                  </a:lnTo>
                  <a:close/>
                  <a:moveTo>
                    <a:pt x="590" y="159"/>
                  </a:moveTo>
                  <a:lnTo>
                    <a:pt x="577" y="177"/>
                  </a:lnTo>
                  <a:lnTo>
                    <a:pt x="598" y="175"/>
                  </a:lnTo>
                  <a:lnTo>
                    <a:pt x="595" y="167"/>
                  </a:lnTo>
                  <a:lnTo>
                    <a:pt x="590" y="159"/>
                  </a:lnTo>
                  <a:close/>
                  <a:moveTo>
                    <a:pt x="582" y="145"/>
                  </a:moveTo>
                  <a:lnTo>
                    <a:pt x="569" y="164"/>
                  </a:lnTo>
                  <a:lnTo>
                    <a:pt x="591" y="160"/>
                  </a:lnTo>
                  <a:lnTo>
                    <a:pt x="587" y="153"/>
                  </a:lnTo>
                  <a:lnTo>
                    <a:pt x="582" y="145"/>
                  </a:lnTo>
                  <a:close/>
                  <a:moveTo>
                    <a:pt x="572" y="131"/>
                  </a:moveTo>
                  <a:lnTo>
                    <a:pt x="561" y="151"/>
                  </a:lnTo>
                  <a:lnTo>
                    <a:pt x="582" y="146"/>
                  </a:lnTo>
                  <a:lnTo>
                    <a:pt x="578" y="139"/>
                  </a:lnTo>
                  <a:lnTo>
                    <a:pt x="572" y="131"/>
                  </a:lnTo>
                  <a:close/>
                  <a:moveTo>
                    <a:pt x="562" y="118"/>
                  </a:moveTo>
                  <a:lnTo>
                    <a:pt x="552" y="138"/>
                  </a:lnTo>
                  <a:lnTo>
                    <a:pt x="573" y="132"/>
                  </a:lnTo>
                  <a:lnTo>
                    <a:pt x="568" y="125"/>
                  </a:lnTo>
                  <a:lnTo>
                    <a:pt x="562" y="118"/>
                  </a:lnTo>
                  <a:close/>
                  <a:moveTo>
                    <a:pt x="552" y="106"/>
                  </a:moveTo>
                  <a:lnTo>
                    <a:pt x="542" y="126"/>
                  </a:lnTo>
                  <a:lnTo>
                    <a:pt x="563" y="119"/>
                  </a:lnTo>
                  <a:lnTo>
                    <a:pt x="558" y="112"/>
                  </a:lnTo>
                  <a:lnTo>
                    <a:pt x="552" y="106"/>
                  </a:lnTo>
                  <a:close/>
                  <a:moveTo>
                    <a:pt x="540" y="94"/>
                  </a:moveTo>
                  <a:lnTo>
                    <a:pt x="532" y="114"/>
                  </a:lnTo>
                  <a:lnTo>
                    <a:pt x="552" y="106"/>
                  </a:lnTo>
                  <a:lnTo>
                    <a:pt x="547" y="100"/>
                  </a:lnTo>
                  <a:lnTo>
                    <a:pt x="540" y="94"/>
                  </a:lnTo>
                  <a:close/>
                  <a:moveTo>
                    <a:pt x="528" y="82"/>
                  </a:moveTo>
                  <a:lnTo>
                    <a:pt x="521" y="103"/>
                  </a:lnTo>
                  <a:lnTo>
                    <a:pt x="541" y="94"/>
                  </a:lnTo>
                  <a:lnTo>
                    <a:pt x="535" y="88"/>
                  </a:lnTo>
                  <a:lnTo>
                    <a:pt x="528" y="82"/>
                  </a:lnTo>
                  <a:close/>
                  <a:moveTo>
                    <a:pt x="516" y="71"/>
                  </a:moveTo>
                  <a:lnTo>
                    <a:pt x="509" y="93"/>
                  </a:lnTo>
                  <a:lnTo>
                    <a:pt x="529" y="83"/>
                  </a:lnTo>
                  <a:lnTo>
                    <a:pt x="523" y="77"/>
                  </a:lnTo>
                  <a:lnTo>
                    <a:pt x="516" y="71"/>
                  </a:lnTo>
                  <a:close/>
                  <a:moveTo>
                    <a:pt x="503" y="61"/>
                  </a:moveTo>
                  <a:lnTo>
                    <a:pt x="498" y="83"/>
                  </a:lnTo>
                  <a:lnTo>
                    <a:pt x="516" y="72"/>
                  </a:lnTo>
                  <a:lnTo>
                    <a:pt x="510" y="67"/>
                  </a:lnTo>
                  <a:lnTo>
                    <a:pt x="503" y="61"/>
                  </a:lnTo>
                  <a:close/>
                  <a:moveTo>
                    <a:pt x="489" y="52"/>
                  </a:moveTo>
                  <a:lnTo>
                    <a:pt x="485" y="74"/>
                  </a:lnTo>
                  <a:lnTo>
                    <a:pt x="503" y="62"/>
                  </a:lnTo>
                  <a:lnTo>
                    <a:pt x="497" y="57"/>
                  </a:lnTo>
                  <a:lnTo>
                    <a:pt x="489" y="52"/>
                  </a:lnTo>
                  <a:close/>
                  <a:moveTo>
                    <a:pt x="475" y="43"/>
                  </a:moveTo>
                  <a:lnTo>
                    <a:pt x="472" y="65"/>
                  </a:lnTo>
                  <a:lnTo>
                    <a:pt x="490" y="52"/>
                  </a:lnTo>
                  <a:lnTo>
                    <a:pt x="483" y="48"/>
                  </a:lnTo>
                  <a:lnTo>
                    <a:pt x="475" y="43"/>
                  </a:lnTo>
                  <a:close/>
                  <a:moveTo>
                    <a:pt x="461" y="35"/>
                  </a:moveTo>
                  <a:lnTo>
                    <a:pt x="459" y="58"/>
                  </a:lnTo>
                  <a:lnTo>
                    <a:pt x="476" y="44"/>
                  </a:lnTo>
                  <a:lnTo>
                    <a:pt x="469" y="39"/>
                  </a:lnTo>
                  <a:lnTo>
                    <a:pt x="461" y="35"/>
                  </a:lnTo>
                  <a:close/>
                  <a:moveTo>
                    <a:pt x="446" y="28"/>
                  </a:moveTo>
                  <a:lnTo>
                    <a:pt x="445" y="50"/>
                  </a:lnTo>
                  <a:lnTo>
                    <a:pt x="461" y="36"/>
                  </a:lnTo>
                  <a:lnTo>
                    <a:pt x="454" y="32"/>
                  </a:lnTo>
                  <a:lnTo>
                    <a:pt x="446" y="28"/>
                  </a:lnTo>
                  <a:close/>
                  <a:moveTo>
                    <a:pt x="430" y="22"/>
                  </a:moveTo>
                  <a:lnTo>
                    <a:pt x="431" y="44"/>
                  </a:lnTo>
                  <a:lnTo>
                    <a:pt x="446" y="28"/>
                  </a:lnTo>
                  <a:lnTo>
                    <a:pt x="439" y="25"/>
                  </a:lnTo>
                  <a:lnTo>
                    <a:pt x="430" y="22"/>
                  </a:lnTo>
                  <a:close/>
                  <a:moveTo>
                    <a:pt x="415" y="16"/>
                  </a:moveTo>
                  <a:lnTo>
                    <a:pt x="417" y="38"/>
                  </a:lnTo>
                  <a:lnTo>
                    <a:pt x="431" y="22"/>
                  </a:lnTo>
                  <a:lnTo>
                    <a:pt x="424" y="19"/>
                  </a:lnTo>
                  <a:lnTo>
                    <a:pt x="415" y="16"/>
                  </a:lnTo>
                  <a:close/>
                  <a:moveTo>
                    <a:pt x="399" y="11"/>
                  </a:moveTo>
                  <a:lnTo>
                    <a:pt x="402" y="34"/>
                  </a:lnTo>
                  <a:lnTo>
                    <a:pt x="416" y="16"/>
                  </a:lnTo>
                  <a:lnTo>
                    <a:pt x="408" y="14"/>
                  </a:lnTo>
                  <a:lnTo>
                    <a:pt x="399" y="11"/>
                  </a:lnTo>
                  <a:close/>
                  <a:moveTo>
                    <a:pt x="383" y="7"/>
                  </a:moveTo>
                  <a:lnTo>
                    <a:pt x="387" y="29"/>
                  </a:lnTo>
                  <a:lnTo>
                    <a:pt x="400" y="11"/>
                  </a:lnTo>
                  <a:lnTo>
                    <a:pt x="392" y="9"/>
                  </a:lnTo>
                  <a:lnTo>
                    <a:pt x="383" y="7"/>
                  </a:lnTo>
                  <a:close/>
                  <a:moveTo>
                    <a:pt x="367" y="4"/>
                  </a:moveTo>
                  <a:lnTo>
                    <a:pt x="372" y="26"/>
                  </a:lnTo>
                  <a:lnTo>
                    <a:pt x="384" y="8"/>
                  </a:lnTo>
                  <a:lnTo>
                    <a:pt x="376" y="6"/>
                  </a:lnTo>
                  <a:lnTo>
                    <a:pt x="367" y="4"/>
                  </a:lnTo>
                  <a:close/>
                  <a:moveTo>
                    <a:pt x="350" y="2"/>
                  </a:moveTo>
                  <a:lnTo>
                    <a:pt x="357" y="24"/>
                  </a:lnTo>
                  <a:lnTo>
                    <a:pt x="367" y="4"/>
                  </a:lnTo>
                  <a:lnTo>
                    <a:pt x="359" y="3"/>
                  </a:lnTo>
                  <a:lnTo>
                    <a:pt x="350" y="2"/>
                  </a:lnTo>
                  <a:close/>
                  <a:moveTo>
                    <a:pt x="334" y="1"/>
                  </a:moveTo>
                  <a:lnTo>
                    <a:pt x="341" y="22"/>
                  </a:lnTo>
                  <a:lnTo>
                    <a:pt x="351" y="2"/>
                  </a:lnTo>
                  <a:lnTo>
                    <a:pt x="343" y="1"/>
                  </a:lnTo>
                  <a:lnTo>
                    <a:pt x="334" y="1"/>
                  </a:lnTo>
                  <a:close/>
                  <a:moveTo>
                    <a:pt x="317" y="0"/>
                  </a:moveTo>
                  <a:lnTo>
                    <a:pt x="326" y="21"/>
                  </a:lnTo>
                  <a:lnTo>
                    <a:pt x="335" y="1"/>
                  </a:lnTo>
                  <a:lnTo>
                    <a:pt x="326" y="0"/>
                  </a:lnTo>
                  <a:lnTo>
                    <a:pt x="317" y="0"/>
                  </a:lnTo>
                  <a:close/>
                  <a:moveTo>
                    <a:pt x="301" y="0"/>
                  </a:moveTo>
                  <a:lnTo>
                    <a:pt x="311" y="21"/>
                  </a:lnTo>
                  <a:lnTo>
                    <a:pt x="318" y="0"/>
                  </a:lnTo>
                  <a:lnTo>
                    <a:pt x="310" y="0"/>
                  </a:lnTo>
                  <a:lnTo>
                    <a:pt x="301" y="0"/>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8" name="Freeform 35"/>
            <p:cNvSpPr>
              <a:spLocks noEditPoints="1"/>
            </p:cNvSpPr>
            <p:nvPr/>
          </p:nvSpPr>
          <p:spPr bwMode="auto">
            <a:xfrm>
              <a:off x="813" y="322"/>
              <a:ext cx="3846" cy="3677"/>
            </a:xfrm>
            <a:custGeom>
              <a:avLst/>
              <a:gdLst>
                <a:gd name="T0" fmla="*/ 82830815 w 632"/>
                <a:gd name="T1" fmla="*/ 893697 h 632"/>
                <a:gd name="T2" fmla="*/ 72933219 w 632"/>
                <a:gd name="T3" fmla="*/ 2246868 h 632"/>
                <a:gd name="T4" fmla="*/ 63026179 w 632"/>
                <a:gd name="T5" fmla="*/ 4733218 h 632"/>
                <a:gd name="T6" fmla="*/ 53780097 w 632"/>
                <a:gd name="T7" fmla="*/ 7679013 h 632"/>
                <a:gd name="T8" fmla="*/ 44791837 w 632"/>
                <a:gd name="T9" fmla="*/ 11286121 h 632"/>
                <a:gd name="T10" fmla="*/ 36461869 w 632"/>
                <a:gd name="T11" fmla="*/ 15785576 h 632"/>
                <a:gd name="T12" fmla="*/ 29050682 w 632"/>
                <a:gd name="T13" fmla="*/ 20752557 h 632"/>
                <a:gd name="T14" fmla="*/ 21941272 w 632"/>
                <a:gd name="T15" fmla="*/ 26139008 h 632"/>
                <a:gd name="T16" fmla="*/ 16048342 w 632"/>
                <a:gd name="T17" fmla="*/ 32231081 h 632"/>
                <a:gd name="T18" fmla="*/ 10816376 w 632"/>
                <a:gd name="T19" fmla="*/ 38551408 h 632"/>
                <a:gd name="T20" fmla="*/ 6802260 w 632"/>
                <a:gd name="T21" fmla="*/ 45297725 h 632"/>
                <a:gd name="T22" fmla="*/ 3405189 w 632"/>
                <a:gd name="T23" fmla="*/ 52517468 h 632"/>
                <a:gd name="T24" fmla="*/ 1217855 w 632"/>
                <a:gd name="T25" fmla="*/ 59770310 h 632"/>
                <a:gd name="T26" fmla="*/ 308520 w 632"/>
                <a:gd name="T27" fmla="*/ 67175578 h 632"/>
                <a:gd name="T28" fmla="*/ 0 w 632"/>
                <a:gd name="T29" fmla="*/ 74622010 h 632"/>
                <a:gd name="T30" fmla="*/ 1217855 w 632"/>
                <a:gd name="T31" fmla="*/ 82068610 h 632"/>
                <a:gd name="T32" fmla="*/ 3096669 w 632"/>
                <a:gd name="T33" fmla="*/ 89281278 h 632"/>
                <a:gd name="T34" fmla="*/ 6501852 w 632"/>
                <a:gd name="T35" fmla="*/ 96494144 h 632"/>
                <a:gd name="T36" fmla="*/ 10515968 w 632"/>
                <a:gd name="T37" fmla="*/ 103247338 h 632"/>
                <a:gd name="T38" fmla="*/ 15439414 w 632"/>
                <a:gd name="T39" fmla="*/ 109800241 h 632"/>
                <a:gd name="T40" fmla="*/ 21631383 w 632"/>
                <a:gd name="T41" fmla="*/ 115886630 h 632"/>
                <a:gd name="T42" fmla="*/ 28441754 w 632"/>
                <a:gd name="T43" fmla="*/ 121318775 h 632"/>
                <a:gd name="T44" fmla="*/ 35852941 w 632"/>
                <a:gd name="T45" fmla="*/ 126479544 h 632"/>
                <a:gd name="T46" fmla="*/ 44181576 w 632"/>
                <a:gd name="T47" fmla="*/ 130778474 h 632"/>
                <a:gd name="T48" fmla="*/ 52869428 w 632"/>
                <a:gd name="T49" fmla="*/ 134617995 h 632"/>
                <a:gd name="T50" fmla="*/ 62108738 w 632"/>
                <a:gd name="T51" fmla="*/ 137531902 h 632"/>
                <a:gd name="T52" fmla="*/ 72014439 w 632"/>
                <a:gd name="T53" fmla="*/ 140011351 h 632"/>
                <a:gd name="T54" fmla="*/ 81921480 w 632"/>
                <a:gd name="T55" fmla="*/ 141605156 h 632"/>
                <a:gd name="T56" fmla="*/ 92078230 w 632"/>
                <a:gd name="T57" fmla="*/ 142265091 h 632"/>
                <a:gd name="T58" fmla="*/ 102284309 w 632"/>
                <a:gd name="T59" fmla="*/ 142491983 h 632"/>
                <a:gd name="T60" fmla="*/ 112491757 w 632"/>
                <a:gd name="T61" fmla="*/ 141605156 h 632"/>
                <a:gd name="T62" fmla="*/ 122397465 w 632"/>
                <a:gd name="T63" fmla="*/ 140245114 h 632"/>
                <a:gd name="T64" fmla="*/ 132304506 w 632"/>
                <a:gd name="T65" fmla="*/ 137765670 h 632"/>
                <a:gd name="T66" fmla="*/ 141542214 w 632"/>
                <a:gd name="T67" fmla="*/ 134818689 h 632"/>
                <a:gd name="T68" fmla="*/ 150530480 w 632"/>
                <a:gd name="T69" fmla="*/ 131205862 h 632"/>
                <a:gd name="T70" fmla="*/ 158859115 w 632"/>
                <a:gd name="T71" fmla="*/ 126712125 h 632"/>
                <a:gd name="T72" fmla="*/ 166278633 w 632"/>
                <a:gd name="T73" fmla="*/ 121746325 h 632"/>
                <a:gd name="T74" fmla="*/ 173389419 w 632"/>
                <a:gd name="T75" fmla="*/ 116352975 h 632"/>
                <a:gd name="T76" fmla="*/ 179281010 w 632"/>
                <a:gd name="T77" fmla="*/ 110266621 h 632"/>
                <a:gd name="T78" fmla="*/ 184505978 w 632"/>
                <a:gd name="T79" fmla="*/ 103940575 h 632"/>
                <a:gd name="T80" fmla="*/ 188520094 w 632"/>
                <a:gd name="T81" fmla="*/ 96960489 h 632"/>
                <a:gd name="T82" fmla="*/ 191925277 w 632"/>
                <a:gd name="T83" fmla="*/ 89981386 h 632"/>
                <a:gd name="T84" fmla="*/ 194111496 w 632"/>
                <a:gd name="T85" fmla="*/ 82728544 h 632"/>
                <a:gd name="T86" fmla="*/ 195021946 w 632"/>
                <a:gd name="T87" fmla="*/ 75322123 h 632"/>
                <a:gd name="T88" fmla="*/ 195330685 w 632"/>
                <a:gd name="T89" fmla="*/ 67875692 h 632"/>
                <a:gd name="T90" fmla="*/ 194111496 w 632"/>
                <a:gd name="T91" fmla="*/ 60430244 h 632"/>
                <a:gd name="T92" fmla="*/ 192225685 w 632"/>
                <a:gd name="T93" fmla="*/ 53210705 h 632"/>
                <a:gd name="T94" fmla="*/ 188828833 w 632"/>
                <a:gd name="T95" fmla="*/ 45996652 h 632"/>
                <a:gd name="T96" fmla="*/ 184814497 w 632"/>
                <a:gd name="T97" fmla="*/ 39251515 h 632"/>
                <a:gd name="T98" fmla="*/ 179891270 w 632"/>
                <a:gd name="T99" fmla="*/ 32697426 h 632"/>
                <a:gd name="T100" fmla="*/ 173689602 w 632"/>
                <a:gd name="T101" fmla="*/ 26605352 h 632"/>
                <a:gd name="T102" fmla="*/ 166888894 w 632"/>
                <a:gd name="T103" fmla="*/ 21178927 h 632"/>
                <a:gd name="T104" fmla="*/ 159469376 w 632"/>
                <a:gd name="T105" fmla="*/ 16019339 h 632"/>
                <a:gd name="T106" fmla="*/ 151139402 w 632"/>
                <a:gd name="T107" fmla="*/ 11712286 h 632"/>
                <a:gd name="T108" fmla="*/ 142461256 w 632"/>
                <a:gd name="T109" fmla="*/ 7872800 h 632"/>
                <a:gd name="T110" fmla="*/ 132913433 w 632"/>
                <a:gd name="T111" fmla="*/ 4965800 h 632"/>
                <a:gd name="T112" fmla="*/ 123306582 w 632"/>
                <a:gd name="T113" fmla="*/ 2479444 h 632"/>
                <a:gd name="T114" fmla="*/ 113409205 w 632"/>
                <a:gd name="T115" fmla="*/ 893697 h 632"/>
                <a:gd name="T116" fmla="*/ 103252454 w 632"/>
                <a:gd name="T117" fmla="*/ 233763 h 632"/>
                <a:gd name="T118" fmla="*/ 93046375 w 632"/>
                <a:gd name="T119" fmla="*/ 0 h 6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2"/>
                <a:gd name="T181" fmla="*/ 0 h 632"/>
                <a:gd name="T182" fmla="*/ 632 w 632"/>
                <a:gd name="T183" fmla="*/ 632 h 63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2" h="632">
                  <a:moveTo>
                    <a:pt x="284" y="2"/>
                  </a:moveTo>
                  <a:lnTo>
                    <a:pt x="295" y="21"/>
                  </a:lnTo>
                  <a:lnTo>
                    <a:pt x="302" y="0"/>
                  </a:lnTo>
                  <a:lnTo>
                    <a:pt x="293" y="1"/>
                  </a:lnTo>
                  <a:lnTo>
                    <a:pt x="284" y="2"/>
                  </a:lnTo>
                  <a:close/>
                  <a:moveTo>
                    <a:pt x="268" y="4"/>
                  </a:moveTo>
                  <a:lnTo>
                    <a:pt x="280" y="23"/>
                  </a:lnTo>
                  <a:lnTo>
                    <a:pt x="285" y="2"/>
                  </a:lnTo>
                  <a:lnTo>
                    <a:pt x="277" y="2"/>
                  </a:lnTo>
                  <a:lnTo>
                    <a:pt x="268" y="4"/>
                  </a:lnTo>
                  <a:close/>
                  <a:moveTo>
                    <a:pt x="252" y="7"/>
                  </a:moveTo>
                  <a:lnTo>
                    <a:pt x="264" y="25"/>
                  </a:lnTo>
                  <a:lnTo>
                    <a:pt x="269" y="4"/>
                  </a:lnTo>
                  <a:lnTo>
                    <a:pt x="261" y="5"/>
                  </a:lnTo>
                  <a:lnTo>
                    <a:pt x="252" y="7"/>
                  </a:lnTo>
                  <a:close/>
                  <a:moveTo>
                    <a:pt x="236" y="10"/>
                  </a:moveTo>
                  <a:lnTo>
                    <a:pt x="249" y="28"/>
                  </a:lnTo>
                  <a:lnTo>
                    <a:pt x="252" y="7"/>
                  </a:lnTo>
                  <a:lnTo>
                    <a:pt x="244" y="8"/>
                  </a:lnTo>
                  <a:lnTo>
                    <a:pt x="236" y="10"/>
                  </a:lnTo>
                  <a:close/>
                  <a:moveTo>
                    <a:pt x="220" y="15"/>
                  </a:moveTo>
                  <a:lnTo>
                    <a:pt x="234" y="32"/>
                  </a:lnTo>
                  <a:lnTo>
                    <a:pt x="236" y="10"/>
                  </a:lnTo>
                  <a:lnTo>
                    <a:pt x="228" y="12"/>
                  </a:lnTo>
                  <a:lnTo>
                    <a:pt x="220" y="15"/>
                  </a:lnTo>
                  <a:close/>
                  <a:moveTo>
                    <a:pt x="204" y="21"/>
                  </a:moveTo>
                  <a:lnTo>
                    <a:pt x="220" y="37"/>
                  </a:lnTo>
                  <a:lnTo>
                    <a:pt x="220" y="15"/>
                  </a:lnTo>
                  <a:lnTo>
                    <a:pt x="213" y="17"/>
                  </a:lnTo>
                  <a:lnTo>
                    <a:pt x="204" y="21"/>
                  </a:lnTo>
                  <a:close/>
                  <a:moveTo>
                    <a:pt x="189" y="27"/>
                  </a:moveTo>
                  <a:lnTo>
                    <a:pt x="205" y="42"/>
                  </a:lnTo>
                  <a:lnTo>
                    <a:pt x="205" y="20"/>
                  </a:lnTo>
                  <a:lnTo>
                    <a:pt x="197" y="23"/>
                  </a:lnTo>
                  <a:lnTo>
                    <a:pt x="189" y="27"/>
                  </a:lnTo>
                  <a:close/>
                  <a:moveTo>
                    <a:pt x="174" y="34"/>
                  </a:moveTo>
                  <a:lnTo>
                    <a:pt x="191" y="48"/>
                  </a:lnTo>
                  <a:lnTo>
                    <a:pt x="190" y="27"/>
                  </a:lnTo>
                  <a:lnTo>
                    <a:pt x="182" y="30"/>
                  </a:lnTo>
                  <a:lnTo>
                    <a:pt x="174" y="34"/>
                  </a:lnTo>
                  <a:close/>
                  <a:moveTo>
                    <a:pt x="159" y="42"/>
                  </a:moveTo>
                  <a:lnTo>
                    <a:pt x="177" y="55"/>
                  </a:lnTo>
                  <a:lnTo>
                    <a:pt x="175" y="34"/>
                  </a:lnTo>
                  <a:lnTo>
                    <a:pt x="167" y="37"/>
                  </a:lnTo>
                  <a:lnTo>
                    <a:pt x="159" y="42"/>
                  </a:lnTo>
                  <a:close/>
                  <a:moveTo>
                    <a:pt x="145" y="50"/>
                  </a:moveTo>
                  <a:lnTo>
                    <a:pt x="164" y="63"/>
                  </a:lnTo>
                  <a:lnTo>
                    <a:pt x="160" y="41"/>
                  </a:lnTo>
                  <a:lnTo>
                    <a:pt x="153" y="45"/>
                  </a:lnTo>
                  <a:lnTo>
                    <a:pt x="145" y="50"/>
                  </a:lnTo>
                  <a:close/>
                  <a:moveTo>
                    <a:pt x="131" y="60"/>
                  </a:moveTo>
                  <a:lnTo>
                    <a:pt x="151" y="71"/>
                  </a:lnTo>
                  <a:lnTo>
                    <a:pt x="146" y="50"/>
                  </a:lnTo>
                  <a:lnTo>
                    <a:pt x="139" y="54"/>
                  </a:lnTo>
                  <a:lnTo>
                    <a:pt x="131" y="60"/>
                  </a:lnTo>
                  <a:close/>
                  <a:moveTo>
                    <a:pt x="118" y="70"/>
                  </a:moveTo>
                  <a:lnTo>
                    <a:pt x="138" y="80"/>
                  </a:lnTo>
                  <a:lnTo>
                    <a:pt x="132" y="59"/>
                  </a:lnTo>
                  <a:lnTo>
                    <a:pt x="125" y="64"/>
                  </a:lnTo>
                  <a:lnTo>
                    <a:pt x="118" y="70"/>
                  </a:lnTo>
                  <a:close/>
                  <a:moveTo>
                    <a:pt x="106" y="80"/>
                  </a:moveTo>
                  <a:lnTo>
                    <a:pt x="126" y="90"/>
                  </a:lnTo>
                  <a:lnTo>
                    <a:pt x="119" y="69"/>
                  </a:lnTo>
                  <a:lnTo>
                    <a:pt x="112" y="74"/>
                  </a:lnTo>
                  <a:lnTo>
                    <a:pt x="106" y="80"/>
                  </a:lnTo>
                  <a:close/>
                  <a:moveTo>
                    <a:pt x="94" y="92"/>
                  </a:moveTo>
                  <a:lnTo>
                    <a:pt x="114" y="100"/>
                  </a:lnTo>
                  <a:lnTo>
                    <a:pt x="106" y="80"/>
                  </a:lnTo>
                  <a:lnTo>
                    <a:pt x="100" y="85"/>
                  </a:lnTo>
                  <a:lnTo>
                    <a:pt x="94" y="92"/>
                  </a:lnTo>
                  <a:close/>
                  <a:moveTo>
                    <a:pt x="82" y="104"/>
                  </a:moveTo>
                  <a:lnTo>
                    <a:pt x="103" y="111"/>
                  </a:lnTo>
                  <a:lnTo>
                    <a:pt x="94" y="91"/>
                  </a:lnTo>
                  <a:lnTo>
                    <a:pt x="88" y="97"/>
                  </a:lnTo>
                  <a:lnTo>
                    <a:pt x="82" y="104"/>
                  </a:lnTo>
                  <a:close/>
                  <a:moveTo>
                    <a:pt x="71" y="116"/>
                  </a:moveTo>
                  <a:lnTo>
                    <a:pt x="93" y="122"/>
                  </a:lnTo>
                  <a:lnTo>
                    <a:pt x="83" y="103"/>
                  </a:lnTo>
                  <a:lnTo>
                    <a:pt x="77" y="109"/>
                  </a:lnTo>
                  <a:lnTo>
                    <a:pt x="71" y="116"/>
                  </a:lnTo>
                  <a:close/>
                  <a:moveTo>
                    <a:pt x="61" y="129"/>
                  </a:moveTo>
                  <a:lnTo>
                    <a:pt x="83" y="134"/>
                  </a:lnTo>
                  <a:lnTo>
                    <a:pt x="72" y="116"/>
                  </a:lnTo>
                  <a:lnTo>
                    <a:pt x="67" y="122"/>
                  </a:lnTo>
                  <a:lnTo>
                    <a:pt x="61" y="129"/>
                  </a:lnTo>
                  <a:close/>
                  <a:moveTo>
                    <a:pt x="52" y="143"/>
                  </a:moveTo>
                  <a:lnTo>
                    <a:pt x="74" y="147"/>
                  </a:lnTo>
                  <a:lnTo>
                    <a:pt x="62" y="129"/>
                  </a:lnTo>
                  <a:lnTo>
                    <a:pt x="57" y="135"/>
                  </a:lnTo>
                  <a:lnTo>
                    <a:pt x="52" y="143"/>
                  </a:lnTo>
                  <a:close/>
                  <a:moveTo>
                    <a:pt x="43" y="157"/>
                  </a:moveTo>
                  <a:lnTo>
                    <a:pt x="65" y="160"/>
                  </a:lnTo>
                  <a:lnTo>
                    <a:pt x="52" y="142"/>
                  </a:lnTo>
                  <a:lnTo>
                    <a:pt x="48" y="149"/>
                  </a:lnTo>
                  <a:lnTo>
                    <a:pt x="43" y="157"/>
                  </a:lnTo>
                  <a:close/>
                  <a:moveTo>
                    <a:pt x="35" y="171"/>
                  </a:moveTo>
                  <a:lnTo>
                    <a:pt x="58" y="173"/>
                  </a:lnTo>
                  <a:lnTo>
                    <a:pt x="44" y="156"/>
                  </a:lnTo>
                  <a:lnTo>
                    <a:pt x="39" y="163"/>
                  </a:lnTo>
                  <a:lnTo>
                    <a:pt x="35" y="171"/>
                  </a:lnTo>
                  <a:close/>
                  <a:moveTo>
                    <a:pt x="28" y="186"/>
                  </a:moveTo>
                  <a:lnTo>
                    <a:pt x="50" y="187"/>
                  </a:lnTo>
                  <a:lnTo>
                    <a:pt x="36" y="171"/>
                  </a:lnTo>
                  <a:lnTo>
                    <a:pt x="32" y="178"/>
                  </a:lnTo>
                  <a:lnTo>
                    <a:pt x="28" y="186"/>
                  </a:lnTo>
                  <a:close/>
                  <a:moveTo>
                    <a:pt x="22" y="201"/>
                  </a:moveTo>
                  <a:lnTo>
                    <a:pt x="44" y="201"/>
                  </a:lnTo>
                  <a:lnTo>
                    <a:pt x="28" y="186"/>
                  </a:lnTo>
                  <a:lnTo>
                    <a:pt x="25" y="193"/>
                  </a:lnTo>
                  <a:lnTo>
                    <a:pt x="22" y="201"/>
                  </a:lnTo>
                  <a:close/>
                  <a:moveTo>
                    <a:pt x="16" y="217"/>
                  </a:moveTo>
                  <a:lnTo>
                    <a:pt x="38" y="215"/>
                  </a:lnTo>
                  <a:lnTo>
                    <a:pt x="22" y="201"/>
                  </a:lnTo>
                  <a:lnTo>
                    <a:pt x="19" y="208"/>
                  </a:lnTo>
                  <a:lnTo>
                    <a:pt x="16" y="217"/>
                  </a:lnTo>
                  <a:close/>
                  <a:moveTo>
                    <a:pt x="11" y="233"/>
                  </a:moveTo>
                  <a:lnTo>
                    <a:pt x="34" y="230"/>
                  </a:lnTo>
                  <a:lnTo>
                    <a:pt x="16" y="216"/>
                  </a:lnTo>
                  <a:lnTo>
                    <a:pt x="14" y="224"/>
                  </a:lnTo>
                  <a:lnTo>
                    <a:pt x="11" y="233"/>
                  </a:lnTo>
                  <a:close/>
                  <a:moveTo>
                    <a:pt x="7" y="249"/>
                  </a:moveTo>
                  <a:lnTo>
                    <a:pt x="29" y="245"/>
                  </a:lnTo>
                  <a:lnTo>
                    <a:pt x="11" y="232"/>
                  </a:lnTo>
                  <a:lnTo>
                    <a:pt x="9" y="240"/>
                  </a:lnTo>
                  <a:lnTo>
                    <a:pt x="7" y="249"/>
                  </a:lnTo>
                  <a:close/>
                  <a:moveTo>
                    <a:pt x="4" y="265"/>
                  </a:moveTo>
                  <a:lnTo>
                    <a:pt x="26" y="260"/>
                  </a:lnTo>
                  <a:lnTo>
                    <a:pt x="8" y="248"/>
                  </a:lnTo>
                  <a:lnTo>
                    <a:pt x="6" y="256"/>
                  </a:lnTo>
                  <a:lnTo>
                    <a:pt x="4" y="265"/>
                  </a:lnTo>
                  <a:close/>
                  <a:moveTo>
                    <a:pt x="2" y="282"/>
                  </a:moveTo>
                  <a:lnTo>
                    <a:pt x="24" y="275"/>
                  </a:lnTo>
                  <a:lnTo>
                    <a:pt x="4" y="264"/>
                  </a:lnTo>
                  <a:lnTo>
                    <a:pt x="3" y="273"/>
                  </a:lnTo>
                  <a:lnTo>
                    <a:pt x="2" y="282"/>
                  </a:lnTo>
                  <a:close/>
                  <a:moveTo>
                    <a:pt x="1" y="298"/>
                  </a:moveTo>
                  <a:lnTo>
                    <a:pt x="22" y="291"/>
                  </a:lnTo>
                  <a:lnTo>
                    <a:pt x="2" y="281"/>
                  </a:lnTo>
                  <a:lnTo>
                    <a:pt x="1" y="289"/>
                  </a:lnTo>
                  <a:lnTo>
                    <a:pt x="1" y="298"/>
                  </a:lnTo>
                  <a:close/>
                  <a:moveTo>
                    <a:pt x="0" y="315"/>
                  </a:moveTo>
                  <a:lnTo>
                    <a:pt x="21" y="306"/>
                  </a:lnTo>
                  <a:lnTo>
                    <a:pt x="1" y="297"/>
                  </a:lnTo>
                  <a:lnTo>
                    <a:pt x="0" y="306"/>
                  </a:lnTo>
                  <a:lnTo>
                    <a:pt x="0" y="315"/>
                  </a:lnTo>
                  <a:close/>
                  <a:moveTo>
                    <a:pt x="0" y="331"/>
                  </a:moveTo>
                  <a:lnTo>
                    <a:pt x="21" y="321"/>
                  </a:lnTo>
                  <a:lnTo>
                    <a:pt x="0" y="314"/>
                  </a:lnTo>
                  <a:lnTo>
                    <a:pt x="0" y="322"/>
                  </a:lnTo>
                  <a:lnTo>
                    <a:pt x="0" y="331"/>
                  </a:lnTo>
                  <a:close/>
                  <a:moveTo>
                    <a:pt x="2" y="348"/>
                  </a:moveTo>
                  <a:lnTo>
                    <a:pt x="21" y="337"/>
                  </a:lnTo>
                  <a:lnTo>
                    <a:pt x="0" y="330"/>
                  </a:lnTo>
                  <a:lnTo>
                    <a:pt x="1" y="339"/>
                  </a:lnTo>
                  <a:lnTo>
                    <a:pt x="2" y="348"/>
                  </a:lnTo>
                  <a:close/>
                  <a:moveTo>
                    <a:pt x="4" y="364"/>
                  </a:moveTo>
                  <a:lnTo>
                    <a:pt x="23" y="352"/>
                  </a:lnTo>
                  <a:lnTo>
                    <a:pt x="2" y="347"/>
                  </a:lnTo>
                  <a:lnTo>
                    <a:pt x="2" y="355"/>
                  </a:lnTo>
                  <a:lnTo>
                    <a:pt x="4" y="364"/>
                  </a:lnTo>
                  <a:close/>
                  <a:moveTo>
                    <a:pt x="7" y="380"/>
                  </a:moveTo>
                  <a:lnTo>
                    <a:pt x="25" y="368"/>
                  </a:lnTo>
                  <a:lnTo>
                    <a:pt x="4" y="363"/>
                  </a:lnTo>
                  <a:lnTo>
                    <a:pt x="5" y="371"/>
                  </a:lnTo>
                  <a:lnTo>
                    <a:pt x="7" y="380"/>
                  </a:lnTo>
                  <a:close/>
                  <a:moveTo>
                    <a:pt x="10" y="396"/>
                  </a:moveTo>
                  <a:lnTo>
                    <a:pt x="28" y="383"/>
                  </a:lnTo>
                  <a:lnTo>
                    <a:pt x="7" y="380"/>
                  </a:lnTo>
                  <a:lnTo>
                    <a:pt x="8" y="388"/>
                  </a:lnTo>
                  <a:lnTo>
                    <a:pt x="10" y="396"/>
                  </a:lnTo>
                  <a:close/>
                  <a:moveTo>
                    <a:pt x="15" y="412"/>
                  </a:moveTo>
                  <a:lnTo>
                    <a:pt x="32" y="398"/>
                  </a:lnTo>
                  <a:lnTo>
                    <a:pt x="10" y="396"/>
                  </a:lnTo>
                  <a:lnTo>
                    <a:pt x="12" y="404"/>
                  </a:lnTo>
                  <a:lnTo>
                    <a:pt x="15" y="412"/>
                  </a:lnTo>
                  <a:close/>
                  <a:moveTo>
                    <a:pt x="21" y="428"/>
                  </a:moveTo>
                  <a:lnTo>
                    <a:pt x="37" y="412"/>
                  </a:lnTo>
                  <a:lnTo>
                    <a:pt x="15" y="411"/>
                  </a:lnTo>
                  <a:lnTo>
                    <a:pt x="17" y="419"/>
                  </a:lnTo>
                  <a:lnTo>
                    <a:pt x="21" y="428"/>
                  </a:lnTo>
                  <a:close/>
                  <a:moveTo>
                    <a:pt x="27" y="443"/>
                  </a:moveTo>
                  <a:lnTo>
                    <a:pt x="42" y="427"/>
                  </a:lnTo>
                  <a:lnTo>
                    <a:pt x="20" y="427"/>
                  </a:lnTo>
                  <a:lnTo>
                    <a:pt x="23" y="435"/>
                  </a:lnTo>
                  <a:lnTo>
                    <a:pt x="27" y="443"/>
                  </a:lnTo>
                  <a:close/>
                  <a:moveTo>
                    <a:pt x="34" y="458"/>
                  </a:moveTo>
                  <a:lnTo>
                    <a:pt x="48" y="441"/>
                  </a:lnTo>
                  <a:lnTo>
                    <a:pt x="27" y="442"/>
                  </a:lnTo>
                  <a:lnTo>
                    <a:pt x="30" y="450"/>
                  </a:lnTo>
                  <a:lnTo>
                    <a:pt x="34" y="458"/>
                  </a:lnTo>
                  <a:close/>
                  <a:moveTo>
                    <a:pt x="42" y="473"/>
                  </a:moveTo>
                  <a:lnTo>
                    <a:pt x="55" y="455"/>
                  </a:lnTo>
                  <a:lnTo>
                    <a:pt x="34" y="457"/>
                  </a:lnTo>
                  <a:lnTo>
                    <a:pt x="37" y="465"/>
                  </a:lnTo>
                  <a:lnTo>
                    <a:pt x="42" y="473"/>
                  </a:lnTo>
                  <a:close/>
                  <a:moveTo>
                    <a:pt x="50" y="487"/>
                  </a:moveTo>
                  <a:lnTo>
                    <a:pt x="63" y="468"/>
                  </a:lnTo>
                  <a:lnTo>
                    <a:pt x="41" y="472"/>
                  </a:lnTo>
                  <a:lnTo>
                    <a:pt x="45" y="479"/>
                  </a:lnTo>
                  <a:lnTo>
                    <a:pt x="50" y="487"/>
                  </a:lnTo>
                  <a:close/>
                  <a:moveTo>
                    <a:pt x="60" y="501"/>
                  </a:moveTo>
                  <a:lnTo>
                    <a:pt x="71" y="481"/>
                  </a:lnTo>
                  <a:lnTo>
                    <a:pt x="50" y="486"/>
                  </a:lnTo>
                  <a:lnTo>
                    <a:pt x="54" y="493"/>
                  </a:lnTo>
                  <a:lnTo>
                    <a:pt x="60" y="501"/>
                  </a:lnTo>
                  <a:close/>
                  <a:moveTo>
                    <a:pt x="70" y="514"/>
                  </a:moveTo>
                  <a:lnTo>
                    <a:pt x="80" y="494"/>
                  </a:lnTo>
                  <a:lnTo>
                    <a:pt x="59" y="500"/>
                  </a:lnTo>
                  <a:lnTo>
                    <a:pt x="64" y="507"/>
                  </a:lnTo>
                  <a:lnTo>
                    <a:pt x="70" y="514"/>
                  </a:lnTo>
                  <a:close/>
                  <a:moveTo>
                    <a:pt x="80" y="526"/>
                  </a:moveTo>
                  <a:lnTo>
                    <a:pt x="90" y="506"/>
                  </a:lnTo>
                  <a:lnTo>
                    <a:pt x="69" y="513"/>
                  </a:lnTo>
                  <a:lnTo>
                    <a:pt x="74" y="520"/>
                  </a:lnTo>
                  <a:lnTo>
                    <a:pt x="80" y="526"/>
                  </a:lnTo>
                  <a:close/>
                  <a:moveTo>
                    <a:pt x="92" y="538"/>
                  </a:moveTo>
                  <a:lnTo>
                    <a:pt x="100" y="518"/>
                  </a:lnTo>
                  <a:lnTo>
                    <a:pt x="80" y="526"/>
                  </a:lnTo>
                  <a:lnTo>
                    <a:pt x="85" y="532"/>
                  </a:lnTo>
                  <a:lnTo>
                    <a:pt x="92" y="538"/>
                  </a:lnTo>
                  <a:close/>
                  <a:moveTo>
                    <a:pt x="104" y="550"/>
                  </a:moveTo>
                  <a:lnTo>
                    <a:pt x="111" y="529"/>
                  </a:lnTo>
                  <a:lnTo>
                    <a:pt x="91" y="538"/>
                  </a:lnTo>
                  <a:lnTo>
                    <a:pt x="97" y="544"/>
                  </a:lnTo>
                  <a:lnTo>
                    <a:pt x="104" y="550"/>
                  </a:lnTo>
                  <a:close/>
                  <a:moveTo>
                    <a:pt x="116" y="561"/>
                  </a:moveTo>
                  <a:lnTo>
                    <a:pt x="122" y="539"/>
                  </a:lnTo>
                  <a:lnTo>
                    <a:pt x="103" y="549"/>
                  </a:lnTo>
                  <a:lnTo>
                    <a:pt x="109" y="555"/>
                  </a:lnTo>
                  <a:lnTo>
                    <a:pt x="116" y="561"/>
                  </a:lnTo>
                  <a:close/>
                  <a:moveTo>
                    <a:pt x="129" y="571"/>
                  </a:moveTo>
                  <a:lnTo>
                    <a:pt x="134" y="549"/>
                  </a:lnTo>
                  <a:lnTo>
                    <a:pt x="116" y="560"/>
                  </a:lnTo>
                  <a:lnTo>
                    <a:pt x="122" y="565"/>
                  </a:lnTo>
                  <a:lnTo>
                    <a:pt x="129" y="571"/>
                  </a:lnTo>
                  <a:close/>
                  <a:moveTo>
                    <a:pt x="143" y="580"/>
                  </a:moveTo>
                  <a:lnTo>
                    <a:pt x="147" y="558"/>
                  </a:lnTo>
                  <a:lnTo>
                    <a:pt x="129" y="570"/>
                  </a:lnTo>
                  <a:lnTo>
                    <a:pt x="135" y="575"/>
                  </a:lnTo>
                  <a:lnTo>
                    <a:pt x="143" y="580"/>
                  </a:lnTo>
                  <a:close/>
                  <a:moveTo>
                    <a:pt x="157" y="589"/>
                  </a:moveTo>
                  <a:lnTo>
                    <a:pt x="160" y="567"/>
                  </a:lnTo>
                  <a:lnTo>
                    <a:pt x="142" y="580"/>
                  </a:lnTo>
                  <a:lnTo>
                    <a:pt x="149" y="584"/>
                  </a:lnTo>
                  <a:lnTo>
                    <a:pt x="157" y="589"/>
                  </a:lnTo>
                  <a:close/>
                  <a:moveTo>
                    <a:pt x="171" y="597"/>
                  </a:moveTo>
                  <a:lnTo>
                    <a:pt x="173" y="574"/>
                  </a:lnTo>
                  <a:lnTo>
                    <a:pt x="156" y="588"/>
                  </a:lnTo>
                  <a:lnTo>
                    <a:pt x="163" y="593"/>
                  </a:lnTo>
                  <a:lnTo>
                    <a:pt x="171" y="597"/>
                  </a:lnTo>
                  <a:close/>
                  <a:moveTo>
                    <a:pt x="186" y="604"/>
                  </a:moveTo>
                  <a:lnTo>
                    <a:pt x="187" y="581"/>
                  </a:lnTo>
                  <a:lnTo>
                    <a:pt x="171" y="596"/>
                  </a:lnTo>
                  <a:lnTo>
                    <a:pt x="178" y="600"/>
                  </a:lnTo>
                  <a:lnTo>
                    <a:pt x="186" y="604"/>
                  </a:lnTo>
                  <a:close/>
                  <a:moveTo>
                    <a:pt x="201" y="610"/>
                  </a:moveTo>
                  <a:lnTo>
                    <a:pt x="201" y="588"/>
                  </a:lnTo>
                  <a:lnTo>
                    <a:pt x="186" y="604"/>
                  </a:lnTo>
                  <a:lnTo>
                    <a:pt x="193" y="607"/>
                  </a:lnTo>
                  <a:lnTo>
                    <a:pt x="201" y="610"/>
                  </a:lnTo>
                  <a:close/>
                  <a:moveTo>
                    <a:pt x="217" y="616"/>
                  </a:moveTo>
                  <a:lnTo>
                    <a:pt x="215" y="594"/>
                  </a:lnTo>
                  <a:lnTo>
                    <a:pt x="201" y="610"/>
                  </a:lnTo>
                  <a:lnTo>
                    <a:pt x="208" y="613"/>
                  </a:lnTo>
                  <a:lnTo>
                    <a:pt x="217" y="616"/>
                  </a:lnTo>
                  <a:close/>
                  <a:moveTo>
                    <a:pt x="233" y="621"/>
                  </a:moveTo>
                  <a:lnTo>
                    <a:pt x="230" y="598"/>
                  </a:lnTo>
                  <a:lnTo>
                    <a:pt x="216" y="616"/>
                  </a:lnTo>
                  <a:lnTo>
                    <a:pt x="224" y="618"/>
                  </a:lnTo>
                  <a:lnTo>
                    <a:pt x="233" y="621"/>
                  </a:lnTo>
                  <a:close/>
                  <a:moveTo>
                    <a:pt x="249" y="625"/>
                  </a:moveTo>
                  <a:lnTo>
                    <a:pt x="245" y="603"/>
                  </a:lnTo>
                  <a:lnTo>
                    <a:pt x="232" y="620"/>
                  </a:lnTo>
                  <a:lnTo>
                    <a:pt x="240" y="623"/>
                  </a:lnTo>
                  <a:lnTo>
                    <a:pt x="249" y="625"/>
                  </a:lnTo>
                  <a:close/>
                  <a:moveTo>
                    <a:pt x="265" y="628"/>
                  </a:moveTo>
                  <a:lnTo>
                    <a:pt x="260" y="606"/>
                  </a:lnTo>
                  <a:lnTo>
                    <a:pt x="248" y="624"/>
                  </a:lnTo>
                  <a:lnTo>
                    <a:pt x="256" y="626"/>
                  </a:lnTo>
                  <a:lnTo>
                    <a:pt x="265" y="628"/>
                  </a:lnTo>
                  <a:close/>
                  <a:moveTo>
                    <a:pt x="282" y="630"/>
                  </a:moveTo>
                  <a:lnTo>
                    <a:pt x="275" y="608"/>
                  </a:lnTo>
                  <a:lnTo>
                    <a:pt x="264" y="628"/>
                  </a:lnTo>
                  <a:lnTo>
                    <a:pt x="273" y="629"/>
                  </a:lnTo>
                  <a:lnTo>
                    <a:pt x="282" y="630"/>
                  </a:lnTo>
                  <a:close/>
                  <a:moveTo>
                    <a:pt x="298" y="631"/>
                  </a:moveTo>
                  <a:lnTo>
                    <a:pt x="291" y="610"/>
                  </a:lnTo>
                  <a:lnTo>
                    <a:pt x="281" y="630"/>
                  </a:lnTo>
                  <a:lnTo>
                    <a:pt x="289" y="631"/>
                  </a:lnTo>
                  <a:lnTo>
                    <a:pt x="298" y="631"/>
                  </a:lnTo>
                  <a:close/>
                  <a:moveTo>
                    <a:pt x="315" y="632"/>
                  </a:moveTo>
                  <a:lnTo>
                    <a:pt x="306" y="611"/>
                  </a:lnTo>
                  <a:lnTo>
                    <a:pt x="297" y="631"/>
                  </a:lnTo>
                  <a:lnTo>
                    <a:pt x="306" y="632"/>
                  </a:lnTo>
                  <a:lnTo>
                    <a:pt x="315" y="632"/>
                  </a:lnTo>
                  <a:close/>
                  <a:moveTo>
                    <a:pt x="331" y="632"/>
                  </a:moveTo>
                  <a:lnTo>
                    <a:pt x="321" y="611"/>
                  </a:lnTo>
                  <a:lnTo>
                    <a:pt x="314" y="632"/>
                  </a:lnTo>
                  <a:lnTo>
                    <a:pt x="322" y="632"/>
                  </a:lnTo>
                  <a:lnTo>
                    <a:pt x="331" y="632"/>
                  </a:lnTo>
                  <a:close/>
                  <a:moveTo>
                    <a:pt x="348" y="630"/>
                  </a:moveTo>
                  <a:lnTo>
                    <a:pt x="337" y="611"/>
                  </a:lnTo>
                  <a:lnTo>
                    <a:pt x="330" y="631"/>
                  </a:lnTo>
                  <a:lnTo>
                    <a:pt x="339" y="631"/>
                  </a:lnTo>
                  <a:lnTo>
                    <a:pt x="348" y="630"/>
                  </a:lnTo>
                  <a:close/>
                  <a:moveTo>
                    <a:pt x="364" y="628"/>
                  </a:moveTo>
                  <a:lnTo>
                    <a:pt x="352" y="609"/>
                  </a:lnTo>
                  <a:lnTo>
                    <a:pt x="347" y="630"/>
                  </a:lnTo>
                  <a:lnTo>
                    <a:pt x="355" y="630"/>
                  </a:lnTo>
                  <a:lnTo>
                    <a:pt x="364" y="628"/>
                  </a:lnTo>
                  <a:close/>
                  <a:moveTo>
                    <a:pt x="380" y="625"/>
                  </a:moveTo>
                  <a:lnTo>
                    <a:pt x="368" y="607"/>
                  </a:lnTo>
                  <a:lnTo>
                    <a:pt x="363" y="628"/>
                  </a:lnTo>
                  <a:lnTo>
                    <a:pt x="371" y="627"/>
                  </a:lnTo>
                  <a:lnTo>
                    <a:pt x="380" y="625"/>
                  </a:lnTo>
                  <a:close/>
                  <a:moveTo>
                    <a:pt x="396" y="622"/>
                  </a:moveTo>
                  <a:lnTo>
                    <a:pt x="383" y="604"/>
                  </a:lnTo>
                  <a:lnTo>
                    <a:pt x="380" y="625"/>
                  </a:lnTo>
                  <a:lnTo>
                    <a:pt x="388" y="624"/>
                  </a:lnTo>
                  <a:lnTo>
                    <a:pt x="396" y="622"/>
                  </a:lnTo>
                  <a:close/>
                  <a:moveTo>
                    <a:pt x="412" y="617"/>
                  </a:moveTo>
                  <a:lnTo>
                    <a:pt x="398" y="600"/>
                  </a:lnTo>
                  <a:lnTo>
                    <a:pt x="396" y="622"/>
                  </a:lnTo>
                  <a:lnTo>
                    <a:pt x="404" y="620"/>
                  </a:lnTo>
                  <a:lnTo>
                    <a:pt x="412" y="617"/>
                  </a:lnTo>
                  <a:close/>
                  <a:moveTo>
                    <a:pt x="428" y="611"/>
                  </a:moveTo>
                  <a:lnTo>
                    <a:pt x="412" y="595"/>
                  </a:lnTo>
                  <a:lnTo>
                    <a:pt x="411" y="617"/>
                  </a:lnTo>
                  <a:lnTo>
                    <a:pt x="419" y="615"/>
                  </a:lnTo>
                  <a:lnTo>
                    <a:pt x="428" y="611"/>
                  </a:lnTo>
                  <a:close/>
                  <a:moveTo>
                    <a:pt x="443" y="605"/>
                  </a:moveTo>
                  <a:lnTo>
                    <a:pt x="427" y="590"/>
                  </a:lnTo>
                  <a:lnTo>
                    <a:pt x="427" y="612"/>
                  </a:lnTo>
                  <a:lnTo>
                    <a:pt x="435" y="609"/>
                  </a:lnTo>
                  <a:lnTo>
                    <a:pt x="443" y="605"/>
                  </a:lnTo>
                  <a:close/>
                  <a:moveTo>
                    <a:pt x="458" y="598"/>
                  </a:moveTo>
                  <a:lnTo>
                    <a:pt x="441" y="583"/>
                  </a:lnTo>
                  <a:lnTo>
                    <a:pt x="442" y="605"/>
                  </a:lnTo>
                  <a:lnTo>
                    <a:pt x="450" y="602"/>
                  </a:lnTo>
                  <a:lnTo>
                    <a:pt x="458" y="598"/>
                  </a:lnTo>
                  <a:close/>
                  <a:moveTo>
                    <a:pt x="473" y="590"/>
                  </a:moveTo>
                  <a:lnTo>
                    <a:pt x="455" y="577"/>
                  </a:lnTo>
                  <a:lnTo>
                    <a:pt x="457" y="598"/>
                  </a:lnTo>
                  <a:lnTo>
                    <a:pt x="465" y="595"/>
                  </a:lnTo>
                  <a:lnTo>
                    <a:pt x="473" y="590"/>
                  </a:lnTo>
                  <a:close/>
                  <a:moveTo>
                    <a:pt x="487" y="582"/>
                  </a:moveTo>
                  <a:lnTo>
                    <a:pt x="468" y="569"/>
                  </a:lnTo>
                  <a:lnTo>
                    <a:pt x="472" y="591"/>
                  </a:lnTo>
                  <a:lnTo>
                    <a:pt x="479" y="587"/>
                  </a:lnTo>
                  <a:lnTo>
                    <a:pt x="487" y="582"/>
                  </a:lnTo>
                  <a:close/>
                  <a:moveTo>
                    <a:pt x="501" y="572"/>
                  </a:moveTo>
                  <a:lnTo>
                    <a:pt x="481" y="561"/>
                  </a:lnTo>
                  <a:lnTo>
                    <a:pt x="486" y="582"/>
                  </a:lnTo>
                  <a:lnTo>
                    <a:pt x="493" y="578"/>
                  </a:lnTo>
                  <a:lnTo>
                    <a:pt x="501" y="572"/>
                  </a:lnTo>
                  <a:close/>
                  <a:moveTo>
                    <a:pt x="514" y="562"/>
                  </a:moveTo>
                  <a:lnTo>
                    <a:pt x="494" y="552"/>
                  </a:lnTo>
                  <a:lnTo>
                    <a:pt x="500" y="573"/>
                  </a:lnTo>
                  <a:lnTo>
                    <a:pt x="507" y="568"/>
                  </a:lnTo>
                  <a:lnTo>
                    <a:pt x="514" y="562"/>
                  </a:lnTo>
                  <a:close/>
                  <a:moveTo>
                    <a:pt x="526" y="552"/>
                  </a:moveTo>
                  <a:lnTo>
                    <a:pt x="506" y="542"/>
                  </a:lnTo>
                  <a:lnTo>
                    <a:pt x="513" y="563"/>
                  </a:lnTo>
                  <a:lnTo>
                    <a:pt x="520" y="558"/>
                  </a:lnTo>
                  <a:lnTo>
                    <a:pt x="526" y="552"/>
                  </a:lnTo>
                  <a:close/>
                  <a:moveTo>
                    <a:pt x="538" y="540"/>
                  </a:moveTo>
                  <a:lnTo>
                    <a:pt x="518" y="532"/>
                  </a:lnTo>
                  <a:lnTo>
                    <a:pt x="526" y="552"/>
                  </a:lnTo>
                  <a:lnTo>
                    <a:pt x="532" y="547"/>
                  </a:lnTo>
                  <a:lnTo>
                    <a:pt x="538" y="540"/>
                  </a:lnTo>
                  <a:close/>
                  <a:moveTo>
                    <a:pt x="550" y="528"/>
                  </a:moveTo>
                  <a:lnTo>
                    <a:pt x="529" y="521"/>
                  </a:lnTo>
                  <a:lnTo>
                    <a:pt x="538" y="541"/>
                  </a:lnTo>
                  <a:lnTo>
                    <a:pt x="544" y="535"/>
                  </a:lnTo>
                  <a:lnTo>
                    <a:pt x="550" y="528"/>
                  </a:lnTo>
                  <a:close/>
                  <a:moveTo>
                    <a:pt x="561" y="516"/>
                  </a:moveTo>
                  <a:lnTo>
                    <a:pt x="539" y="509"/>
                  </a:lnTo>
                  <a:lnTo>
                    <a:pt x="549" y="529"/>
                  </a:lnTo>
                  <a:lnTo>
                    <a:pt x="555" y="523"/>
                  </a:lnTo>
                  <a:lnTo>
                    <a:pt x="561" y="516"/>
                  </a:lnTo>
                  <a:close/>
                  <a:moveTo>
                    <a:pt x="571" y="503"/>
                  </a:moveTo>
                  <a:lnTo>
                    <a:pt x="549" y="498"/>
                  </a:lnTo>
                  <a:lnTo>
                    <a:pt x="560" y="516"/>
                  </a:lnTo>
                  <a:lnTo>
                    <a:pt x="565" y="510"/>
                  </a:lnTo>
                  <a:lnTo>
                    <a:pt x="571" y="503"/>
                  </a:lnTo>
                  <a:close/>
                  <a:moveTo>
                    <a:pt x="580" y="489"/>
                  </a:moveTo>
                  <a:lnTo>
                    <a:pt x="558" y="485"/>
                  </a:lnTo>
                  <a:lnTo>
                    <a:pt x="570" y="503"/>
                  </a:lnTo>
                  <a:lnTo>
                    <a:pt x="575" y="497"/>
                  </a:lnTo>
                  <a:lnTo>
                    <a:pt x="580" y="489"/>
                  </a:lnTo>
                  <a:close/>
                  <a:moveTo>
                    <a:pt x="589" y="475"/>
                  </a:moveTo>
                  <a:lnTo>
                    <a:pt x="567" y="472"/>
                  </a:lnTo>
                  <a:lnTo>
                    <a:pt x="580" y="490"/>
                  </a:lnTo>
                  <a:lnTo>
                    <a:pt x="584" y="483"/>
                  </a:lnTo>
                  <a:lnTo>
                    <a:pt x="589" y="475"/>
                  </a:lnTo>
                  <a:close/>
                  <a:moveTo>
                    <a:pt x="597" y="461"/>
                  </a:moveTo>
                  <a:lnTo>
                    <a:pt x="574" y="459"/>
                  </a:lnTo>
                  <a:lnTo>
                    <a:pt x="588" y="476"/>
                  </a:lnTo>
                  <a:lnTo>
                    <a:pt x="593" y="469"/>
                  </a:lnTo>
                  <a:lnTo>
                    <a:pt x="597" y="461"/>
                  </a:lnTo>
                  <a:close/>
                  <a:moveTo>
                    <a:pt x="604" y="446"/>
                  </a:moveTo>
                  <a:lnTo>
                    <a:pt x="581" y="445"/>
                  </a:lnTo>
                  <a:lnTo>
                    <a:pt x="596" y="461"/>
                  </a:lnTo>
                  <a:lnTo>
                    <a:pt x="600" y="454"/>
                  </a:lnTo>
                  <a:lnTo>
                    <a:pt x="604" y="446"/>
                  </a:lnTo>
                  <a:close/>
                  <a:moveTo>
                    <a:pt x="610" y="430"/>
                  </a:moveTo>
                  <a:lnTo>
                    <a:pt x="588" y="431"/>
                  </a:lnTo>
                  <a:lnTo>
                    <a:pt x="604" y="446"/>
                  </a:lnTo>
                  <a:lnTo>
                    <a:pt x="607" y="439"/>
                  </a:lnTo>
                  <a:lnTo>
                    <a:pt x="610" y="430"/>
                  </a:lnTo>
                  <a:close/>
                  <a:moveTo>
                    <a:pt x="616" y="415"/>
                  </a:moveTo>
                  <a:lnTo>
                    <a:pt x="594" y="417"/>
                  </a:lnTo>
                  <a:lnTo>
                    <a:pt x="610" y="431"/>
                  </a:lnTo>
                  <a:lnTo>
                    <a:pt x="613" y="424"/>
                  </a:lnTo>
                  <a:lnTo>
                    <a:pt x="616" y="415"/>
                  </a:lnTo>
                  <a:close/>
                  <a:moveTo>
                    <a:pt x="621" y="399"/>
                  </a:moveTo>
                  <a:lnTo>
                    <a:pt x="598" y="402"/>
                  </a:lnTo>
                  <a:lnTo>
                    <a:pt x="616" y="416"/>
                  </a:lnTo>
                  <a:lnTo>
                    <a:pt x="618" y="408"/>
                  </a:lnTo>
                  <a:lnTo>
                    <a:pt x="621" y="399"/>
                  </a:lnTo>
                  <a:close/>
                  <a:moveTo>
                    <a:pt x="625" y="383"/>
                  </a:moveTo>
                  <a:lnTo>
                    <a:pt x="603" y="387"/>
                  </a:lnTo>
                  <a:lnTo>
                    <a:pt x="620" y="400"/>
                  </a:lnTo>
                  <a:lnTo>
                    <a:pt x="623" y="392"/>
                  </a:lnTo>
                  <a:lnTo>
                    <a:pt x="625" y="383"/>
                  </a:lnTo>
                  <a:close/>
                  <a:moveTo>
                    <a:pt x="628" y="367"/>
                  </a:moveTo>
                  <a:lnTo>
                    <a:pt x="606" y="372"/>
                  </a:lnTo>
                  <a:lnTo>
                    <a:pt x="624" y="384"/>
                  </a:lnTo>
                  <a:lnTo>
                    <a:pt x="626" y="376"/>
                  </a:lnTo>
                  <a:lnTo>
                    <a:pt x="628" y="367"/>
                  </a:lnTo>
                  <a:close/>
                  <a:moveTo>
                    <a:pt x="630" y="350"/>
                  </a:moveTo>
                  <a:lnTo>
                    <a:pt x="608" y="357"/>
                  </a:lnTo>
                  <a:lnTo>
                    <a:pt x="628" y="367"/>
                  </a:lnTo>
                  <a:lnTo>
                    <a:pt x="629" y="359"/>
                  </a:lnTo>
                  <a:lnTo>
                    <a:pt x="630" y="350"/>
                  </a:lnTo>
                  <a:close/>
                  <a:moveTo>
                    <a:pt x="631" y="334"/>
                  </a:moveTo>
                  <a:lnTo>
                    <a:pt x="610" y="341"/>
                  </a:lnTo>
                  <a:lnTo>
                    <a:pt x="630" y="351"/>
                  </a:lnTo>
                  <a:lnTo>
                    <a:pt x="631" y="343"/>
                  </a:lnTo>
                  <a:lnTo>
                    <a:pt x="631" y="334"/>
                  </a:lnTo>
                  <a:close/>
                  <a:moveTo>
                    <a:pt x="632" y="317"/>
                  </a:moveTo>
                  <a:lnTo>
                    <a:pt x="611" y="326"/>
                  </a:lnTo>
                  <a:lnTo>
                    <a:pt x="631" y="335"/>
                  </a:lnTo>
                  <a:lnTo>
                    <a:pt x="632" y="326"/>
                  </a:lnTo>
                  <a:lnTo>
                    <a:pt x="632" y="317"/>
                  </a:lnTo>
                  <a:close/>
                  <a:moveTo>
                    <a:pt x="632" y="301"/>
                  </a:moveTo>
                  <a:lnTo>
                    <a:pt x="611" y="311"/>
                  </a:lnTo>
                  <a:lnTo>
                    <a:pt x="632" y="318"/>
                  </a:lnTo>
                  <a:lnTo>
                    <a:pt x="632" y="310"/>
                  </a:lnTo>
                  <a:lnTo>
                    <a:pt x="632" y="301"/>
                  </a:lnTo>
                  <a:close/>
                  <a:moveTo>
                    <a:pt x="630" y="284"/>
                  </a:moveTo>
                  <a:lnTo>
                    <a:pt x="611" y="295"/>
                  </a:lnTo>
                  <a:lnTo>
                    <a:pt x="631" y="302"/>
                  </a:lnTo>
                  <a:lnTo>
                    <a:pt x="631" y="293"/>
                  </a:lnTo>
                  <a:lnTo>
                    <a:pt x="630" y="284"/>
                  </a:lnTo>
                  <a:close/>
                  <a:moveTo>
                    <a:pt x="628" y="268"/>
                  </a:moveTo>
                  <a:lnTo>
                    <a:pt x="609" y="280"/>
                  </a:lnTo>
                  <a:lnTo>
                    <a:pt x="630" y="285"/>
                  </a:lnTo>
                  <a:lnTo>
                    <a:pt x="630" y="277"/>
                  </a:lnTo>
                  <a:lnTo>
                    <a:pt x="628" y="268"/>
                  </a:lnTo>
                  <a:close/>
                  <a:moveTo>
                    <a:pt x="625" y="252"/>
                  </a:moveTo>
                  <a:lnTo>
                    <a:pt x="607" y="264"/>
                  </a:lnTo>
                  <a:lnTo>
                    <a:pt x="628" y="269"/>
                  </a:lnTo>
                  <a:lnTo>
                    <a:pt x="627" y="261"/>
                  </a:lnTo>
                  <a:lnTo>
                    <a:pt x="625" y="252"/>
                  </a:lnTo>
                  <a:close/>
                  <a:moveTo>
                    <a:pt x="622" y="236"/>
                  </a:moveTo>
                  <a:lnTo>
                    <a:pt x="604" y="249"/>
                  </a:lnTo>
                  <a:lnTo>
                    <a:pt x="625" y="252"/>
                  </a:lnTo>
                  <a:lnTo>
                    <a:pt x="624" y="244"/>
                  </a:lnTo>
                  <a:lnTo>
                    <a:pt x="622" y="236"/>
                  </a:lnTo>
                  <a:close/>
                  <a:moveTo>
                    <a:pt x="617" y="220"/>
                  </a:moveTo>
                  <a:lnTo>
                    <a:pt x="600" y="234"/>
                  </a:lnTo>
                  <a:lnTo>
                    <a:pt x="622" y="236"/>
                  </a:lnTo>
                  <a:lnTo>
                    <a:pt x="620" y="228"/>
                  </a:lnTo>
                  <a:lnTo>
                    <a:pt x="617" y="220"/>
                  </a:lnTo>
                  <a:close/>
                  <a:moveTo>
                    <a:pt x="611" y="204"/>
                  </a:moveTo>
                  <a:lnTo>
                    <a:pt x="595" y="220"/>
                  </a:lnTo>
                  <a:lnTo>
                    <a:pt x="617" y="220"/>
                  </a:lnTo>
                  <a:lnTo>
                    <a:pt x="615" y="213"/>
                  </a:lnTo>
                  <a:lnTo>
                    <a:pt x="611" y="204"/>
                  </a:lnTo>
                  <a:close/>
                  <a:moveTo>
                    <a:pt x="605" y="189"/>
                  </a:moveTo>
                  <a:lnTo>
                    <a:pt x="590" y="205"/>
                  </a:lnTo>
                  <a:lnTo>
                    <a:pt x="612" y="205"/>
                  </a:lnTo>
                  <a:lnTo>
                    <a:pt x="609" y="197"/>
                  </a:lnTo>
                  <a:lnTo>
                    <a:pt x="605" y="189"/>
                  </a:lnTo>
                  <a:close/>
                  <a:moveTo>
                    <a:pt x="598" y="174"/>
                  </a:moveTo>
                  <a:lnTo>
                    <a:pt x="583" y="191"/>
                  </a:lnTo>
                  <a:lnTo>
                    <a:pt x="605" y="190"/>
                  </a:lnTo>
                  <a:lnTo>
                    <a:pt x="602" y="182"/>
                  </a:lnTo>
                  <a:lnTo>
                    <a:pt x="598" y="174"/>
                  </a:lnTo>
                  <a:close/>
                  <a:moveTo>
                    <a:pt x="590" y="159"/>
                  </a:moveTo>
                  <a:lnTo>
                    <a:pt x="577" y="177"/>
                  </a:lnTo>
                  <a:lnTo>
                    <a:pt x="598" y="175"/>
                  </a:lnTo>
                  <a:lnTo>
                    <a:pt x="595" y="167"/>
                  </a:lnTo>
                  <a:lnTo>
                    <a:pt x="590" y="159"/>
                  </a:lnTo>
                  <a:close/>
                  <a:moveTo>
                    <a:pt x="582" y="145"/>
                  </a:moveTo>
                  <a:lnTo>
                    <a:pt x="569" y="164"/>
                  </a:lnTo>
                  <a:lnTo>
                    <a:pt x="591" y="160"/>
                  </a:lnTo>
                  <a:lnTo>
                    <a:pt x="587" y="153"/>
                  </a:lnTo>
                  <a:lnTo>
                    <a:pt x="582" y="145"/>
                  </a:lnTo>
                  <a:close/>
                  <a:moveTo>
                    <a:pt x="572" y="131"/>
                  </a:moveTo>
                  <a:lnTo>
                    <a:pt x="561" y="151"/>
                  </a:lnTo>
                  <a:lnTo>
                    <a:pt x="582" y="146"/>
                  </a:lnTo>
                  <a:lnTo>
                    <a:pt x="578" y="139"/>
                  </a:lnTo>
                  <a:lnTo>
                    <a:pt x="572" y="131"/>
                  </a:lnTo>
                  <a:close/>
                  <a:moveTo>
                    <a:pt x="562" y="118"/>
                  </a:moveTo>
                  <a:lnTo>
                    <a:pt x="552" y="138"/>
                  </a:lnTo>
                  <a:lnTo>
                    <a:pt x="573" y="132"/>
                  </a:lnTo>
                  <a:lnTo>
                    <a:pt x="568" y="125"/>
                  </a:lnTo>
                  <a:lnTo>
                    <a:pt x="562" y="118"/>
                  </a:lnTo>
                  <a:close/>
                  <a:moveTo>
                    <a:pt x="552" y="106"/>
                  </a:moveTo>
                  <a:lnTo>
                    <a:pt x="542" y="126"/>
                  </a:lnTo>
                  <a:lnTo>
                    <a:pt x="563" y="119"/>
                  </a:lnTo>
                  <a:lnTo>
                    <a:pt x="558" y="112"/>
                  </a:lnTo>
                  <a:lnTo>
                    <a:pt x="552" y="106"/>
                  </a:lnTo>
                  <a:close/>
                  <a:moveTo>
                    <a:pt x="540" y="94"/>
                  </a:moveTo>
                  <a:lnTo>
                    <a:pt x="532" y="114"/>
                  </a:lnTo>
                  <a:lnTo>
                    <a:pt x="552" y="106"/>
                  </a:lnTo>
                  <a:lnTo>
                    <a:pt x="547" y="100"/>
                  </a:lnTo>
                  <a:lnTo>
                    <a:pt x="540" y="94"/>
                  </a:lnTo>
                  <a:close/>
                  <a:moveTo>
                    <a:pt x="528" y="82"/>
                  </a:moveTo>
                  <a:lnTo>
                    <a:pt x="521" y="103"/>
                  </a:lnTo>
                  <a:lnTo>
                    <a:pt x="541" y="94"/>
                  </a:lnTo>
                  <a:lnTo>
                    <a:pt x="535" y="88"/>
                  </a:lnTo>
                  <a:lnTo>
                    <a:pt x="528" y="82"/>
                  </a:lnTo>
                  <a:close/>
                  <a:moveTo>
                    <a:pt x="516" y="71"/>
                  </a:moveTo>
                  <a:lnTo>
                    <a:pt x="509" y="93"/>
                  </a:lnTo>
                  <a:lnTo>
                    <a:pt x="529" y="83"/>
                  </a:lnTo>
                  <a:lnTo>
                    <a:pt x="523" y="77"/>
                  </a:lnTo>
                  <a:lnTo>
                    <a:pt x="516" y="71"/>
                  </a:lnTo>
                  <a:close/>
                  <a:moveTo>
                    <a:pt x="503" y="61"/>
                  </a:moveTo>
                  <a:lnTo>
                    <a:pt x="498" y="83"/>
                  </a:lnTo>
                  <a:lnTo>
                    <a:pt x="516" y="72"/>
                  </a:lnTo>
                  <a:lnTo>
                    <a:pt x="510" y="67"/>
                  </a:lnTo>
                  <a:lnTo>
                    <a:pt x="503" y="61"/>
                  </a:lnTo>
                  <a:close/>
                  <a:moveTo>
                    <a:pt x="489" y="52"/>
                  </a:moveTo>
                  <a:lnTo>
                    <a:pt x="485" y="74"/>
                  </a:lnTo>
                  <a:lnTo>
                    <a:pt x="503" y="62"/>
                  </a:lnTo>
                  <a:lnTo>
                    <a:pt x="497" y="57"/>
                  </a:lnTo>
                  <a:lnTo>
                    <a:pt x="489" y="52"/>
                  </a:lnTo>
                  <a:close/>
                  <a:moveTo>
                    <a:pt x="475" y="43"/>
                  </a:moveTo>
                  <a:lnTo>
                    <a:pt x="472" y="65"/>
                  </a:lnTo>
                  <a:lnTo>
                    <a:pt x="490" y="52"/>
                  </a:lnTo>
                  <a:lnTo>
                    <a:pt x="483" y="48"/>
                  </a:lnTo>
                  <a:lnTo>
                    <a:pt x="475" y="43"/>
                  </a:lnTo>
                  <a:close/>
                  <a:moveTo>
                    <a:pt x="461" y="35"/>
                  </a:moveTo>
                  <a:lnTo>
                    <a:pt x="459" y="58"/>
                  </a:lnTo>
                  <a:lnTo>
                    <a:pt x="476" y="44"/>
                  </a:lnTo>
                  <a:lnTo>
                    <a:pt x="469" y="39"/>
                  </a:lnTo>
                  <a:lnTo>
                    <a:pt x="461" y="35"/>
                  </a:lnTo>
                  <a:close/>
                  <a:moveTo>
                    <a:pt x="446" y="28"/>
                  </a:moveTo>
                  <a:lnTo>
                    <a:pt x="445" y="50"/>
                  </a:lnTo>
                  <a:lnTo>
                    <a:pt x="461" y="36"/>
                  </a:lnTo>
                  <a:lnTo>
                    <a:pt x="454" y="32"/>
                  </a:lnTo>
                  <a:lnTo>
                    <a:pt x="446" y="28"/>
                  </a:lnTo>
                  <a:close/>
                  <a:moveTo>
                    <a:pt x="430" y="22"/>
                  </a:moveTo>
                  <a:lnTo>
                    <a:pt x="431" y="44"/>
                  </a:lnTo>
                  <a:lnTo>
                    <a:pt x="446" y="28"/>
                  </a:lnTo>
                  <a:lnTo>
                    <a:pt x="439" y="25"/>
                  </a:lnTo>
                  <a:lnTo>
                    <a:pt x="430" y="22"/>
                  </a:lnTo>
                  <a:close/>
                  <a:moveTo>
                    <a:pt x="415" y="16"/>
                  </a:moveTo>
                  <a:lnTo>
                    <a:pt x="417" y="38"/>
                  </a:lnTo>
                  <a:lnTo>
                    <a:pt x="431" y="22"/>
                  </a:lnTo>
                  <a:lnTo>
                    <a:pt x="424" y="19"/>
                  </a:lnTo>
                  <a:lnTo>
                    <a:pt x="415" y="16"/>
                  </a:lnTo>
                  <a:close/>
                  <a:moveTo>
                    <a:pt x="399" y="11"/>
                  </a:moveTo>
                  <a:lnTo>
                    <a:pt x="402" y="34"/>
                  </a:lnTo>
                  <a:lnTo>
                    <a:pt x="416" y="16"/>
                  </a:lnTo>
                  <a:lnTo>
                    <a:pt x="408" y="14"/>
                  </a:lnTo>
                  <a:lnTo>
                    <a:pt x="399" y="11"/>
                  </a:lnTo>
                  <a:close/>
                  <a:moveTo>
                    <a:pt x="383" y="7"/>
                  </a:moveTo>
                  <a:lnTo>
                    <a:pt x="387" y="29"/>
                  </a:lnTo>
                  <a:lnTo>
                    <a:pt x="400" y="11"/>
                  </a:lnTo>
                  <a:lnTo>
                    <a:pt x="392" y="9"/>
                  </a:lnTo>
                  <a:lnTo>
                    <a:pt x="383" y="7"/>
                  </a:lnTo>
                  <a:close/>
                  <a:moveTo>
                    <a:pt x="367" y="4"/>
                  </a:moveTo>
                  <a:lnTo>
                    <a:pt x="372" y="26"/>
                  </a:lnTo>
                  <a:lnTo>
                    <a:pt x="384" y="8"/>
                  </a:lnTo>
                  <a:lnTo>
                    <a:pt x="376" y="6"/>
                  </a:lnTo>
                  <a:lnTo>
                    <a:pt x="367" y="4"/>
                  </a:lnTo>
                  <a:close/>
                  <a:moveTo>
                    <a:pt x="350" y="2"/>
                  </a:moveTo>
                  <a:lnTo>
                    <a:pt x="357" y="24"/>
                  </a:lnTo>
                  <a:lnTo>
                    <a:pt x="367" y="4"/>
                  </a:lnTo>
                  <a:lnTo>
                    <a:pt x="359" y="3"/>
                  </a:lnTo>
                  <a:lnTo>
                    <a:pt x="350" y="2"/>
                  </a:lnTo>
                  <a:close/>
                  <a:moveTo>
                    <a:pt x="334" y="1"/>
                  </a:moveTo>
                  <a:lnTo>
                    <a:pt x="341" y="22"/>
                  </a:lnTo>
                  <a:lnTo>
                    <a:pt x="351" y="2"/>
                  </a:lnTo>
                  <a:lnTo>
                    <a:pt x="343" y="1"/>
                  </a:lnTo>
                  <a:lnTo>
                    <a:pt x="334" y="1"/>
                  </a:lnTo>
                  <a:close/>
                  <a:moveTo>
                    <a:pt x="317" y="0"/>
                  </a:moveTo>
                  <a:lnTo>
                    <a:pt x="326" y="21"/>
                  </a:lnTo>
                  <a:lnTo>
                    <a:pt x="335" y="1"/>
                  </a:lnTo>
                  <a:lnTo>
                    <a:pt x="326" y="0"/>
                  </a:lnTo>
                  <a:lnTo>
                    <a:pt x="317" y="0"/>
                  </a:lnTo>
                  <a:close/>
                  <a:moveTo>
                    <a:pt x="301" y="0"/>
                  </a:moveTo>
                  <a:lnTo>
                    <a:pt x="311" y="21"/>
                  </a:lnTo>
                  <a:lnTo>
                    <a:pt x="318" y="0"/>
                  </a:lnTo>
                  <a:lnTo>
                    <a:pt x="310" y="0"/>
                  </a:lnTo>
                  <a:lnTo>
                    <a:pt x="301" y="0"/>
                  </a:ln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19" name="Freeform 36"/>
            <p:cNvSpPr>
              <a:spLocks noEditPoints="1"/>
            </p:cNvSpPr>
            <p:nvPr/>
          </p:nvSpPr>
          <p:spPr bwMode="auto">
            <a:xfrm>
              <a:off x="1757" y="1225"/>
              <a:ext cx="1958" cy="1871"/>
            </a:xfrm>
            <a:custGeom>
              <a:avLst/>
              <a:gdLst>
                <a:gd name="T0" fmla="*/ 0 w 322"/>
                <a:gd name="T1" fmla="*/ 36025838 h 322"/>
                <a:gd name="T2" fmla="*/ 607065 w 322"/>
                <a:gd name="T3" fmla="*/ 36025838 h 322"/>
                <a:gd name="T4" fmla="*/ 0 w 322"/>
                <a:gd name="T5" fmla="*/ 36025838 h 322"/>
                <a:gd name="T6" fmla="*/ 15063727 w 322"/>
                <a:gd name="T7" fmla="*/ 10968220 h 322"/>
                <a:gd name="T8" fmla="*/ 0 w 322"/>
                <a:gd name="T9" fmla="*/ 36025838 h 322"/>
                <a:gd name="T10" fmla="*/ 49490736 w 322"/>
                <a:gd name="T11" fmla="*/ 0 h 322"/>
                <a:gd name="T12" fmla="*/ 15063727 w 322"/>
                <a:gd name="T13" fmla="*/ 10968220 h 322"/>
                <a:gd name="T14" fmla="*/ 49490736 w 322"/>
                <a:gd name="T15" fmla="*/ 0 h 322"/>
                <a:gd name="T16" fmla="*/ 49490736 w 322"/>
                <a:gd name="T17" fmla="*/ 463967 h 322"/>
                <a:gd name="T18" fmla="*/ 49490736 w 322"/>
                <a:gd name="T19" fmla="*/ 0 h 322"/>
                <a:gd name="T20" fmla="*/ 49490736 w 322"/>
                <a:gd name="T21" fmla="*/ 0 h 322"/>
                <a:gd name="T22" fmla="*/ 49490736 w 322"/>
                <a:gd name="T23" fmla="*/ 463967 h 322"/>
                <a:gd name="T24" fmla="*/ 49490736 w 322"/>
                <a:gd name="T25" fmla="*/ 0 h 322"/>
                <a:gd name="T26" fmla="*/ 83916444 w 322"/>
                <a:gd name="T27" fmla="*/ 10968220 h 322"/>
                <a:gd name="T28" fmla="*/ 49490736 w 322"/>
                <a:gd name="T29" fmla="*/ 0 h 322"/>
                <a:gd name="T30" fmla="*/ 98980135 w 322"/>
                <a:gd name="T31" fmla="*/ 36025838 h 322"/>
                <a:gd name="T32" fmla="*/ 83916444 w 322"/>
                <a:gd name="T33" fmla="*/ 10968220 h 322"/>
                <a:gd name="T34" fmla="*/ 98980135 w 322"/>
                <a:gd name="T35" fmla="*/ 36025838 h 322"/>
                <a:gd name="T36" fmla="*/ 98373076 w 322"/>
                <a:gd name="T37" fmla="*/ 36025838 h 322"/>
                <a:gd name="T38" fmla="*/ 98980135 w 322"/>
                <a:gd name="T39" fmla="*/ 36025838 h 322"/>
                <a:gd name="T40" fmla="*/ 98980135 w 322"/>
                <a:gd name="T41" fmla="*/ 36025838 h 322"/>
                <a:gd name="T42" fmla="*/ 98373076 w 322"/>
                <a:gd name="T43" fmla="*/ 36025838 h 322"/>
                <a:gd name="T44" fmla="*/ 98980135 w 322"/>
                <a:gd name="T45" fmla="*/ 36025838 h 322"/>
                <a:gd name="T46" fmla="*/ 83916444 w 322"/>
                <a:gd name="T47" fmla="*/ 61075390 h 322"/>
                <a:gd name="T48" fmla="*/ 98980135 w 322"/>
                <a:gd name="T49" fmla="*/ 36025838 h 322"/>
                <a:gd name="T50" fmla="*/ 49490736 w 322"/>
                <a:gd name="T51" fmla="*/ 72043605 h 322"/>
                <a:gd name="T52" fmla="*/ 83916444 w 322"/>
                <a:gd name="T53" fmla="*/ 61075390 h 322"/>
                <a:gd name="T54" fmla="*/ 49490736 w 322"/>
                <a:gd name="T55" fmla="*/ 72043605 h 322"/>
                <a:gd name="T56" fmla="*/ 49490736 w 322"/>
                <a:gd name="T57" fmla="*/ 71587679 h 322"/>
                <a:gd name="T58" fmla="*/ 49490736 w 322"/>
                <a:gd name="T59" fmla="*/ 72043605 h 322"/>
                <a:gd name="T60" fmla="*/ 49490736 w 322"/>
                <a:gd name="T61" fmla="*/ 72043605 h 322"/>
                <a:gd name="T62" fmla="*/ 49490736 w 322"/>
                <a:gd name="T63" fmla="*/ 71587679 h 322"/>
                <a:gd name="T64" fmla="*/ 49490736 w 322"/>
                <a:gd name="T65" fmla="*/ 72043605 h 322"/>
                <a:gd name="T66" fmla="*/ 15063727 w 322"/>
                <a:gd name="T67" fmla="*/ 61075390 h 322"/>
                <a:gd name="T68" fmla="*/ 49490736 w 322"/>
                <a:gd name="T69" fmla="*/ 72043605 h 322"/>
                <a:gd name="T70" fmla="*/ 0 w 322"/>
                <a:gd name="T71" fmla="*/ 36025838 h 322"/>
                <a:gd name="T72" fmla="*/ 15063727 w 322"/>
                <a:gd name="T73" fmla="*/ 61075390 h 322"/>
                <a:gd name="T74" fmla="*/ 0 w 322"/>
                <a:gd name="T75" fmla="*/ 36025838 h 322"/>
                <a:gd name="T76" fmla="*/ 607065 w 322"/>
                <a:gd name="T77" fmla="*/ 36025838 h 322"/>
                <a:gd name="T78" fmla="*/ 0 w 322"/>
                <a:gd name="T79" fmla="*/ 36025838 h 3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2"/>
                <a:gd name="T121" fmla="*/ 0 h 322"/>
                <a:gd name="T122" fmla="*/ 322 w 322"/>
                <a:gd name="T123" fmla="*/ 322 h 3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2" h="322">
                  <a:moveTo>
                    <a:pt x="0" y="161"/>
                  </a:moveTo>
                  <a:lnTo>
                    <a:pt x="0" y="161"/>
                  </a:lnTo>
                  <a:lnTo>
                    <a:pt x="2" y="161"/>
                  </a:lnTo>
                  <a:lnTo>
                    <a:pt x="0" y="161"/>
                  </a:lnTo>
                  <a:close/>
                  <a:moveTo>
                    <a:pt x="0" y="161"/>
                  </a:moveTo>
                  <a:cubicBezTo>
                    <a:pt x="0" y="117"/>
                    <a:pt x="18" y="76"/>
                    <a:pt x="47" y="47"/>
                  </a:cubicBezTo>
                  <a:lnTo>
                    <a:pt x="49" y="49"/>
                  </a:lnTo>
                  <a:cubicBezTo>
                    <a:pt x="20" y="77"/>
                    <a:pt x="2" y="117"/>
                    <a:pt x="2" y="161"/>
                  </a:cubicBezTo>
                  <a:lnTo>
                    <a:pt x="0" y="161"/>
                  </a:lnTo>
                  <a:close/>
                  <a:moveTo>
                    <a:pt x="47" y="47"/>
                  </a:moveTo>
                  <a:cubicBezTo>
                    <a:pt x="76" y="18"/>
                    <a:pt x="117" y="0"/>
                    <a:pt x="161" y="0"/>
                  </a:cubicBezTo>
                  <a:lnTo>
                    <a:pt x="161" y="2"/>
                  </a:lnTo>
                  <a:cubicBezTo>
                    <a:pt x="117" y="2"/>
                    <a:pt x="77" y="20"/>
                    <a:pt x="49" y="49"/>
                  </a:cubicBezTo>
                  <a:lnTo>
                    <a:pt x="47" y="47"/>
                  </a:lnTo>
                  <a:close/>
                  <a:moveTo>
                    <a:pt x="161" y="0"/>
                  </a:moveTo>
                  <a:lnTo>
                    <a:pt x="161" y="0"/>
                  </a:lnTo>
                  <a:lnTo>
                    <a:pt x="161" y="2"/>
                  </a:lnTo>
                  <a:lnTo>
                    <a:pt x="161" y="0"/>
                  </a:lnTo>
                  <a:close/>
                  <a:moveTo>
                    <a:pt x="161" y="0"/>
                  </a:moveTo>
                  <a:lnTo>
                    <a:pt x="161" y="0"/>
                  </a:lnTo>
                  <a:lnTo>
                    <a:pt x="161" y="2"/>
                  </a:lnTo>
                  <a:lnTo>
                    <a:pt x="161" y="0"/>
                  </a:lnTo>
                  <a:close/>
                  <a:moveTo>
                    <a:pt x="161" y="0"/>
                  </a:moveTo>
                  <a:cubicBezTo>
                    <a:pt x="205" y="0"/>
                    <a:pt x="246" y="18"/>
                    <a:pt x="275" y="47"/>
                  </a:cubicBezTo>
                  <a:lnTo>
                    <a:pt x="273" y="49"/>
                  </a:lnTo>
                  <a:cubicBezTo>
                    <a:pt x="245" y="20"/>
                    <a:pt x="205" y="2"/>
                    <a:pt x="161" y="2"/>
                  </a:cubicBezTo>
                  <a:lnTo>
                    <a:pt x="161" y="0"/>
                  </a:lnTo>
                  <a:close/>
                  <a:moveTo>
                    <a:pt x="275" y="47"/>
                  </a:moveTo>
                  <a:cubicBezTo>
                    <a:pt x="304" y="76"/>
                    <a:pt x="322" y="117"/>
                    <a:pt x="322" y="161"/>
                  </a:cubicBezTo>
                  <a:lnTo>
                    <a:pt x="320" y="161"/>
                  </a:lnTo>
                  <a:cubicBezTo>
                    <a:pt x="320" y="117"/>
                    <a:pt x="302" y="77"/>
                    <a:pt x="273" y="49"/>
                  </a:cubicBezTo>
                  <a:lnTo>
                    <a:pt x="275" y="47"/>
                  </a:lnTo>
                  <a:close/>
                  <a:moveTo>
                    <a:pt x="322" y="161"/>
                  </a:moveTo>
                  <a:lnTo>
                    <a:pt x="322" y="161"/>
                  </a:lnTo>
                  <a:lnTo>
                    <a:pt x="320" y="161"/>
                  </a:lnTo>
                  <a:lnTo>
                    <a:pt x="322" y="161"/>
                  </a:lnTo>
                  <a:close/>
                  <a:moveTo>
                    <a:pt x="322" y="161"/>
                  </a:moveTo>
                  <a:lnTo>
                    <a:pt x="322" y="161"/>
                  </a:lnTo>
                  <a:lnTo>
                    <a:pt x="320" y="161"/>
                  </a:lnTo>
                  <a:lnTo>
                    <a:pt x="322" y="161"/>
                  </a:lnTo>
                  <a:close/>
                  <a:moveTo>
                    <a:pt x="322" y="161"/>
                  </a:moveTo>
                  <a:cubicBezTo>
                    <a:pt x="322" y="205"/>
                    <a:pt x="304" y="246"/>
                    <a:pt x="275" y="275"/>
                  </a:cubicBezTo>
                  <a:lnTo>
                    <a:pt x="273" y="273"/>
                  </a:lnTo>
                  <a:cubicBezTo>
                    <a:pt x="302" y="245"/>
                    <a:pt x="320" y="205"/>
                    <a:pt x="320" y="161"/>
                  </a:cubicBezTo>
                  <a:lnTo>
                    <a:pt x="322" y="161"/>
                  </a:lnTo>
                  <a:close/>
                  <a:moveTo>
                    <a:pt x="275" y="275"/>
                  </a:moveTo>
                  <a:cubicBezTo>
                    <a:pt x="246" y="304"/>
                    <a:pt x="205" y="322"/>
                    <a:pt x="161" y="322"/>
                  </a:cubicBezTo>
                  <a:lnTo>
                    <a:pt x="161" y="320"/>
                  </a:lnTo>
                  <a:cubicBezTo>
                    <a:pt x="205" y="320"/>
                    <a:pt x="245" y="302"/>
                    <a:pt x="273" y="273"/>
                  </a:cubicBezTo>
                  <a:lnTo>
                    <a:pt x="275" y="275"/>
                  </a:lnTo>
                  <a:close/>
                  <a:moveTo>
                    <a:pt x="161" y="322"/>
                  </a:moveTo>
                  <a:lnTo>
                    <a:pt x="161" y="322"/>
                  </a:lnTo>
                  <a:lnTo>
                    <a:pt x="161" y="320"/>
                  </a:lnTo>
                  <a:lnTo>
                    <a:pt x="161" y="322"/>
                  </a:lnTo>
                  <a:close/>
                  <a:moveTo>
                    <a:pt x="161" y="322"/>
                  </a:moveTo>
                  <a:lnTo>
                    <a:pt x="161" y="322"/>
                  </a:lnTo>
                  <a:lnTo>
                    <a:pt x="161" y="320"/>
                  </a:lnTo>
                  <a:lnTo>
                    <a:pt x="161" y="322"/>
                  </a:lnTo>
                  <a:close/>
                  <a:moveTo>
                    <a:pt x="161" y="322"/>
                  </a:moveTo>
                  <a:cubicBezTo>
                    <a:pt x="117" y="322"/>
                    <a:pt x="76" y="304"/>
                    <a:pt x="47" y="275"/>
                  </a:cubicBezTo>
                  <a:lnTo>
                    <a:pt x="49" y="273"/>
                  </a:lnTo>
                  <a:cubicBezTo>
                    <a:pt x="77" y="302"/>
                    <a:pt x="117" y="320"/>
                    <a:pt x="161" y="320"/>
                  </a:cubicBezTo>
                  <a:lnTo>
                    <a:pt x="161" y="322"/>
                  </a:lnTo>
                  <a:close/>
                  <a:moveTo>
                    <a:pt x="47" y="275"/>
                  </a:moveTo>
                  <a:cubicBezTo>
                    <a:pt x="18" y="246"/>
                    <a:pt x="0" y="205"/>
                    <a:pt x="0" y="161"/>
                  </a:cubicBezTo>
                  <a:lnTo>
                    <a:pt x="2" y="161"/>
                  </a:lnTo>
                  <a:cubicBezTo>
                    <a:pt x="2" y="205"/>
                    <a:pt x="20" y="245"/>
                    <a:pt x="49" y="273"/>
                  </a:cubicBezTo>
                  <a:lnTo>
                    <a:pt x="47" y="275"/>
                  </a:lnTo>
                  <a:close/>
                  <a:moveTo>
                    <a:pt x="0" y="161"/>
                  </a:moveTo>
                  <a:lnTo>
                    <a:pt x="0" y="161"/>
                  </a:lnTo>
                  <a:lnTo>
                    <a:pt x="2" y="161"/>
                  </a:lnTo>
                  <a:lnTo>
                    <a:pt x="0" y="161"/>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0" name="Oval 37"/>
            <p:cNvSpPr>
              <a:spLocks noChangeArrowheads="1"/>
            </p:cNvSpPr>
            <p:nvPr/>
          </p:nvSpPr>
          <p:spPr bwMode="auto">
            <a:xfrm>
              <a:off x="1792" y="1261"/>
              <a:ext cx="1888" cy="1799"/>
            </a:xfrm>
            <a:prstGeom prst="ellipse">
              <a:avLst/>
            </a:pr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006699"/>
                </a:solidFill>
                <a:effectLst/>
                <a:uLnTx/>
                <a:uFillTx/>
                <a:latin typeface="Verdana" pitchFamily="34" charset="0"/>
                <a:ea typeface="+mn-ea"/>
                <a:cs typeface="+mn-cs"/>
              </a:endParaRPr>
            </a:p>
          </p:txBody>
        </p:sp>
        <p:sp>
          <p:nvSpPr>
            <p:cNvPr id="3121" name="Freeform 38"/>
            <p:cNvSpPr>
              <a:spLocks/>
            </p:cNvSpPr>
            <p:nvPr/>
          </p:nvSpPr>
          <p:spPr bwMode="auto">
            <a:xfrm>
              <a:off x="1818" y="1282"/>
              <a:ext cx="1835" cy="1756"/>
            </a:xfrm>
            <a:custGeom>
              <a:avLst/>
              <a:gdLst>
                <a:gd name="T0" fmla="*/ 92089937 w 302"/>
                <a:gd name="T1" fmla="*/ 33889480 h 302"/>
                <a:gd name="T2" fmla="*/ 46198294 w 302"/>
                <a:gd name="T3" fmla="*/ 67553861 h 302"/>
                <a:gd name="T4" fmla="*/ 298570 w 302"/>
                <a:gd name="T5" fmla="*/ 33889480 h 302"/>
                <a:gd name="T6" fmla="*/ 46198294 w 302"/>
                <a:gd name="T7" fmla="*/ 233147 h 302"/>
                <a:gd name="T8" fmla="*/ 92089937 w 302"/>
                <a:gd name="T9" fmla="*/ 33889480 h 302"/>
                <a:gd name="T10" fmla="*/ 0 60000 65536"/>
                <a:gd name="T11" fmla="*/ 0 60000 65536"/>
                <a:gd name="T12" fmla="*/ 0 60000 65536"/>
                <a:gd name="T13" fmla="*/ 0 60000 65536"/>
                <a:gd name="T14" fmla="*/ 0 60000 65536"/>
                <a:gd name="T15" fmla="*/ 0 w 302"/>
                <a:gd name="T16" fmla="*/ 0 h 302"/>
                <a:gd name="T17" fmla="*/ 302 w 302"/>
                <a:gd name="T18" fmla="*/ 302 h 302"/>
              </a:gdLst>
              <a:ahLst/>
              <a:cxnLst>
                <a:cxn ang="T10">
                  <a:pos x="T0" y="T1"/>
                </a:cxn>
                <a:cxn ang="T11">
                  <a:pos x="T2" y="T3"/>
                </a:cxn>
                <a:cxn ang="T12">
                  <a:pos x="T4" y="T5"/>
                </a:cxn>
                <a:cxn ang="T13">
                  <a:pos x="T6" y="T7"/>
                </a:cxn>
                <a:cxn ang="T14">
                  <a:pos x="T8" y="T9"/>
                </a:cxn>
              </a:cxnLst>
              <a:rect l="T15" t="T16" r="T17" b="T18"/>
              <a:pathLst>
                <a:path w="302" h="302">
                  <a:moveTo>
                    <a:pt x="301" y="151"/>
                  </a:moveTo>
                  <a:cubicBezTo>
                    <a:pt x="301" y="234"/>
                    <a:pt x="234" y="302"/>
                    <a:pt x="151" y="301"/>
                  </a:cubicBezTo>
                  <a:cubicBezTo>
                    <a:pt x="68" y="301"/>
                    <a:pt x="0" y="234"/>
                    <a:pt x="1" y="151"/>
                  </a:cubicBezTo>
                  <a:cubicBezTo>
                    <a:pt x="1" y="68"/>
                    <a:pt x="68" y="0"/>
                    <a:pt x="151" y="1"/>
                  </a:cubicBezTo>
                  <a:cubicBezTo>
                    <a:pt x="234" y="1"/>
                    <a:pt x="302" y="68"/>
                    <a:pt x="301" y="151"/>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2" name="Freeform 39"/>
            <p:cNvSpPr>
              <a:spLocks noEditPoints="1"/>
            </p:cNvSpPr>
            <p:nvPr/>
          </p:nvSpPr>
          <p:spPr bwMode="auto">
            <a:xfrm>
              <a:off x="2018" y="1476"/>
              <a:ext cx="1436" cy="1369"/>
            </a:xfrm>
            <a:custGeom>
              <a:avLst/>
              <a:gdLst>
                <a:gd name="T0" fmla="*/ 0 w 236"/>
                <a:gd name="T1" fmla="*/ 26135956 h 236"/>
                <a:gd name="T2" fmla="*/ 608712 w 236"/>
                <a:gd name="T3" fmla="*/ 26135956 h 236"/>
                <a:gd name="T4" fmla="*/ 0 w 236"/>
                <a:gd name="T5" fmla="*/ 26135956 h 236"/>
                <a:gd name="T6" fmla="*/ 11118346 w 236"/>
                <a:gd name="T7" fmla="*/ 7961315 h 236"/>
                <a:gd name="T8" fmla="*/ 0 w 236"/>
                <a:gd name="T9" fmla="*/ 26135956 h 236"/>
                <a:gd name="T10" fmla="*/ 36441001 w 236"/>
                <a:gd name="T11" fmla="*/ 0 h 236"/>
                <a:gd name="T12" fmla="*/ 11118346 w 236"/>
                <a:gd name="T13" fmla="*/ 7961315 h 236"/>
                <a:gd name="T14" fmla="*/ 36441001 w 236"/>
                <a:gd name="T15" fmla="*/ 0 h 236"/>
                <a:gd name="T16" fmla="*/ 36441001 w 236"/>
                <a:gd name="T17" fmla="*/ 459688 h 236"/>
                <a:gd name="T18" fmla="*/ 36441001 w 236"/>
                <a:gd name="T19" fmla="*/ 0 h 236"/>
                <a:gd name="T20" fmla="*/ 36441001 w 236"/>
                <a:gd name="T21" fmla="*/ 0 h 236"/>
                <a:gd name="T22" fmla="*/ 36441001 w 236"/>
                <a:gd name="T23" fmla="*/ 459688 h 236"/>
                <a:gd name="T24" fmla="*/ 36441001 w 236"/>
                <a:gd name="T25" fmla="*/ 0 h 236"/>
                <a:gd name="T26" fmla="*/ 61764763 w 236"/>
                <a:gd name="T27" fmla="*/ 7961315 h 236"/>
                <a:gd name="T28" fmla="*/ 36441001 w 236"/>
                <a:gd name="T29" fmla="*/ 0 h 236"/>
                <a:gd name="T30" fmla="*/ 72883371 w 236"/>
                <a:gd name="T31" fmla="*/ 26135956 h 236"/>
                <a:gd name="T32" fmla="*/ 61764763 w 236"/>
                <a:gd name="T33" fmla="*/ 7961315 h 236"/>
                <a:gd name="T34" fmla="*/ 72883371 w 236"/>
                <a:gd name="T35" fmla="*/ 26135956 h 236"/>
                <a:gd name="T36" fmla="*/ 72273290 w 236"/>
                <a:gd name="T37" fmla="*/ 26135956 h 236"/>
                <a:gd name="T38" fmla="*/ 72883371 w 236"/>
                <a:gd name="T39" fmla="*/ 26135956 h 236"/>
                <a:gd name="T40" fmla="*/ 72883371 w 236"/>
                <a:gd name="T41" fmla="*/ 26135956 h 236"/>
                <a:gd name="T42" fmla="*/ 72273290 w 236"/>
                <a:gd name="T43" fmla="*/ 26135956 h 236"/>
                <a:gd name="T44" fmla="*/ 72883371 w 236"/>
                <a:gd name="T45" fmla="*/ 26135956 h 236"/>
                <a:gd name="T46" fmla="*/ 61764763 w 236"/>
                <a:gd name="T47" fmla="*/ 44310806 h 236"/>
                <a:gd name="T48" fmla="*/ 72883371 w 236"/>
                <a:gd name="T49" fmla="*/ 26135956 h 236"/>
                <a:gd name="T50" fmla="*/ 36441001 w 236"/>
                <a:gd name="T51" fmla="*/ 52277603 h 236"/>
                <a:gd name="T52" fmla="*/ 61764763 w 236"/>
                <a:gd name="T53" fmla="*/ 44310806 h 236"/>
                <a:gd name="T54" fmla="*/ 36441001 w 236"/>
                <a:gd name="T55" fmla="*/ 52277603 h 236"/>
                <a:gd name="T56" fmla="*/ 36441001 w 236"/>
                <a:gd name="T57" fmla="*/ 51817915 h 236"/>
                <a:gd name="T58" fmla="*/ 36441001 w 236"/>
                <a:gd name="T59" fmla="*/ 52277603 h 236"/>
                <a:gd name="T60" fmla="*/ 36441001 w 236"/>
                <a:gd name="T61" fmla="*/ 52277603 h 236"/>
                <a:gd name="T62" fmla="*/ 36441001 w 236"/>
                <a:gd name="T63" fmla="*/ 51817915 h 236"/>
                <a:gd name="T64" fmla="*/ 36441001 w 236"/>
                <a:gd name="T65" fmla="*/ 52277603 h 236"/>
                <a:gd name="T66" fmla="*/ 11118346 w 236"/>
                <a:gd name="T67" fmla="*/ 44310806 h 236"/>
                <a:gd name="T68" fmla="*/ 36441001 w 236"/>
                <a:gd name="T69" fmla="*/ 52277603 h 236"/>
                <a:gd name="T70" fmla="*/ 0 w 236"/>
                <a:gd name="T71" fmla="*/ 26135956 h 236"/>
                <a:gd name="T72" fmla="*/ 11118346 w 236"/>
                <a:gd name="T73" fmla="*/ 44310806 h 236"/>
                <a:gd name="T74" fmla="*/ 0 w 236"/>
                <a:gd name="T75" fmla="*/ 26135956 h 236"/>
                <a:gd name="T76" fmla="*/ 608712 w 236"/>
                <a:gd name="T77" fmla="*/ 26135956 h 236"/>
                <a:gd name="T78" fmla="*/ 0 w 236"/>
                <a:gd name="T79" fmla="*/ 26135956 h 2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6"/>
                <a:gd name="T121" fmla="*/ 0 h 236"/>
                <a:gd name="T122" fmla="*/ 236 w 236"/>
                <a:gd name="T123" fmla="*/ 236 h 2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6" h="236">
                  <a:moveTo>
                    <a:pt x="0" y="118"/>
                  </a:moveTo>
                  <a:lnTo>
                    <a:pt x="0" y="118"/>
                  </a:lnTo>
                  <a:lnTo>
                    <a:pt x="2" y="118"/>
                  </a:lnTo>
                  <a:lnTo>
                    <a:pt x="0" y="118"/>
                  </a:lnTo>
                  <a:close/>
                  <a:moveTo>
                    <a:pt x="0" y="118"/>
                  </a:moveTo>
                  <a:cubicBezTo>
                    <a:pt x="0" y="86"/>
                    <a:pt x="13" y="56"/>
                    <a:pt x="35" y="35"/>
                  </a:cubicBezTo>
                  <a:lnTo>
                    <a:pt x="36" y="36"/>
                  </a:lnTo>
                  <a:cubicBezTo>
                    <a:pt x="15" y="57"/>
                    <a:pt x="2" y="86"/>
                    <a:pt x="2" y="118"/>
                  </a:cubicBezTo>
                  <a:lnTo>
                    <a:pt x="0" y="118"/>
                  </a:lnTo>
                  <a:close/>
                  <a:moveTo>
                    <a:pt x="35" y="35"/>
                  </a:moveTo>
                  <a:cubicBezTo>
                    <a:pt x="56" y="13"/>
                    <a:pt x="86" y="0"/>
                    <a:pt x="118" y="0"/>
                  </a:cubicBezTo>
                  <a:lnTo>
                    <a:pt x="118" y="2"/>
                  </a:lnTo>
                  <a:cubicBezTo>
                    <a:pt x="86" y="2"/>
                    <a:pt x="57" y="15"/>
                    <a:pt x="36" y="36"/>
                  </a:cubicBezTo>
                  <a:lnTo>
                    <a:pt x="35" y="35"/>
                  </a:lnTo>
                  <a:close/>
                  <a:moveTo>
                    <a:pt x="118" y="0"/>
                  </a:moveTo>
                  <a:lnTo>
                    <a:pt x="118" y="0"/>
                  </a:lnTo>
                  <a:lnTo>
                    <a:pt x="118" y="2"/>
                  </a:lnTo>
                  <a:lnTo>
                    <a:pt x="118" y="0"/>
                  </a:lnTo>
                  <a:close/>
                  <a:moveTo>
                    <a:pt x="118" y="0"/>
                  </a:moveTo>
                  <a:lnTo>
                    <a:pt x="118" y="0"/>
                  </a:lnTo>
                  <a:lnTo>
                    <a:pt x="118" y="2"/>
                  </a:lnTo>
                  <a:lnTo>
                    <a:pt x="118" y="0"/>
                  </a:lnTo>
                  <a:close/>
                  <a:moveTo>
                    <a:pt x="118" y="0"/>
                  </a:moveTo>
                  <a:cubicBezTo>
                    <a:pt x="150" y="0"/>
                    <a:pt x="180" y="13"/>
                    <a:pt x="201" y="35"/>
                  </a:cubicBezTo>
                  <a:lnTo>
                    <a:pt x="200" y="36"/>
                  </a:lnTo>
                  <a:cubicBezTo>
                    <a:pt x="179" y="15"/>
                    <a:pt x="150" y="2"/>
                    <a:pt x="118" y="2"/>
                  </a:cubicBezTo>
                  <a:lnTo>
                    <a:pt x="118" y="0"/>
                  </a:lnTo>
                  <a:close/>
                  <a:moveTo>
                    <a:pt x="201" y="35"/>
                  </a:moveTo>
                  <a:cubicBezTo>
                    <a:pt x="223" y="56"/>
                    <a:pt x="236" y="86"/>
                    <a:pt x="236" y="118"/>
                  </a:cubicBezTo>
                  <a:lnTo>
                    <a:pt x="234" y="118"/>
                  </a:lnTo>
                  <a:cubicBezTo>
                    <a:pt x="234" y="86"/>
                    <a:pt x="221" y="57"/>
                    <a:pt x="200" y="36"/>
                  </a:cubicBezTo>
                  <a:lnTo>
                    <a:pt x="201" y="35"/>
                  </a:lnTo>
                  <a:close/>
                  <a:moveTo>
                    <a:pt x="236" y="118"/>
                  </a:moveTo>
                  <a:lnTo>
                    <a:pt x="236" y="118"/>
                  </a:lnTo>
                  <a:lnTo>
                    <a:pt x="234" y="118"/>
                  </a:lnTo>
                  <a:lnTo>
                    <a:pt x="236" y="118"/>
                  </a:lnTo>
                  <a:close/>
                  <a:moveTo>
                    <a:pt x="236" y="118"/>
                  </a:moveTo>
                  <a:lnTo>
                    <a:pt x="236" y="118"/>
                  </a:lnTo>
                  <a:lnTo>
                    <a:pt x="234" y="118"/>
                  </a:lnTo>
                  <a:lnTo>
                    <a:pt x="236" y="118"/>
                  </a:lnTo>
                  <a:close/>
                  <a:moveTo>
                    <a:pt x="236" y="118"/>
                  </a:moveTo>
                  <a:cubicBezTo>
                    <a:pt x="236" y="150"/>
                    <a:pt x="223" y="180"/>
                    <a:pt x="201" y="201"/>
                  </a:cubicBezTo>
                  <a:lnTo>
                    <a:pt x="200" y="200"/>
                  </a:lnTo>
                  <a:cubicBezTo>
                    <a:pt x="221" y="179"/>
                    <a:pt x="234" y="150"/>
                    <a:pt x="234" y="118"/>
                  </a:cubicBezTo>
                  <a:lnTo>
                    <a:pt x="236" y="118"/>
                  </a:lnTo>
                  <a:close/>
                  <a:moveTo>
                    <a:pt x="201" y="201"/>
                  </a:moveTo>
                  <a:cubicBezTo>
                    <a:pt x="180" y="223"/>
                    <a:pt x="150" y="236"/>
                    <a:pt x="118" y="236"/>
                  </a:cubicBezTo>
                  <a:lnTo>
                    <a:pt x="118" y="234"/>
                  </a:lnTo>
                  <a:cubicBezTo>
                    <a:pt x="150" y="234"/>
                    <a:pt x="179" y="221"/>
                    <a:pt x="200" y="200"/>
                  </a:cubicBezTo>
                  <a:lnTo>
                    <a:pt x="201" y="201"/>
                  </a:lnTo>
                  <a:close/>
                  <a:moveTo>
                    <a:pt x="118" y="236"/>
                  </a:moveTo>
                  <a:lnTo>
                    <a:pt x="118" y="236"/>
                  </a:lnTo>
                  <a:lnTo>
                    <a:pt x="118" y="234"/>
                  </a:lnTo>
                  <a:lnTo>
                    <a:pt x="118" y="236"/>
                  </a:lnTo>
                  <a:close/>
                  <a:moveTo>
                    <a:pt x="118" y="236"/>
                  </a:moveTo>
                  <a:lnTo>
                    <a:pt x="118" y="236"/>
                  </a:lnTo>
                  <a:lnTo>
                    <a:pt x="118" y="234"/>
                  </a:lnTo>
                  <a:lnTo>
                    <a:pt x="118" y="236"/>
                  </a:lnTo>
                  <a:close/>
                  <a:moveTo>
                    <a:pt x="118" y="236"/>
                  </a:moveTo>
                  <a:cubicBezTo>
                    <a:pt x="86" y="236"/>
                    <a:pt x="56" y="223"/>
                    <a:pt x="35" y="201"/>
                  </a:cubicBezTo>
                  <a:lnTo>
                    <a:pt x="36" y="200"/>
                  </a:lnTo>
                  <a:cubicBezTo>
                    <a:pt x="57" y="221"/>
                    <a:pt x="86" y="234"/>
                    <a:pt x="118" y="234"/>
                  </a:cubicBezTo>
                  <a:lnTo>
                    <a:pt x="118" y="236"/>
                  </a:lnTo>
                  <a:close/>
                  <a:moveTo>
                    <a:pt x="35" y="201"/>
                  </a:moveTo>
                  <a:cubicBezTo>
                    <a:pt x="13" y="180"/>
                    <a:pt x="0" y="150"/>
                    <a:pt x="0" y="118"/>
                  </a:cubicBezTo>
                  <a:lnTo>
                    <a:pt x="2" y="118"/>
                  </a:lnTo>
                  <a:cubicBezTo>
                    <a:pt x="2" y="150"/>
                    <a:pt x="15" y="179"/>
                    <a:pt x="36" y="200"/>
                  </a:cubicBezTo>
                  <a:lnTo>
                    <a:pt x="35" y="201"/>
                  </a:lnTo>
                  <a:close/>
                  <a:moveTo>
                    <a:pt x="0" y="118"/>
                  </a:moveTo>
                  <a:lnTo>
                    <a:pt x="0" y="118"/>
                  </a:lnTo>
                  <a:lnTo>
                    <a:pt x="2" y="118"/>
                  </a:lnTo>
                  <a:lnTo>
                    <a:pt x="0" y="118"/>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3" name="Freeform 40"/>
            <p:cNvSpPr>
              <a:spLocks noEditPoints="1"/>
            </p:cNvSpPr>
            <p:nvPr/>
          </p:nvSpPr>
          <p:spPr bwMode="auto">
            <a:xfrm>
              <a:off x="2042" y="1497"/>
              <a:ext cx="1387" cy="1326"/>
            </a:xfrm>
            <a:custGeom>
              <a:avLst/>
              <a:gdLst>
                <a:gd name="T0" fmla="*/ 0 w 228"/>
                <a:gd name="T1" fmla="*/ 25615749 h 228"/>
                <a:gd name="T2" fmla="*/ 608060 w 228"/>
                <a:gd name="T3" fmla="*/ 25615749 h 228"/>
                <a:gd name="T4" fmla="*/ 0 w 228"/>
                <a:gd name="T5" fmla="*/ 25615749 h 228"/>
                <a:gd name="T6" fmla="*/ 10797260 w 228"/>
                <a:gd name="T7" fmla="*/ 7857178 h 228"/>
                <a:gd name="T8" fmla="*/ 0 w 228"/>
                <a:gd name="T9" fmla="*/ 25615749 h 228"/>
                <a:gd name="T10" fmla="*/ 35123883 w 228"/>
                <a:gd name="T11" fmla="*/ 0 h 228"/>
                <a:gd name="T12" fmla="*/ 10797260 w 228"/>
                <a:gd name="T13" fmla="*/ 7857178 h 228"/>
                <a:gd name="T14" fmla="*/ 35123883 w 228"/>
                <a:gd name="T15" fmla="*/ 0 h 228"/>
                <a:gd name="T16" fmla="*/ 35123883 w 228"/>
                <a:gd name="T17" fmla="*/ 465612 h 228"/>
                <a:gd name="T18" fmla="*/ 35123883 w 228"/>
                <a:gd name="T19" fmla="*/ 0 h 228"/>
                <a:gd name="T20" fmla="*/ 35123883 w 228"/>
                <a:gd name="T21" fmla="*/ 0 h 228"/>
                <a:gd name="T22" fmla="*/ 35123883 w 228"/>
                <a:gd name="T23" fmla="*/ 465612 h 228"/>
                <a:gd name="T24" fmla="*/ 35123883 w 228"/>
                <a:gd name="T25" fmla="*/ 0 h 228"/>
                <a:gd name="T26" fmla="*/ 59452064 w 228"/>
                <a:gd name="T27" fmla="*/ 7857178 h 228"/>
                <a:gd name="T28" fmla="*/ 35123883 w 228"/>
                <a:gd name="T29" fmla="*/ 0 h 228"/>
                <a:gd name="T30" fmla="*/ 70249324 w 228"/>
                <a:gd name="T31" fmla="*/ 25615749 h 228"/>
                <a:gd name="T32" fmla="*/ 59452064 w 228"/>
                <a:gd name="T33" fmla="*/ 7857178 h 228"/>
                <a:gd name="T34" fmla="*/ 70249324 w 228"/>
                <a:gd name="T35" fmla="*/ 25615749 h 228"/>
                <a:gd name="T36" fmla="*/ 69641258 w 228"/>
                <a:gd name="T37" fmla="*/ 25615749 h 228"/>
                <a:gd name="T38" fmla="*/ 70249324 w 228"/>
                <a:gd name="T39" fmla="*/ 25615749 h 228"/>
                <a:gd name="T40" fmla="*/ 70249324 w 228"/>
                <a:gd name="T41" fmla="*/ 25615749 h 228"/>
                <a:gd name="T42" fmla="*/ 69641258 w 228"/>
                <a:gd name="T43" fmla="*/ 25615749 h 228"/>
                <a:gd name="T44" fmla="*/ 70249324 w 228"/>
                <a:gd name="T45" fmla="*/ 25615749 h 228"/>
                <a:gd name="T46" fmla="*/ 59452064 w 228"/>
                <a:gd name="T47" fmla="*/ 43380212 h 228"/>
                <a:gd name="T48" fmla="*/ 70249324 w 228"/>
                <a:gd name="T49" fmla="*/ 25615749 h 228"/>
                <a:gd name="T50" fmla="*/ 35123883 w 228"/>
                <a:gd name="T51" fmla="*/ 51231708 h 228"/>
                <a:gd name="T52" fmla="*/ 59452064 w 228"/>
                <a:gd name="T53" fmla="*/ 43380212 h 228"/>
                <a:gd name="T54" fmla="*/ 35123883 w 228"/>
                <a:gd name="T55" fmla="*/ 51231708 h 228"/>
                <a:gd name="T56" fmla="*/ 35123883 w 228"/>
                <a:gd name="T57" fmla="*/ 50764910 h 228"/>
                <a:gd name="T58" fmla="*/ 35123883 w 228"/>
                <a:gd name="T59" fmla="*/ 51231708 h 228"/>
                <a:gd name="T60" fmla="*/ 35123883 w 228"/>
                <a:gd name="T61" fmla="*/ 51231708 h 228"/>
                <a:gd name="T62" fmla="*/ 35123883 w 228"/>
                <a:gd name="T63" fmla="*/ 50764910 h 228"/>
                <a:gd name="T64" fmla="*/ 35123883 w 228"/>
                <a:gd name="T65" fmla="*/ 51231708 h 228"/>
                <a:gd name="T66" fmla="*/ 10797260 w 228"/>
                <a:gd name="T67" fmla="*/ 43380212 h 228"/>
                <a:gd name="T68" fmla="*/ 35123883 w 228"/>
                <a:gd name="T69" fmla="*/ 51231708 h 228"/>
                <a:gd name="T70" fmla="*/ 0 w 228"/>
                <a:gd name="T71" fmla="*/ 25615749 h 228"/>
                <a:gd name="T72" fmla="*/ 10797260 w 228"/>
                <a:gd name="T73" fmla="*/ 43380212 h 228"/>
                <a:gd name="T74" fmla="*/ 0 w 228"/>
                <a:gd name="T75" fmla="*/ 25615749 h 228"/>
                <a:gd name="T76" fmla="*/ 608060 w 228"/>
                <a:gd name="T77" fmla="*/ 25615749 h 228"/>
                <a:gd name="T78" fmla="*/ 0 w 228"/>
                <a:gd name="T79" fmla="*/ 25615749 h 22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8"/>
                <a:gd name="T121" fmla="*/ 0 h 228"/>
                <a:gd name="T122" fmla="*/ 228 w 228"/>
                <a:gd name="T123" fmla="*/ 228 h 22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8" h="228">
                  <a:moveTo>
                    <a:pt x="0" y="114"/>
                  </a:moveTo>
                  <a:lnTo>
                    <a:pt x="0" y="114"/>
                  </a:lnTo>
                  <a:lnTo>
                    <a:pt x="2" y="114"/>
                  </a:lnTo>
                  <a:lnTo>
                    <a:pt x="0" y="114"/>
                  </a:lnTo>
                  <a:close/>
                  <a:moveTo>
                    <a:pt x="0" y="114"/>
                  </a:moveTo>
                  <a:cubicBezTo>
                    <a:pt x="0" y="83"/>
                    <a:pt x="13" y="54"/>
                    <a:pt x="34" y="34"/>
                  </a:cubicBezTo>
                  <a:lnTo>
                    <a:pt x="35" y="35"/>
                  </a:lnTo>
                  <a:cubicBezTo>
                    <a:pt x="15" y="55"/>
                    <a:pt x="2" y="83"/>
                    <a:pt x="2" y="114"/>
                  </a:cubicBezTo>
                  <a:lnTo>
                    <a:pt x="0" y="114"/>
                  </a:lnTo>
                  <a:close/>
                  <a:moveTo>
                    <a:pt x="34" y="34"/>
                  </a:moveTo>
                  <a:cubicBezTo>
                    <a:pt x="54" y="13"/>
                    <a:pt x="83" y="0"/>
                    <a:pt x="114" y="0"/>
                  </a:cubicBezTo>
                  <a:lnTo>
                    <a:pt x="114" y="2"/>
                  </a:lnTo>
                  <a:cubicBezTo>
                    <a:pt x="83" y="2"/>
                    <a:pt x="55" y="15"/>
                    <a:pt x="35" y="35"/>
                  </a:cubicBezTo>
                  <a:lnTo>
                    <a:pt x="34" y="34"/>
                  </a:lnTo>
                  <a:close/>
                  <a:moveTo>
                    <a:pt x="114" y="0"/>
                  </a:moveTo>
                  <a:lnTo>
                    <a:pt x="114" y="0"/>
                  </a:lnTo>
                  <a:lnTo>
                    <a:pt x="114" y="2"/>
                  </a:lnTo>
                  <a:lnTo>
                    <a:pt x="114" y="0"/>
                  </a:lnTo>
                  <a:close/>
                  <a:moveTo>
                    <a:pt x="114" y="0"/>
                  </a:moveTo>
                  <a:lnTo>
                    <a:pt x="114" y="0"/>
                  </a:lnTo>
                  <a:lnTo>
                    <a:pt x="114" y="2"/>
                  </a:lnTo>
                  <a:lnTo>
                    <a:pt x="114" y="0"/>
                  </a:lnTo>
                  <a:close/>
                  <a:moveTo>
                    <a:pt x="114" y="0"/>
                  </a:moveTo>
                  <a:cubicBezTo>
                    <a:pt x="145" y="0"/>
                    <a:pt x="174" y="13"/>
                    <a:pt x="194" y="34"/>
                  </a:cubicBezTo>
                  <a:lnTo>
                    <a:pt x="193" y="35"/>
                  </a:lnTo>
                  <a:cubicBezTo>
                    <a:pt x="173" y="15"/>
                    <a:pt x="145" y="2"/>
                    <a:pt x="114" y="2"/>
                  </a:cubicBezTo>
                  <a:lnTo>
                    <a:pt x="114" y="0"/>
                  </a:lnTo>
                  <a:close/>
                  <a:moveTo>
                    <a:pt x="194" y="34"/>
                  </a:moveTo>
                  <a:cubicBezTo>
                    <a:pt x="215" y="54"/>
                    <a:pt x="228" y="83"/>
                    <a:pt x="228" y="114"/>
                  </a:cubicBezTo>
                  <a:lnTo>
                    <a:pt x="226" y="114"/>
                  </a:lnTo>
                  <a:cubicBezTo>
                    <a:pt x="226" y="83"/>
                    <a:pt x="213" y="55"/>
                    <a:pt x="193" y="35"/>
                  </a:cubicBezTo>
                  <a:lnTo>
                    <a:pt x="194" y="34"/>
                  </a:lnTo>
                  <a:close/>
                  <a:moveTo>
                    <a:pt x="228" y="114"/>
                  </a:moveTo>
                  <a:lnTo>
                    <a:pt x="228" y="114"/>
                  </a:lnTo>
                  <a:lnTo>
                    <a:pt x="226" y="114"/>
                  </a:lnTo>
                  <a:lnTo>
                    <a:pt x="228" y="114"/>
                  </a:lnTo>
                  <a:close/>
                  <a:moveTo>
                    <a:pt x="228" y="114"/>
                  </a:moveTo>
                  <a:lnTo>
                    <a:pt x="228" y="114"/>
                  </a:lnTo>
                  <a:lnTo>
                    <a:pt x="226" y="114"/>
                  </a:lnTo>
                  <a:lnTo>
                    <a:pt x="228" y="114"/>
                  </a:lnTo>
                  <a:close/>
                  <a:moveTo>
                    <a:pt x="228" y="114"/>
                  </a:moveTo>
                  <a:cubicBezTo>
                    <a:pt x="228" y="145"/>
                    <a:pt x="215" y="174"/>
                    <a:pt x="194" y="194"/>
                  </a:cubicBezTo>
                  <a:lnTo>
                    <a:pt x="193" y="193"/>
                  </a:lnTo>
                  <a:cubicBezTo>
                    <a:pt x="213" y="173"/>
                    <a:pt x="226" y="145"/>
                    <a:pt x="226" y="114"/>
                  </a:cubicBezTo>
                  <a:lnTo>
                    <a:pt x="228" y="114"/>
                  </a:lnTo>
                  <a:close/>
                  <a:moveTo>
                    <a:pt x="194" y="194"/>
                  </a:moveTo>
                  <a:cubicBezTo>
                    <a:pt x="174" y="215"/>
                    <a:pt x="145" y="228"/>
                    <a:pt x="114" y="228"/>
                  </a:cubicBezTo>
                  <a:lnTo>
                    <a:pt x="114" y="226"/>
                  </a:lnTo>
                  <a:cubicBezTo>
                    <a:pt x="145" y="226"/>
                    <a:pt x="173" y="213"/>
                    <a:pt x="193" y="193"/>
                  </a:cubicBezTo>
                  <a:lnTo>
                    <a:pt x="194" y="194"/>
                  </a:lnTo>
                  <a:close/>
                  <a:moveTo>
                    <a:pt x="114" y="228"/>
                  </a:moveTo>
                  <a:lnTo>
                    <a:pt x="114" y="228"/>
                  </a:lnTo>
                  <a:lnTo>
                    <a:pt x="114" y="226"/>
                  </a:lnTo>
                  <a:lnTo>
                    <a:pt x="114" y="228"/>
                  </a:lnTo>
                  <a:close/>
                  <a:moveTo>
                    <a:pt x="114" y="228"/>
                  </a:moveTo>
                  <a:lnTo>
                    <a:pt x="114" y="228"/>
                  </a:lnTo>
                  <a:lnTo>
                    <a:pt x="114" y="226"/>
                  </a:lnTo>
                  <a:lnTo>
                    <a:pt x="114" y="228"/>
                  </a:lnTo>
                  <a:close/>
                  <a:moveTo>
                    <a:pt x="114" y="228"/>
                  </a:moveTo>
                  <a:cubicBezTo>
                    <a:pt x="83" y="228"/>
                    <a:pt x="54" y="215"/>
                    <a:pt x="34" y="194"/>
                  </a:cubicBezTo>
                  <a:lnTo>
                    <a:pt x="35" y="193"/>
                  </a:lnTo>
                  <a:cubicBezTo>
                    <a:pt x="55" y="213"/>
                    <a:pt x="83" y="226"/>
                    <a:pt x="114" y="226"/>
                  </a:cubicBezTo>
                  <a:lnTo>
                    <a:pt x="114" y="228"/>
                  </a:lnTo>
                  <a:close/>
                  <a:moveTo>
                    <a:pt x="34" y="194"/>
                  </a:moveTo>
                  <a:cubicBezTo>
                    <a:pt x="13" y="174"/>
                    <a:pt x="0" y="145"/>
                    <a:pt x="0" y="114"/>
                  </a:cubicBezTo>
                  <a:lnTo>
                    <a:pt x="2" y="114"/>
                  </a:lnTo>
                  <a:cubicBezTo>
                    <a:pt x="2" y="145"/>
                    <a:pt x="15" y="173"/>
                    <a:pt x="35" y="193"/>
                  </a:cubicBezTo>
                  <a:lnTo>
                    <a:pt x="34" y="194"/>
                  </a:lnTo>
                  <a:close/>
                  <a:moveTo>
                    <a:pt x="0" y="114"/>
                  </a:moveTo>
                  <a:lnTo>
                    <a:pt x="0" y="114"/>
                  </a:lnTo>
                  <a:lnTo>
                    <a:pt x="2" y="114"/>
                  </a:lnTo>
                  <a:lnTo>
                    <a:pt x="0" y="114"/>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4" name="Freeform 41"/>
            <p:cNvSpPr>
              <a:spLocks noEditPoints="1"/>
            </p:cNvSpPr>
            <p:nvPr/>
          </p:nvSpPr>
          <p:spPr bwMode="auto">
            <a:xfrm>
              <a:off x="2523" y="1300"/>
              <a:ext cx="426" cy="168"/>
            </a:xfrm>
            <a:custGeom>
              <a:avLst/>
              <a:gdLst>
                <a:gd name="T0" fmla="*/ 0 w 70"/>
                <a:gd name="T1" fmla="*/ 2831495 h 29"/>
                <a:gd name="T2" fmla="*/ 8331525 w 70"/>
                <a:gd name="T3" fmla="*/ 1964204 h 29"/>
                <a:gd name="T4" fmla="*/ 8029759 w 70"/>
                <a:gd name="T5" fmla="*/ 1095939 h 29"/>
                <a:gd name="T6" fmla="*/ 7111973 w 70"/>
                <a:gd name="T7" fmla="*/ 457255 h 29"/>
                <a:gd name="T8" fmla="*/ 9908815 w 70"/>
                <a:gd name="T9" fmla="*/ 0 h 29"/>
                <a:gd name="T10" fmla="*/ 11126810 w 70"/>
                <a:gd name="T11" fmla="*/ 639622 h 29"/>
                <a:gd name="T12" fmla="*/ 11427286 w 70"/>
                <a:gd name="T13" fmla="*/ 1964204 h 29"/>
                <a:gd name="T14" fmla="*/ 13915582 w 70"/>
                <a:gd name="T15" fmla="*/ 2420283 h 29"/>
                <a:gd name="T16" fmla="*/ 16052514 w 70"/>
                <a:gd name="T17" fmla="*/ 4384690 h 29"/>
                <a:gd name="T18" fmla="*/ 21644865 w 70"/>
                <a:gd name="T19" fmla="*/ 5480421 h 29"/>
                <a:gd name="T20" fmla="*/ 15443498 w 70"/>
                <a:gd name="T21" fmla="*/ 5709034 h 29"/>
                <a:gd name="T22" fmla="*/ 13006127 w 70"/>
                <a:gd name="T23" fmla="*/ 3927400 h 29"/>
                <a:gd name="T24" fmla="*/ 11427286 w 70"/>
                <a:gd name="T25" fmla="*/ 3927400 h 29"/>
                <a:gd name="T26" fmla="*/ 11427286 w 70"/>
                <a:gd name="T27" fmla="*/ 5251778 h 29"/>
                <a:gd name="T28" fmla="*/ 10517830 w 70"/>
                <a:gd name="T29" fmla="*/ 6120246 h 29"/>
                <a:gd name="T30" fmla="*/ 7720952 w 70"/>
                <a:gd name="T31" fmla="*/ 6348888 h 29"/>
                <a:gd name="T32" fmla="*/ 8640108 w 70"/>
                <a:gd name="T33" fmla="*/ 5251778 h 29"/>
                <a:gd name="T34" fmla="*/ 8640108 w 70"/>
                <a:gd name="T35" fmla="*/ 3927400 h 29"/>
                <a:gd name="T36" fmla="*/ 1527916 w 70"/>
                <a:gd name="T37" fmla="*/ 5251778 h 29"/>
                <a:gd name="T38" fmla="*/ 0 w 70"/>
                <a:gd name="T39" fmla="*/ 2831495 h 29"/>
                <a:gd name="T40" fmla="*/ 1219370 w 70"/>
                <a:gd name="T41" fmla="*/ 3060108 h 29"/>
                <a:gd name="T42" fmla="*/ 2186524 w 70"/>
                <a:gd name="T43" fmla="*/ 4613332 h 29"/>
                <a:gd name="T44" fmla="*/ 2186524 w 70"/>
                <a:gd name="T45" fmla="*/ 3060108 h 29"/>
                <a:gd name="T46" fmla="*/ 6194405 w 70"/>
                <a:gd name="T47" fmla="*/ 3060108 h 29"/>
                <a:gd name="T48" fmla="*/ 2488071 w 70"/>
                <a:gd name="T49" fmla="*/ 3705396 h 29"/>
                <a:gd name="T50" fmla="*/ 6194405 w 70"/>
                <a:gd name="T51" fmla="*/ 3288751 h 29"/>
                <a:gd name="T52" fmla="*/ 2796879 w 70"/>
                <a:gd name="T53" fmla="*/ 4613332 h 29"/>
                <a:gd name="T54" fmla="*/ 6502951 w 70"/>
                <a:gd name="T55" fmla="*/ 3516223 h 29"/>
                <a:gd name="T56" fmla="*/ 8640108 w 70"/>
                <a:gd name="T57" fmla="*/ 2420283 h 29"/>
                <a:gd name="T58" fmla="*/ 11427286 w 70"/>
                <a:gd name="T59" fmla="*/ 2420283 h 29"/>
                <a:gd name="T60" fmla="*/ 8640108 w 70"/>
                <a:gd name="T61" fmla="*/ 3060108 h 29"/>
                <a:gd name="T62" fmla="*/ 11427286 w 70"/>
                <a:gd name="T63" fmla="*/ 3060108 h 29"/>
                <a:gd name="T64" fmla="*/ 8640108 w 70"/>
                <a:gd name="T65" fmla="*/ 3288751 h 29"/>
                <a:gd name="T66" fmla="*/ 11427286 w 70"/>
                <a:gd name="T67" fmla="*/ 3288751 h 29"/>
                <a:gd name="T68" fmla="*/ 12695987 w 70"/>
                <a:gd name="T69" fmla="*/ 3060108 h 29"/>
                <a:gd name="T70" fmla="*/ 14833144 w 70"/>
                <a:gd name="T71" fmla="*/ 4613332 h 29"/>
                <a:gd name="T72" fmla="*/ 17630022 w 70"/>
                <a:gd name="T73" fmla="*/ 5024306 h 29"/>
                <a:gd name="T74" fmla="*/ 21336094 w 70"/>
                <a:gd name="T75" fmla="*/ 5480421 h 29"/>
                <a:gd name="T76" fmla="*/ 8640108 w 70"/>
                <a:gd name="T77" fmla="*/ 639622 h 29"/>
                <a:gd name="T78" fmla="*/ 9908815 w 70"/>
                <a:gd name="T79" fmla="*/ 639622 h 29"/>
                <a:gd name="T80" fmla="*/ 9298460 w 70"/>
                <a:gd name="T81" fmla="*/ 1735556 h 29"/>
                <a:gd name="T82" fmla="*/ 9298460 w 70"/>
                <a:gd name="T83" fmla="*/ 1095939 h 29"/>
                <a:gd name="T84" fmla="*/ 10517830 w 70"/>
                <a:gd name="T85" fmla="*/ 1553195 h 29"/>
                <a:gd name="T86" fmla="*/ 10517830 w 70"/>
                <a:gd name="T87" fmla="*/ 867291 h 29"/>
                <a:gd name="T88" fmla="*/ 9298460 w 70"/>
                <a:gd name="T89" fmla="*/ 5898214 h 29"/>
                <a:gd name="T90" fmla="*/ 9600263 w 70"/>
                <a:gd name="T91" fmla="*/ 5251778 h 29"/>
                <a:gd name="T92" fmla="*/ 10209285 w 70"/>
                <a:gd name="T93" fmla="*/ 5898214 h 29"/>
                <a:gd name="T94" fmla="*/ 10517830 w 70"/>
                <a:gd name="T95" fmla="*/ 5480421 h 29"/>
                <a:gd name="T96" fmla="*/ 9600263 w 70"/>
                <a:gd name="T97" fmla="*/ 4802477 h 29"/>
                <a:gd name="T98" fmla="*/ 9600263 w 70"/>
                <a:gd name="T99" fmla="*/ 3927400 h 29"/>
                <a:gd name="T100" fmla="*/ 10517830 w 70"/>
                <a:gd name="T101" fmla="*/ 4802477 h 29"/>
                <a:gd name="T102" fmla="*/ 10517830 w 70"/>
                <a:gd name="T103" fmla="*/ 3927400 h 29"/>
                <a:gd name="T104" fmla="*/ 15752044 w 70"/>
                <a:gd name="T105" fmla="*/ 5024306 h 29"/>
                <a:gd name="T106" fmla="*/ 16052514 w 70"/>
                <a:gd name="T107" fmla="*/ 4802477 h 29"/>
                <a:gd name="T108" fmla="*/ 16411985 w 70"/>
                <a:gd name="T109" fmla="*/ 5024306 h 29"/>
                <a:gd name="T110" fmla="*/ 16052514 w 70"/>
                <a:gd name="T111" fmla="*/ 5251778 h 29"/>
                <a:gd name="T112" fmla="*/ 15752044 w 70"/>
                <a:gd name="T113" fmla="*/ 5024306 h 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0"/>
                <a:gd name="T172" fmla="*/ 0 h 29"/>
                <a:gd name="T173" fmla="*/ 70 w 70"/>
                <a:gd name="T174" fmla="*/ 29 h 2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0" h="29">
                  <a:moveTo>
                    <a:pt x="0" y="13"/>
                  </a:moveTo>
                  <a:lnTo>
                    <a:pt x="27" y="9"/>
                  </a:lnTo>
                  <a:lnTo>
                    <a:pt x="26" y="5"/>
                  </a:lnTo>
                  <a:lnTo>
                    <a:pt x="23" y="2"/>
                  </a:lnTo>
                  <a:lnTo>
                    <a:pt x="32" y="0"/>
                  </a:lnTo>
                  <a:lnTo>
                    <a:pt x="36" y="3"/>
                  </a:lnTo>
                  <a:lnTo>
                    <a:pt x="37" y="9"/>
                  </a:lnTo>
                  <a:cubicBezTo>
                    <a:pt x="37" y="9"/>
                    <a:pt x="42" y="9"/>
                    <a:pt x="45" y="11"/>
                  </a:cubicBezTo>
                  <a:cubicBezTo>
                    <a:pt x="48" y="14"/>
                    <a:pt x="51" y="20"/>
                    <a:pt x="52" y="20"/>
                  </a:cubicBezTo>
                  <a:cubicBezTo>
                    <a:pt x="53" y="20"/>
                    <a:pt x="70" y="25"/>
                    <a:pt x="70" y="25"/>
                  </a:cubicBezTo>
                  <a:lnTo>
                    <a:pt x="50" y="26"/>
                  </a:lnTo>
                  <a:cubicBezTo>
                    <a:pt x="50" y="26"/>
                    <a:pt x="44" y="19"/>
                    <a:pt x="42" y="18"/>
                  </a:cubicBezTo>
                  <a:cubicBezTo>
                    <a:pt x="41" y="18"/>
                    <a:pt x="37" y="18"/>
                    <a:pt x="37" y="18"/>
                  </a:cubicBezTo>
                  <a:lnTo>
                    <a:pt x="37" y="24"/>
                  </a:lnTo>
                  <a:lnTo>
                    <a:pt x="34" y="28"/>
                  </a:lnTo>
                  <a:lnTo>
                    <a:pt x="25" y="29"/>
                  </a:lnTo>
                  <a:lnTo>
                    <a:pt x="28" y="24"/>
                  </a:lnTo>
                  <a:lnTo>
                    <a:pt x="28" y="18"/>
                  </a:lnTo>
                  <a:lnTo>
                    <a:pt x="5" y="24"/>
                  </a:lnTo>
                  <a:lnTo>
                    <a:pt x="0" y="13"/>
                  </a:lnTo>
                  <a:close/>
                  <a:moveTo>
                    <a:pt x="4" y="14"/>
                  </a:moveTo>
                  <a:lnTo>
                    <a:pt x="7" y="21"/>
                  </a:lnTo>
                  <a:moveTo>
                    <a:pt x="7" y="14"/>
                  </a:moveTo>
                  <a:lnTo>
                    <a:pt x="20" y="14"/>
                  </a:lnTo>
                  <a:moveTo>
                    <a:pt x="8" y="17"/>
                  </a:moveTo>
                  <a:lnTo>
                    <a:pt x="20" y="15"/>
                  </a:lnTo>
                  <a:moveTo>
                    <a:pt x="9" y="21"/>
                  </a:moveTo>
                  <a:lnTo>
                    <a:pt x="21" y="16"/>
                  </a:lnTo>
                  <a:moveTo>
                    <a:pt x="28" y="11"/>
                  </a:moveTo>
                  <a:lnTo>
                    <a:pt x="37" y="11"/>
                  </a:lnTo>
                  <a:moveTo>
                    <a:pt x="28" y="14"/>
                  </a:moveTo>
                  <a:lnTo>
                    <a:pt x="37" y="14"/>
                  </a:lnTo>
                  <a:moveTo>
                    <a:pt x="28" y="15"/>
                  </a:moveTo>
                  <a:lnTo>
                    <a:pt x="37" y="15"/>
                  </a:lnTo>
                  <a:moveTo>
                    <a:pt x="41" y="14"/>
                  </a:moveTo>
                  <a:lnTo>
                    <a:pt x="48" y="21"/>
                  </a:lnTo>
                  <a:moveTo>
                    <a:pt x="57" y="23"/>
                  </a:moveTo>
                  <a:lnTo>
                    <a:pt x="69" y="25"/>
                  </a:lnTo>
                  <a:moveTo>
                    <a:pt x="28" y="3"/>
                  </a:moveTo>
                  <a:lnTo>
                    <a:pt x="32" y="3"/>
                  </a:lnTo>
                  <a:moveTo>
                    <a:pt x="30" y="8"/>
                  </a:moveTo>
                  <a:lnTo>
                    <a:pt x="30" y="5"/>
                  </a:lnTo>
                  <a:moveTo>
                    <a:pt x="34" y="7"/>
                  </a:moveTo>
                  <a:lnTo>
                    <a:pt x="34" y="4"/>
                  </a:lnTo>
                  <a:moveTo>
                    <a:pt x="30" y="27"/>
                  </a:moveTo>
                  <a:lnTo>
                    <a:pt x="31" y="24"/>
                  </a:lnTo>
                  <a:moveTo>
                    <a:pt x="33" y="27"/>
                  </a:moveTo>
                  <a:lnTo>
                    <a:pt x="34" y="25"/>
                  </a:lnTo>
                  <a:moveTo>
                    <a:pt x="31" y="22"/>
                  </a:moveTo>
                  <a:lnTo>
                    <a:pt x="31" y="18"/>
                  </a:lnTo>
                  <a:moveTo>
                    <a:pt x="34" y="22"/>
                  </a:moveTo>
                  <a:lnTo>
                    <a:pt x="34" y="18"/>
                  </a:lnTo>
                  <a:moveTo>
                    <a:pt x="51" y="23"/>
                  </a:moveTo>
                  <a:cubicBezTo>
                    <a:pt x="51" y="22"/>
                    <a:pt x="51" y="22"/>
                    <a:pt x="52" y="22"/>
                  </a:cubicBezTo>
                  <a:cubicBezTo>
                    <a:pt x="53" y="22"/>
                    <a:pt x="53" y="22"/>
                    <a:pt x="53" y="23"/>
                  </a:cubicBezTo>
                  <a:cubicBezTo>
                    <a:pt x="53" y="24"/>
                    <a:pt x="53" y="24"/>
                    <a:pt x="52" y="24"/>
                  </a:cubicBezTo>
                  <a:cubicBezTo>
                    <a:pt x="51" y="24"/>
                    <a:pt x="51" y="24"/>
                    <a:pt x="51" y="23"/>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5" name="Freeform 42"/>
            <p:cNvSpPr>
              <a:spLocks noEditPoints="1"/>
            </p:cNvSpPr>
            <p:nvPr/>
          </p:nvSpPr>
          <p:spPr bwMode="auto">
            <a:xfrm>
              <a:off x="2956" y="1375"/>
              <a:ext cx="340" cy="265"/>
            </a:xfrm>
            <a:custGeom>
              <a:avLst/>
              <a:gdLst>
                <a:gd name="T0" fmla="*/ 602037 w 56"/>
                <a:gd name="T1" fmla="*/ 0 h 46"/>
                <a:gd name="T2" fmla="*/ 7912444 w 56"/>
                <a:gd name="T3" fmla="*/ 2119130 h 46"/>
                <a:gd name="T4" fmla="*/ 8563283 w 56"/>
                <a:gd name="T5" fmla="*/ 1459361 h 46"/>
                <a:gd name="T6" fmla="*/ 8216816 w 56"/>
                <a:gd name="T7" fmla="*/ 438408 h 46"/>
                <a:gd name="T8" fmla="*/ 10666826 w 56"/>
                <a:gd name="T9" fmla="*/ 1282105 h 46"/>
                <a:gd name="T10" fmla="*/ 11574377 w 56"/>
                <a:gd name="T11" fmla="*/ 2119130 h 46"/>
                <a:gd name="T12" fmla="*/ 10972565 w 56"/>
                <a:gd name="T13" fmla="*/ 3178710 h 46"/>
                <a:gd name="T14" fmla="*/ 12522880 w 56"/>
                <a:gd name="T15" fmla="*/ 4644776 h 46"/>
                <a:gd name="T16" fmla="*/ 13126240 w 56"/>
                <a:gd name="T17" fmla="*/ 6763900 h 46"/>
                <a:gd name="T18" fmla="*/ 17077763 w 56"/>
                <a:gd name="T19" fmla="*/ 9721018 h 46"/>
                <a:gd name="T20" fmla="*/ 11574377 w 56"/>
                <a:gd name="T21" fmla="*/ 7602090 h 46"/>
                <a:gd name="T22" fmla="*/ 10666826 w 56"/>
                <a:gd name="T23" fmla="*/ 5704321 h 46"/>
                <a:gd name="T24" fmla="*/ 9165319 w 56"/>
                <a:gd name="T25" fmla="*/ 4860624 h 46"/>
                <a:gd name="T26" fmla="*/ 8563283 w 56"/>
                <a:gd name="T27" fmla="*/ 5920175 h 46"/>
                <a:gd name="T28" fmla="*/ 7012968 w 56"/>
                <a:gd name="T29" fmla="*/ 6541346 h 46"/>
                <a:gd name="T30" fmla="*/ 4562958 w 56"/>
                <a:gd name="T31" fmla="*/ 5704321 h 46"/>
                <a:gd name="T32" fmla="*/ 6113273 w 56"/>
                <a:gd name="T33" fmla="*/ 5082020 h 46"/>
                <a:gd name="T34" fmla="*/ 7012968 w 56"/>
                <a:gd name="T35" fmla="*/ 4022441 h 46"/>
                <a:gd name="T36" fmla="*/ 0 w 56"/>
                <a:gd name="T37" fmla="*/ 2741465 h 46"/>
                <a:gd name="T38" fmla="*/ 602037 w 56"/>
                <a:gd name="T39" fmla="*/ 0 h 46"/>
                <a:gd name="T40" fmla="*/ 1203849 w 56"/>
                <a:gd name="T41" fmla="*/ 622335 h 46"/>
                <a:gd name="T42" fmla="*/ 899476 w 56"/>
                <a:gd name="T43" fmla="*/ 2341684 h 46"/>
                <a:gd name="T44" fmla="*/ 2153675 w 56"/>
                <a:gd name="T45" fmla="*/ 1059579 h 46"/>
                <a:gd name="T46" fmla="*/ 5807570 w 56"/>
                <a:gd name="T47" fmla="*/ 2341684 h 46"/>
                <a:gd name="T48" fmla="*/ 1856236 w 56"/>
                <a:gd name="T49" fmla="*/ 1681880 h 46"/>
                <a:gd name="T50" fmla="*/ 5511461 w 56"/>
                <a:gd name="T51" fmla="*/ 2741465 h 46"/>
                <a:gd name="T52" fmla="*/ 1856236 w 56"/>
                <a:gd name="T53" fmla="*/ 2525611 h 46"/>
                <a:gd name="T54" fmla="*/ 5511461 w 56"/>
                <a:gd name="T55" fmla="*/ 2962856 h 46"/>
                <a:gd name="T56" fmla="*/ 7912444 w 56"/>
                <a:gd name="T57" fmla="*/ 2741465 h 46"/>
                <a:gd name="T58" fmla="*/ 10370528 w 56"/>
                <a:gd name="T59" fmla="*/ 3801045 h 46"/>
                <a:gd name="T60" fmla="*/ 7614780 w 56"/>
                <a:gd name="T61" fmla="*/ 3178710 h 46"/>
                <a:gd name="T62" fmla="*/ 10064795 w 56"/>
                <a:gd name="T63" fmla="*/ 4022441 h 46"/>
                <a:gd name="T64" fmla="*/ 7309083 w 56"/>
                <a:gd name="T65" fmla="*/ 3585191 h 46"/>
                <a:gd name="T66" fmla="*/ 9768716 w 56"/>
                <a:gd name="T67" fmla="*/ 4422216 h 46"/>
                <a:gd name="T68" fmla="*/ 11270004 w 56"/>
                <a:gd name="T69" fmla="*/ 4644776 h 46"/>
                <a:gd name="T70" fmla="*/ 11872041 w 56"/>
                <a:gd name="T71" fmla="*/ 6763900 h 46"/>
                <a:gd name="T72" fmla="*/ 13728277 w 56"/>
                <a:gd name="T73" fmla="*/ 8039334 h 46"/>
                <a:gd name="T74" fmla="*/ 16780099 w 56"/>
                <a:gd name="T75" fmla="*/ 9505164 h 46"/>
                <a:gd name="T76" fmla="*/ 9471052 w 56"/>
                <a:gd name="T77" fmla="*/ 1282105 h 46"/>
                <a:gd name="T78" fmla="*/ 10370528 w 56"/>
                <a:gd name="T79" fmla="*/ 1681880 h 46"/>
                <a:gd name="T80" fmla="*/ 8869021 w 56"/>
                <a:gd name="T81" fmla="*/ 2341684 h 46"/>
                <a:gd name="T82" fmla="*/ 9471052 w 56"/>
                <a:gd name="T83" fmla="*/ 1681880 h 46"/>
                <a:gd name="T84" fmla="*/ 10370528 w 56"/>
                <a:gd name="T85" fmla="*/ 2741465 h 46"/>
                <a:gd name="T86" fmla="*/ 10666826 w 56"/>
                <a:gd name="T87" fmla="*/ 2119130 h 46"/>
                <a:gd name="T88" fmla="*/ 6113273 w 56"/>
                <a:gd name="T89" fmla="*/ 5704321 h 46"/>
                <a:gd name="T90" fmla="*/ 6715304 w 56"/>
                <a:gd name="T91" fmla="*/ 5481796 h 46"/>
                <a:gd name="T92" fmla="*/ 7012968 w 56"/>
                <a:gd name="T93" fmla="*/ 6142533 h 46"/>
                <a:gd name="T94" fmla="*/ 7614780 w 56"/>
                <a:gd name="T95" fmla="*/ 5920175 h 46"/>
                <a:gd name="T96" fmla="*/ 7012968 w 56"/>
                <a:gd name="T97" fmla="*/ 5082020 h 46"/>
                <a:gd name="T98" fmla="*/ 7614780 w 56"/>
                <a:gd name="T99" fmla="*/ 4422216 h 46"/>
                <a:gd name="T100" fmla="*/ 7912444 w 56"/>
                <a:gd name="T101" fmla="*/ 5297874 h 46"/>
                <a:gd name="T102" fmla="*/ 8563283 w 56"/>
                <a:gd name="T103" fmla="*/ 4644776 h 46"/>
                <a:gd name="T104" fmla="*/ 12218507 w 56"/>
                <a:gd name="T105" fmla="*/ 7386040 h 46"/>
                <a:gd name="T106" fmla="*/ 12820544 w 56"/>
                <a:gd name="T107" fmla="*/ 7202112 h 46"/>
                <a:gd name="T108" fmla="*/ 12820544 w 56"/>
                <a:gd name="T109" fmla="*/ 7602090 h 46"/>
                <a:gd name="T110" fmla="*/ 12522880 w 56"/>
                <a:gd name="T111" fmla="*/ 7602090 h 46"/>
                <a:gd name="T112" fmla="*/ 12218507 w 56"/>
                <a:gd name="T113" fmla="*/ 7386040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
                <a:gd name="T172" fmla="*/ 0 h 46"/>
                <a:gd name="T173" fmla="*/ 56 w 56"/>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 h="46">
                  <a:moveTo>
                    <a:pt x="2" y="0"/>
                  </a:moveTo>
                  <a:lnTo>
                    <a:pt x="26" y="10"/>
                  </a:lnTo>
                  <a:lnTo>
                    <a:pt x="28" y="7"/>
                  </a:lnTo>
                  <a:lnTo>
                    <a:pt x="27" y="2"/>
                  </a:lnTo>
                  <a:lnTo>
                    <a:pt x="35" y="6"/>
                  </a:lnTo>
                  <a:lnTo>
                    <a:pt x="38" y="10"/>
                  </a:lnTo>
                  <a:lnTo>
                    <a:pt x="36" y="15"/>
                  </a:lnTo>
                  <a:cubicBezTo>
                    <a:pt x="36" y="15"/>
                    <a:pt x="40" y="18"/>
                    <a:pt x="41" y="22"/>
                  </a:cubicBezTo>
                  <a:cubicBezTo>
                    <a:pt x="42" y="25"/>
                    <a:pt x="42" y="32"/>
                    <a:pt x="43" y="32"/>
                  </a:cubicBezTo>
                  <a:cubicBezTo>
                    <a:pt x="44" y="33"/>
                    <a:pt x="56" y="46"/>
                    <a:pt x="56" y="46"/>
                  </a:cubicBezTo>
                  <a:lnTo>
                    <a:pt x="38" y="36"/>
                  </a:lnTo>
                  <a:cubicBezTo>
                    <a:pt x="38" y="36"/>
                    <a:pt x="36" y="28"/>
                    <a:pt x="35" y="27"/>
                  </a:cubicBezTo>
                  <a:cubicBezTo>
                    <a:pt x="34" y="25"/>
                    <a:pt x="30" y="23"/>
                    <a:pt x="30" y="23"/>
                  </a:cubicBezTo>
                  <a:lnTo>
                    <a:pt x="28" y="28"/>
                  </a:lnTo>
                  <a:lnTo>
                    <a:pt x="23" y="31"/>
                  </a:lnTo>
                  <a:lnTo>
                    <a:pt x="15" y="27"/>
                  </a:lnTo>
                  <a:lnTo>
                    <a:pt x="20" y="24"/>
                  </a:lnTo>
                  <a:lnTo>
                    <a:pt x="23" y="19"/>
                  </a:lnTo>
                  <a:lnTo>
                    <a:pt x="0" y="13"/>
                  </a:lnTo>
                  <a:lnTo>
                    <a:pt x="2" y="0"/>
                  </a:lnTo>
                  <a:close/>
                  <a:moveTo>
                    <a:pt x="4" y="3"/>
                  </a:moveTo>
                  <a:lnTo>
                    <a:pt x="3" y="11"/>
                  </a:lnTo>
                  <a:moveTo>
                    <a:pt x="7" y="5"/>
                  </a:moveTo>
                  <a:lnTo>
                    <a:pt x="19" y="11"/>
                  </a:lnTo>
                  <a:moveTo>
                    <a:pt x="6" y="8"/>
                  </a:moveTo>
                  <a:lnTo>
                    <a:pt x="18" y="13"/>
                  </a:lnTo>
                  <a:moveTo>
                    <a:pt x="6" y="12"/>
                  </a:moveTo>
                  <a:lnTo>
                    <a:pt x="18" y="14"/>
                  </a:lnTo>
                  <a:moveTo>
                    <a:pt x="26" y="13"/>
                  </a:moveTo>
                  <a:lnTo>
                    <a:pt x="34" y="18"/>
                  </a:lnTo>
                  <a:moveTo>
                    <a:pt x="25" y="15"/>
                  </a:moveTo>
                  <a:lnTo>
                    <a:pt x="33" y="19"/>
                  </a:lnTo>
                  <a:moveTo>
                    <a:pt x="24" y="17"/>
                  </a:moveTo>
                  <a:lnTo>
                    <a:pt x="32" y="21"/>
                  </a:lnTo>
                  <a:moveTo>
                    <a:pt x="37" y="22"/>
                  </a:moveTo>
                  <a:lnTo>
                    <a:pt x="39" y="32"/>
                  </a:lnTo>
                  <a:moveTo>
                    <a:pt x="45" y="38"/>
                  </a:moveTo>
                  <a:lnTo>
                    <a:pt x="55" y="45"/>
                  </a:lnTo>
                  <a:moveTo>
                    <a:pt x="31" y="6"/>
                  </a:moveTo>
                  <a:lnTo>
                    <a:pt x="34" y="8"/>
                  </a:lnTo>
                  <a:moveTo>
                    <a:pt x="29" y="11"/>
                  </a:moveTo>
                  <a:lnTo>
                    <a:pt x="31" y="8"/>
                  </a:lnTo>
                  <a:moveTo>
                    <a:pt x="34" y="13"/>
                  </a:moveTo>
                  <a:lnTo>
                    <a:pt x="35" y="10"/>
                  </a:lnTo>
                  <a:moveTo>
                    <a:pt x="20" y="27"/>
                  </a:moveTo>
                  <a:lnTo>
                    <a:pt x="22" y="26"/>
                  </a:lnTo>
                  <a:moveTo>
                    <a:pt x="23" y="29"/>
                  </a:moveTo>
                  <a:lnTo>
                    <a:pt x="25" y="28"/>
                  </a:lnTo>
                  <a:moveTo>
                    <a:pt x="23" y="24"/>
                  </a:moveTo>
                  <a:lnTo>
                    <a:pt x="25" y="21"/>
                  </a:lnTo>
                  <a:moveTo>
                    <a:pt x="26" y="25"/>
                  </a:moveTo>
                  <a:lnTo>
                    <a:pt x="28" y="22"/>
                  </a:lnTo>
                  <a:moveTo>
                    <a:pt x="40" y="35"/>
                  </a:moveTo>
                  <a:cubicBezTo>
                    <a:pt x="41" y="34"/>
                    <a:pt x="41" y="34"/>
                    <a:pt x="42" y="34"/>
                  </a:cubicBezTo>
                  <a:cubicBezTo>
                    <a:pt x="42" y="35"/>
                    <a:pt x="43" y="35"/>
                    <a:pt x="42" y="36"/>
                  </a:cubicBezTo>
                  <a:cubicBezTo>
                    <a:pt x="42" y="36"/>
                    <a:pt x="41" y="37"/>
                    <a:pt x="41" y="36"/>
                  </a:cubicBezTo>
                  <a:cubicBezTo>
                    <a:pt x="40" y="36"/>
                    <a:pt x="40" y="35"/>
                    <a:pt x="40" y="35"/>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6" name="Freeform 43"/>
            <p:cNvSpPr>
              <a:spLocks noEditPoints="1"/>
            </p:cNvSpPr>
            <p:nvPr/>
          </p:nvSpPr>
          <p:spPr bwMode="auto">
            <a:xfrm>
              <a:off x="3296" y="1590"/>
              <a:ext cx="206" cy="391"/>
            </a:xfrm>
            <a:custGeom>
              <a:avLst/>
              <a:gdLst>
                <a:gd name="T0" fmla="*/ 2424323 w 34"/>
                <a:gd name="T1" fmla="*/ 0 h 67"/>
                <a:gd name="T2" fmla="*/ 7225608 w 34"/>
                <a:gd name="T3" fmla="*/ 4819279 h 67"/>
                <a:gd name="T4" fmla="*/ 8410186 w 34"/>
                <a:gd name="T5" fmla="*/ 4386582 h 67"/>
                <a:gd name="T6" fmla="*/ 8410186 w 34"/>
                <a:gd name="T7" fmla="*/ 3438956 h 67"/>
                <a:gd name="T8" fmla="*/ 10238897 w 34"/>
                <a:gd name="T9" fmla="*/ 5055799 h 67"/>
                <a:gd name="T10" fmla="*/ 10238897 w 34"/>
                <a:gd name="T11" fmla="*/ 5962873 h 67"/>
                <a:gd name="T12" fmla="*/ 9054324 w 34"/>
                <a:gd name="T13" fmla="*/ 6910499 h 67"/>
                <a:gd name="T14" fmla="*/ 9348110 w 34"/>
                <a:gd name="T15" fmla="*/ 8731450 h 67"/>
                <a:gd name="T16" fmla="*/ 8410186 w 34"/>
                <a:gd name="T17" fmla="*/ 11256557 h 67"/>
                <a:gd name="T18" fmla="*/ 9641927 w 34"/>
                <a:gd name="T19" fmla="*/ 15405254 h 67"/>
                <a:gd name="T20" fmla="*/ 6336402 w 34"/>
                <a:gd name="T21" fmla="*/ 11256557 h 67"/>
                <a:gd name="T22" fmla="*/ 7225608 w 34"/>
                <a:gd name="T23" fmla="*/ 9205862 h 67"/>
                <a:gd name="T24" fmla="*/ 6336402 w 34"/>
                <a:gd name="T25" fmla="*/ 8061078 h 67"/>
                <a:gd name="T26" fmla="*/ 5143784 w 34"/>
                <a:gd name="T27" fmla="*/ 8494959 h 67"/>
                <a:gd name="T28" fmla="*/ 3315110 w 34"/>
                <a:gd name="T29" fmla="*/ 8494959 h 67"/>
                <a:gd name="T30" fmla="*/ 1828710 w 34"/>
                <a:gd name="T31" fmla="*/ 6910499 h 67"/>
                <a:gd name="T32" fmla="*/ 3608896 w 34"/>
                <a:gd name="T33" fmla="*/ 6910499 h 67"/>
                <a:gd name="T34" fmla="*/ 5143784 w 34"/>
                <a:gd name="T35" fmla="*/ 6200589 h 67"/>
                <a:gd name="T36" fmla="*/ 0 w 34"/>
                <a:gd name="T37" fmla="*/ 2288412 h 67"/>
                <a:gd name="T38" fmla="*/ 2424323 w 34"/>
                <a:gd name="T39" fmla="*/ 0 h 67"/>
                <a:gd name="T40" fmla="*/ 2719467 w 34"/>
                <a:gd name="T41" fmla="*/ 907102 h 67"/>
                <a:gd name="T42" fmla="*/ 1184573 w 34"/>
                <a:gd name="T43" fmla="*/ 2288412 h 67"/>
                <a:gd name="T44" fmla="*/ 3021287 w 34"/>
                <a:gd name="T45" fmla="*/ 1618005 h 67"/>
                <a:gd name="T46" fmla="*/ 5143784 w 34"/>
                <a:gd name="T47" fmla="*/ 4148901 h 67"/>
                <a:gd name="T48" fmla="*/ 2424323 w 34"/>
                <a:gd name="T49" fmla="*/ 2050696 h 67"/>
                <a:gd name="T50" fmla="*/ 4801509 w 34"/>
                <a:gd name="T51" fmla="*/ 4386582 h 67"/>
                <a:gd name="T52" fmla="*/ 1828710 w 34"/>
                <a:gd name="T53" fmla="*/ 2768578 h 67"/>
                <a:gd name="T54" fmla="*/ 4498143 w 34"/>
                <a:gd name="T55" fmla="*/ 4582584 h 67"/>
                <a:gd name="T56" fmla="*/ 6923787 w 34"/>
                <a:gd name="T57" fmla="*/ 5530211 h 67"/>
                <a:gd name="T58" fmla="*/ 8115043 w 34"/>
                <a:gd name="T59" fmla="*/ 7107691 h 67"/>
                <a:gd name="T60" fmla="*/ 6336402 w 34"/>
                <a:gd name="T61" fmla="*/ 5766906 h 67"/>
                <a:gd name="T62" fmla="*/ 7519430 w 34"/>
                <a:gd name="T63" fmla="*/ 7344182 h 67"/>
                <a:gd name="T64" fmla="*/ 5739433 w 34"/>
                <a:gd name="T65" fmla="*/ 5962873 h 67"/>
                <a:gd name="T66" fmla="*/ 7225608 w 34"/>
                <a:gd name="T67" fmla="*/ 7580906 h 67"/>
                <a:gd name="T68" fmla="*/ 8115043 w 34"/>
                <a:gd name="T69" fmla="*/ 8298794 h 67"/>
                <a:gd name="T70" fmla="*/ 7519430 w 34"/>
                <a:gd name="T71" fmla="*/ 10586185 h 67"/>
                <a:gd name="T72" fmla="*/ 8115043 w 34"/>
                <a:gd name="T73" fmla="*/ 12400186 h 67"/>
                <a:gd name="T74" fmla="*/ 9348110 w 34"/>
                <a:gd name="T75" fmla="*/ 15168763 h 67"/>
                <a:gd name="T76" fmla="*/ 9054324 w 34"/>
                <a:gd name="T77" fmla="*/ 4582584 h 67"/>
                <a:gd name="T78" fmla="*/ 9945074 w 34"/>
                <a:gd name="T79" fmla="*/ 5293685 h 67"/>
                <a:gd name="T80" fmla="*/ 7813216 w 34"/>
                <a:gd name="T81" fmla="*/ 5530211 h 67"/>
                <a:gd name="T82" fmla="*/ 8752498 w 34"/>
                <a:gd name="T83" fmla="*/ 5055799 h 67"/>
                <a:gd name="T84" fmla="*/ 8752498 w 34"/>
                <a:gd name="T85" fmla="*/ 6200589 h 67"/>
                <a:gd name="T86" fmla="*/ 9641927 w 34"/>
                <a:gd name="T87" fmla="*/ 5766906 h 67"/>
                <a:gd name="T88" fmla="*/ 3021287 w 34"/>
                <a:gd name="T89" fmla="*/ 7580906 h 67"/>
                <a:gd name="T90" fmla="*/ 3910722 w 34"/>
                <a:gd name="T91" fmla="*/ 7580906 h 67"/>
                <a:gd name="T92" fmla="*/ 3608896 w 34"/>
                <a:gd name="T93" fmla="*/ 8061078 h 67"/>
                <a:gd name="T94" fmla="*/ 4204539 w 34"/>
                <a:gd name="T95" fmla="*/ 8061078 h 67"/>
                <a:gd name="T96" fmla="*/ 4498143 w 34"/>
                <a:gd name="T97" fmla="*/ 7107691 h 67"/>
                <a:gd name="T98" fmla="*/ 5437388 w 34"/>
                <a:gd name="T99" fmla="*/ 6673804 h 67"/>
                <a:gd name="T100" fmla="*/ 4801509 w 34"/>
                <a:gd name="T101" fmla="*/ 7817397 h 67"/>
                <a:gd name="T102" fmla="*/ 6033031 w 34"/>
                <a:gd name="T103" fmla="*/ 7344182 h 67"/>
                <a:gd name="T104" fmla="*/ 7225608 w 34"/>
                <a:gd name="T105" fmla="*/ 11256557 h 67"/>
                <a:gd name="T106" fmla="*/ 7813216 w 34"/>
                <a:gd name="T107" fmla="*/ 11493083 h 67"/>
                <a:gd name="T108" fmla="*/ 7519430 w 34"/>
                <a:gd name="T109" fmla="*/ 11729778 h 67"/>
                <a:gd name="T110" fmla="*/ 7225608 w 34"/>
                <a:gd name="T111" fmla="*/ 11729778 h 67"/>
                <a:gd name="T112" fmla="*/ 7225608 w 34"/>
                <a:gd name="T113" fmla="*/ 11256557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
                <a:gd name="T172" fmla="*/ 0 h 67"/>
                <a:gd name="T173" fmla="*/ 34 w 34"/>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 h="67">
                  <a:moveTo>
                    <a:pt x="8" y="0"/>
                  </a:moveTo>
                  <a:lnTo>
                    <a:pt x="24" y="21"/>
                  </a:lnTo>
                  <a:lnTo>
                    <a:pt x="28" y="19"/>
                  </a:lnTo>
                  <a:lnTo>
                    <a:pt x="28" y="15"/>
                  </a:lnTo>
                  <a:lnTo>
                    <a:pt x="34" y="22"/>
                  </a:lnTo>
                  <a:lnTo>
                    <a:pt x="34" y="26"/>
                  </a:lnTo>
                  <a:lnTo>
                    <a:pt x="30" y="30"/>
                  </a:lnTo>
                  <a:cubicBezTo>
                    <a:pt x="30" y="30"/>
                    <a:pt x="32" y="35"/>
                    <a:pt x="31" y="38"/>
                  </a:cubicBezTo>
                  <a:cubicBezTo>
                    <a:pt x="31" y="42"/>
                    <a:pt x="27" y="47"/>
                    <a:pt x="28" y="49"/>
                  </a:cubicBezTo>
                  <a:cubicBezTo>
                    <a:pt x="28" y="50"/>
                    <a:pt x="32" y="67"/>
                    <a:pt x="32" y="67"/>
                  </a:cubicBezTo>
                  <a:lnTo>
                    <a:pt x="21" y="49"/>
                  </a:lnTo>
                  <a:cubicBezTo>
                    <a:pt x="21" y="49"/>
                    <a:pt x="24" y="41"/>
                    <a:pt x="24" y="40"/>
                  </a:cubicBezTo>
                  <a:cubicBezTo>
                    <a:pt x="23" y="38"/>
                    <a:pt x="21" y="35"/>
                    <a:pt x="21" y="35"/>
                  </a:cubicBezTo>
                  <a:lnTo>
                    <a:pt x="17" y="37"/>
                  </a:lnTo>
                  <a:lnTo>
                    <a:pt x="11" y="37"/>
                  </a:lnTo>
                  <a:lnTo>
                    <a:pt x="6" y="30"/>
                  </a:lnTo>
                  <a:lnTo>
                    <a:pt x="12" y="30"/>
                  </a:lnTo>
                  <a:lnTo>
                    <a:pt x="17" y="27"/>
                  </a:lnTo>
                  <a:lnTo>
                    <a:pt x="0" y="10"/>
                  </a:lnTo>
                  <a:lnTo>
                    <a:pt x="8" y="0"/>
                  </a:lnTo>
                  <a:close/>
                  <a:moveTo>
                    <a:pt x="9" y="4"/>
                  </a:moveTo>
                  <a:lnTo>
                    <a:pt x="4" y="10"/>
                  </a:lnTo>
                  <a:moveTo>
                    <a:pt x="10" y="7"/>
                  </a:moveTo>
                  <a:lnTo>
                    <a:pt x="17" y="18"/>
                  </a:lnTo>
                  <a:moveTo>
                    <a:pt x="8" y="9"/>
                  </a:moveTo>
                  <a:lnTo>
                    <a:pt x="16" y="19"/>
                  </a:lnTo>
                  <a:moveTo>
                    <a:pt x="6" y="12"/>
                  </a:moveTo>
                  <a:lnTo>
                    <a:pt x="15" y="20"/>
                  </a:lnTo>
                  <a:moveTo>
                    <a:pt x="23" y="24"/>
                  </a:moveTo>
                  <a:lnTo>
                    <a:pt x="27" y="31"/>
                  </a:lnTo>
                  <a:moveTo>
                    <a:pt x="21" y="25"/>
                  </a:moveTo>
                  <a:lnTo>
                    <a:pt x="25" y="32"/>
                  </a:lnTo>
                  <a:moveTo>
                    <a:pt x="19" y="26"/>
                  </a:moveTo>
                  <a:lnTo>
                    <a:pt x="24" y="33"/>
                  </a:lnTo>
                  <a:moveTo>
                    <a:pt x="27" y="36"/>
                  </a:moveTo>
                  <a:lnTo>
                    <a:pt x="25" y="46"/>
                  </a:lnTo>
                  <a:moveTo>
                    <a:pt x="27" y="54"/>
                  </a:moveTo>
                  <a:lnTo>
                    <a:pt x="31" y="66"/>
                  </a:lnTo>
                  <a:moveTo>
                    <a:pt x="30" y="20"/>
                  </a:moveTo>
                  <a:lnTo>
                    <a:pt x="33" y="23"/>
                  </a:lnTo>
                  <a:moveTo>
                    <a:pt x="26" y="24"/>
                  </a:moveTo>
                  <a:lnTo>
                    <a:pt x="29" y="22"/>
                  </a:lnTo>
                  <a:moveTo>
                    <a:pt x="29" y="27"/>
                  </a:moveTo>
                  <a:lnTo>
                    <a:pt x="32" y="25"/>
                  </a:lnTo>
                  <a:moveTo>
                    <a:pt x="10" y="33"/>
                  </a:moveTo>
                  <a:lnTo>
                    <a:pt x="13" y="33"/>
                  </a:lnTo>
                  <a:moveTo>
                    <a:pt x="12" y="35"/>
                  </a:moveTo>
                  <a:lnTo>
                    <a:pt x="14" y="35"/>
                  </a:lnTo>
                  <a:moveTo>
                    <a:pt x="15" y="31"/>
                  </a:moveTo>
                  <a:lnTo>
                    <a:pt x="18" y="29"/>
                  </a:lnTo>
                  <a:moveTo>
                    <a:pt x="16" y="34"/>
                  </a:moveTo>
                  <a:lnTo>
                    <a:pt x="20" y="32"/>
                  </a:lnTo>
                  <a:moveTo>
                    <a:pt x="24" y="49"/>
                  </a:moveTo>
                  <a:cubicBezTo>
                    <a:pt x="25" y="49"/>
                    <a:pt x="25" y="49"/>
                    <a:pt x="26" y="50"/>
                  </a:cubicBezTo>
                  <a:cubicBezTo>
                    <a:pt x="26" y="50"/>
                    <a:pt x="26" y="51"/>
                    <a:pt x="25" y="51"/>
                  </a:cubicBezTo>
                  <a:cubicBezTo>
                    <a:pt x="25" y="52"/>
                    <a:pt x="24" y="51"/>
                    <a:pt x="24" y="51"/>
                  </a:cubicBezTo>
                  <a:cubicBezTo>
                    <a:pt x="23" y="50"/>
                    <a:pt x="24" y="50"/>
                    <a:pt x="24" y="49"/>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7" name="Freeform 44"/>
            <p:cNvSpPr>
              <a:spLocks noEditPoints="1"/>
            </p:cNvSpPr>
            <p:nvPr/>
          </p:nvSpPr>
          <p:spPr bwMode="auto">
            <a:xfrm>
              <a:off x="3460" y="1956"/>
              <a:ext cx="176" cy="409"/>
            </a:xfrm>
            <a:custGeom>
              <a:avLst/>
              <a:gdLst>
                <a:gd name="T0" fmla="*/ 4850008 w 29"/>
                <a:gd name="T1" fmla="*/ 0 h 70"/>
                <a:gd name="T2" fmla="*/ 6043706 w 29"/>
                <a:gd name="T3" fmla="*/ 6244565 h 70"/>
                <a:gd name="T4" fmla="*/ 7294611 w 29"/>
                <a:gd name="T5" fmla="*/ 6005627 h 70"/>
                <a:gd name="T6" fmla="*/ 8192545 w 29"/>
                <a:gd name="T7" fmla="*/ 5291303 h 70"/>
                <a:gd name="T8" fmla="*/ 8793609 w 29"/>
                <a:gd name="T9" fmla="*/ 7401913 h 70"/>
                <a:gd name="T10" fmla="*/ 7895457 w 29"/>
                <a:gd name="T11" fmla="*/ 8314479 h 70"/>
                <a:gd name="T12" fmla="*/ 6043706 w 29"/>
                <a:gd name="T13" fmla="*/ 8553452 h 70"/>
                <a:gd name="T14" fmla="*/ 5450890 w 29"/>
                <a:gd name="T15" fmla="*/ 10384358 h 70"/>
                <a:gd name="T16" fmla="*/ 2749903 w 29"/>
                <a:gd name="T17" fmla="*/ 12019412 h 70"/>
                <a:gd name="T18" fmla="*/ 1201953 w 29"/>
                <a:gd name="T19" fmla="*/ 16152210 h 70"/>
                <a:gd name="T20" fmla="*/ 898158 w 29"/>
                <a:gd name="T21" fmla="*/ 11535903 h 70"/>
                <a:gd name="T22" fmla="*/ 3350785 w 29"/>
                <a:gd name="T23" fmla="*/ 9710764 h 70"/>
                <a:gd name="T24" fmla="*/ 3350785 w 29"/>
                <a:gd name="T25" fmla="*/ 8553452 h 70"/>
                <a:gd name="T26" fmla="*/ 1499004 w 29"/>
                <a:gd name="T27" fmla="*/ 8553452 h 70"/>
                <a:gd name="T28" fmla="*/ 295729 w 29"/>
                <a:gd name="T29" fmla="*/ 7837731 h 70"/>
                <a:gd name="T30" fmla="*/ 0 w 29"/>
                <a:gd name="T31" fmla="*/ 5767847 h 70"/>
                <a:gd name="T32" fmla="*/ 1499004 w 29"/>
                <a:gd name="T33" fmla="*/ 6448650 h 70"/>
                <a:gd name="T34" fmla="*/ 3350785 w 29"/>
                <a:gd name="T35" fmla="*/ 6448650 h 70"/>
                <a:gd name="T36" fmla="*/ 1499004 w 29"/>
                <a:gd name="T37" fmla="*/ 1150348 h 70"/>
                <a:gd name="T38" fmla="*/ 4850008 w 29"/>
                <a:gd name="T39" fmla="*/ 0 h 70"/>
                <a:gd name="T40" fmla="*/ 4544672 w 29"/>
                <a:gd name="T41" fmla="*/ 912567 h 70"/>
                <a:gd name="T42" fmla="*/ 2444561 w 29"/>
                <a:gd name="T43" fmla="*/ 1634060 h 70"/>
                <a:gd name="T44" fmla="*/ 4544672 w 29"/>
                <a:gd name="T45" fmla="*/ 1634060 h 70"/>
                <a:gd name="T46" fmla="*/ 4544672 w 29"/>
                <a:gd name="T47" fmla="*/ 4616512 h 70"/>
                <a:gd name="T48" fmla="*/ 3647837 w 29"/>
                <a:gd name="T49" fmla="*/ 1832139 h 70"/>
                <a:gd name="T50" fmla="*/ 4248943 w 29"/>
                <a:gd name="T51" fmla="*/ 4616512 h 70"/>
                <a:gd name="T52" fmla="*/ 2444561 w 29"/>
                <a:gd name="T53" fmla="*/ 2069879 h 70"/>
                <a:gd name="T54" fmla="*/ 3943602 w 29"/>
                <a:gd name="T55" fmla="*/ 4855280 h 70"/>
                <a:gd name="T56" fmla="*/ 5450890 w 29"/>
                <a:gd name="T57" fmla="*/ 6448650 h 70"/>
                <a:gd name="T58" fmla="*/ 5450890 w 29"/>
                <a:gd name="T59" fmla="*/ 8553452 h 70"/>
                <a:gd name="T60" fmla="*/ 4544672 w 29"/>
                <a:gd name="T61" fmla="*/ 6448650 h 70"/>
                <a:gd name="T62" fmla="*/ 4544672 w 29"/>
                <a:gd name="T63" fmla="*/ 8553452 h 70"/>
                <a:gd name="T64" fmla="*/ 4248943 w 29"/>
                <a:gd name="T65" fmla="*/ 6448650 h 70"/>
                <a:gd name="T66" fmla="*/ 4248943 w 29"/>
                <a:gd name="T67" fmla="*/ 8553452 h 70"/>
                <a:gd name="T68" fmla="*/ 4544672 w 29"/>
                <a:gd name="T69" fmla="*/ 9471791 h 70"/>
                <a:gd name="T70" fmla="*/ 2444561 w 29"/>
                <a:gd name="T71" fmla="*/ 11059185 h 70"/>
                <a:gd name="T72" fmla="*/ 1794769 w 29"/>
                <a:gd name="T73" fmla="*/ 13169759 h 70"/>
                <a:gd name="T74" fmla="*/ 1201953 w 29"/>
                <a:gd name="T75" fmla="*/ 15914465 h 70"/>
                <a:gd name="T76" fmla="*/ 7895457 w 29"/>
                <a:gd name="T77" fmla="*/ 6448650 h 70"/>
                <a:gd name="T78" fmla="*/ 7895457 w 29"/>
                <a:gd name="T79" fmla="*/ 7401913 h 70"/>
                <a:gd name="T80" fmla="*/ 6347689 w 29"/>
                <a:gd name="T81" fmla="*/ 6925159 h 70"/>
                <a:gd name="T82" fmla="*/ 7294611 w 29"/>
                <a:gd name="T83" fmla="*/ 6925159 h 70"/>
                <a:gd name="T84" fmla="*/ 6693505 w 29"/>
                <a:gd name="T85" fmla="*/ 7837731 h 70"/>
                <a:gd name="T86" fmla="*/ 7591663 w 29"/>
                <a:gd name="T87" fmla="*/ 7837731 h 70"/>
                <a:gd name="T88" fmla="*/ 601064 w 29"/>
                <a:gd name="T89" fmla="*/ 6925159 h 70"/>
                <a:gd name="T90" fmla="*/ 1499004 w 29"/>
                <a:gd name="T91" fmla="*/ 7164132 h 70"/>
                <a:gd name="T92" fmla="*/ 601064 w 29"/>
                <a:gd name="T93" fmla="*/ 7599985 h 70"/>
                <a:gd name="T94" fmla="*/ 1201953 w 29"/>
                <a:gd name="T95" fmla="*/ 7837731 h 70"/>
                <a:gd name="T96" fmla="*/ 2100105 w 29"/>
                <a:gd name="T97" fmla="*/ 7164132 h 70"/>
                <a:gd name="T98" fmla="*/ 3350785 w 29"/>
                <a:gd name="T99" fmla="*/ 7164132 h 70"/>
                <a:gd name="T100" fmla="*/ 2100105 w 29"/>
                <a:gd name="T101" fmla="*/ 7837731 h 70"/>
                <a:gd name="T102" fmla="*/ 3350785 w 29"/>
                <a:gd name="T103" fmla="*/ 7837731 h 70"/>
                <a:gd name="T104" fmla="*/ 1794769 w 29"/>
                <a:gd name="T105" fmla="*/ 11773679 h 70"/>
                <a:gd name="T106" fmla="*/ 2100105 w 29"/>
                <a:gd name="T107" fmla="*/ 12019412 h 70"/>
                <a:gd name="T108" fmla="*/ 1794769 w 29"/>
                <a:gd name="T109" fmla="*/ 12216497 h 70"/>
                <a:gd name="T110" fmla="*/ 1499004 w 29"/>
                <a:gd name="T111" fmla="*/ 12019412 h 70"/>
                <a:gd name="T112" fmla="*/ 1794769 w 29"/>
                <a:gd name="T113" fmla="*/ 11773679 h 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
                <a:gd name="T172" fmla="*/ 0 h 70"/>
                <a:gd name="T173" fmla="*/ 29 w 29"/>
                <a:gd name="T174" fmla="*/ 70 h 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 h="70">
                  <a:moveTo>
                    <a:pt x="16" y="0"/>
                  </a:moveTo>
                  <a:lnTo>
                    <a:pt x="20" y="27"/>
                  </a:lnTo>
                  <a:lnTo>
                    <a:pt x="24" y="26"/>
                  </a:lnTo>
                  <a:lnTo>
                    <a:pt x="27" y="23"/>
                  </a:lnTo>
                  <a:lnTo>
                    <a:pt x="29" y="32"/>
                  </a:lnTo>
                  <a:lnTo>
                    <a:pt x="26" y="36"/>
                  </a:lnTo>
                  <a:lnTo>
                    <a:pt x="20" y="37"/>
                  </a:lnTo>
                  <a:cubicBezTo>
                    <a:pt x="20" y="37"/>
                    <a:pt x="20" y="42"/>
                    <a:pt x="18" y="45"/>
                  </a:cubicBezTo>
                  <a:cubicBezTo>
                    <a:pt x="15" y="48"/>
                    <a:pt x="9" y="51"/>
                    <a:pt x="9" y="52"/>
                  </a:cubicBezTo>
                  <a:cubicBezTo>
                    <a:pt x="9" y="53"/>
                    <a:pt x="4" y="70"/>
                    <a:pt x="4" y="70"/>
                  </a:cubicBezTo>
                  <a:lnTo>
                    <a:pt x="3" y="50"/>
                  </a:lnTo>
                  <a:cubicBezTo>
                    <a:pt x="3" y="50"/>
                    <a:pt x="10" y="44"/>
                    <a:pt x="11" y="42"/>
                  </a:cubicBezTo>
                  <a:cubicBezTo>
                    <a:pt x="11" y="41"/>
                    <a:pt x="11" y="37"/>
                    <a:pt x="11" y="37"/>
                  </a:cubicBezTo>
                  <a:lnTo>
                    <a:pt x="5" y="37"/>
                  </a:lnTo>
                  <a:lnTo>
                    <a:pt x="1" y="34"/>
                  </a:lnTo>
                  <a:lnTo>
                    <a:pt x="0" y="25"/>
                  </a:lnTo>
                  <a:lnTo>
                    <a:pt x="5" y="28"/>
                  </a:lnTo>
                  <a:lnTo>
                    <a:pt x="11" y="28"/>
                  </a:lnTo>
                  <a:lnTo>
                    <a:pt x="5" y="5"/>
                  </a:lnTo>
                  <a:lnTo>
                    <a:pt x="16" y="0"/>
                  </a:lnTo>
                  <a:close/>
                  <a:moveTo>
                    <a:pt x="15" y="4"/>
                  </a:moveTo>
                  <a:lnTo>
                    <a:pt x="8" y="7"/>
                  </a:lnTo>
                  <a:moveTo>
                    <a:pt x="15" y="7"/>
                  </a:moveTo>
                  <a:lnTo>
                    <a:pt x="15" y="20"/>
                  </a:lnTo>
                  <a:moveTo>
                    <a:pt x="12" y="8"/>
                  </a:moveTo>
                  <a:lnTo>
                    <a:pt x="14" y="20"/>
                  </a:lnTo>
                  <a:moveTo>
                    <a:pt x="8" y="9"/>
                  </a:moveTo>
                  <a:lnTo>
                    <a:pt x="13" y="21"/>
                  </a:lnTo>
                  <a:moveTo>
                    <a:pt x="18" y="28"/>
                  </a:moveTo>
                  <a:lnTo>
                    <a:pt x="18" y="37"/>
                  </a:lnTo>
                  <a:moveTo>
                    <a:pt x="15" y="28"/>
                  </a:moveTo>
                  <a:lnTo>
                    <a:pt x="15" y="37"/>
                  </a:lnTo>
                  <a:moveTo>
                    <a:pt x="14" y="28"/>
                  </a:moveTo>
                  <a:lnTo>
                    <a:pt x="14" y="37"/>
                  </a:lnTo>
                  <a:moveTo>
                    <a:pt x="15" y="41"/>
                  </a:moveTo>
                  <a:lnTo>
                    <a:pt x="8" y="48"/>
                  </a:lnTo>
                  <a:moveTo>
                    <a:pt x="6" y="57"/>
                  </a:moveTo>
                  <a:lnTo>
                    <a:pt x="4" y="69"/>
                  </a:lnTo>
                  <a:moveTo>
                    <a:pt x="26" y="28"/>
                  </a:moveTo>
                  <a:lnTo>
                    <a:pt x="26" y="32"/>
                  </a:lnTo>
                  <a:moveTo>
                    <a:pt x="21" y="30"/>
                  </a:moveTo>
                  <a:lnTo>
                    <a:pt x="24" y="30"/>
                  </a:lnTo>
                  <a:moveTo>
                    <a:pt x="22" y="34"/>
                  </a:moveTo>
                  <a:lnTo>
                    <a:pt x="25" y="34"/>
                  </a:lnTo>
                  <a:moveTo>
                    <a:pt x="2" y="30"/>
                  </a:moveTo>
                  <a:lnTo>
                    <a:pt x="5" y="31"/>
                  </a:lnTo>
                  <a:moveTo>
                    <a:pt x="2" y="33"/>
                  </a:moveTo>
                  <a:lnTo>
                    <a:pt x="4" y="34"/>
                  </a:lnTo>
                  <a:moveTo>
                    <a:pt x="7" y="31"/>
                  </a:moveTo>
                  <a:lnTo>
                    <a:pt x="11" y="31"/>
                  </a:lnTo>
                  <a:moveTo>
                    <a:pt x="7" y="34"/>
                  </a:moveTo>
                  <a:lnTo>
                    <a:pt x="11" y="34"/>
                  </a:lnTo>
                  <a:moveTo>
                    <a:pt x="6" y="51"/>
                  </a:moveTo>
                  <a:cubicBezTo>
                    <a:pt x="7" y="51"/>
                    <a:pt x="7" y="51"/>
                    <a:pt x="7" y="52"/>
                  </a:cubicBezTo>
                  <a:cubicBezTo>
                    <a:pt x="7" y="53"/>
                    <a:pt x="7" y="53"/>
                    <a:pt x="6" y="53"/>
                  </a:cubicBezTo>
                  <a:cubicBezTo>
                    <a:pt x="5" y="53"/>
                    <a:pt x="5" y="53"/>
                    <a:pt x="5" y="52"/>
                  </a:cubicBezTo>
                  <a:cubicBezTo>
                    <a:pt x="5" y="51"/>
                    <a:pt x="5" y="51"/>
                    <a:pt x="6" y="51"/>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8" name="Freeform 45"/>
            <p:cNvSpPr>
              <a:spLocks noEditPoints="1"/>
            </p:cNvSpPr>
            <p:nvPr/>
          </p:nvSpPr>
          <p:spPr bwMode="auto">
            <a:xfrm>
              <a:off x="3278" y="2368"/>
              <a:ext cx="279" cy="326"/>
            </a:xfrm>
            <a:custGeom>
              <a:avLst/>
              <a:gdLst>
                <a:gd name="T0" fmla="*/ 13887225 w 46"/>
                <a:gd name="T1" fmla="*/ 468549 h 56"/>
                <a:gd name="T2" fmla="*/ 10850577 w 46"/>
                <a:gd name="T3" fmla="*/ 5916888 h 56"/>
                <a:gd name="T4" fmla="*/ 11795046 w 46"/>
                <a:gd name="T5" fmla="*/ 6384250 h 56"/>
                <a:gd name="T6" fmla="*/ 13289031 w 46"/>
                <a:gd name="T7" fmla="*/ 6151265 h 56"/>
                <a:gd name="T8" fmla="*/ 12098241 w 46"/>
                <a:gd name="T9" fmla="*/ 7942810 h 56"/>
                <a:gd name="T10" fmla="*/ 10850577 w 46"/>
                <a:gd name="T11" fmla="*/ 8637638 h 56"/>
                <a:gd name="T12" fmla="*/ 9356556 w 46"/>
                <a:gd name="T13" fmla="*/ 8177151 h 56"/>
                <a:gd name="T14" fmla="*/ 7272396 w 46"/>
                <a:gd name="T15" fmla="*/ 9300303 h 56"/>
                <a:gd name="T16" fmla="*/ 4235711 w 46"/>
                <a:gd name="T17" fmla="*/ 9767664 h 56"/>
                <a:gd name="T18" fmla="*/ 0 w 46"/>
                <a:gd name="T19" fmla="*/ 12729671 h 56"/>
                <a:gd name="T20" fmla="*/ 3036685 w 46"/>
                <a:gd name="T21" fmla="*/ 8637638 h 56"/>
                <a:gd name="T22" fmla="*/ 5729738 w 46"/>
                <a:gd name="T23" fmla="*/ 7942810 h 56"/>
                <a:gd name="T24" fmla="*/ 6968055 w 46"/>
                <a:gd name="T25" fmla="*/ 6812748 h 56"/>
                <a:gd name="T26" fmla="*/ 5425179 w 46"/>
                <a:gd name="T27" fmla="*/ 6384250 h 56"/>
                <a:gd name="T28" fmla="*/ 4530669 w 46"/>
                <a:gd name="T29" fmla="*/ 5215150 h 56"/>
                <a:gd name="T30" fmla="*/ 5729738 w 46"/>
                <a:gd name="T31" fmla="*/ 3423640 h 56"/>
                <a:gd name="T32" fmla="*/ 6624212 w 46"/>
                <a:gd name="T33" fmla="*/ 4552485 h 56"/>
                <a:gd name="T34" fmla="*/ 8167088 w 46"/>
                <a:gd name="T35" fmla="*/ 5215150 h 56"/>
                <a:gd name="T36" fmla="*/ 9956073 w 46"/>
                <a:gd name="T37" fmla="*/ 0 h 56"/>
                <a:gd name="T38" fmla="*/ 13887225 w 46"/>
                <a:gd name="T39" fmla="*/ 468549 h 56"/>
                <a:gd name="T40" fmla="*/ 12992751 w 46"/>
                <a:gd name="T41" fmla="*/ 895854 h 56"/>
                <a:gd name="T42" fmla="*/ 10555583 w 46"/>
                <a:gd name="T43" fmla="*/ 701738 h 56"/>
                <a:gd name="T44" fmla="*/ 12393235 w 46"/>
                <a:gd name="T45" fmla="*/ 1597598 h 56"/>
                <a:gd name="T46" fmla="*/ 10555583 w 46"/>
                <a:gd name="T47" fmla="*/ 4319290 h 56"/>
                <a:gd name="T48" fmla="*/ 11450093 w 46"/>
                <a:gd name="T49" fmla="*/ 1364409 h 56"/>
                <a:gd name="T50" fmla="*/ 9956073 w 46"/>
                <a:gd name="T51" fmla="*/ 4085118 h 56"/>
                <a:gd name="T52" fmla="*/ 10251024 w 46"/>
                <a:gd name="T53" fmla="*/ 1364409 h 56"/>
                <a:gd name="T54" fmla="*/ 9661115 w 46"/>
                <a:gd name="T55" fmla="*/ 4085118 h 56"/>
                <a:gd name="T56" fmla="*/ 9956073 w 46"/>
                <a:gd name="T57" fmla="*/ 5916888 h 56"/>
                <a:gd name="T58" fmla="*/ 8462046 w 46"/>
                <a:gd name="T59" fmla="*/ 7741778 h 56"/>
                <a:gd name="T60" fmla="*/ 9356556 w 46"/>
                <a:gd name="T61" fmla="*/ 5682512 h 56"/>
                <a:gd name="T62" fmla="*/ 8167088 w 46"/>
                <a:gd name="T63" fmla="*/ 7514486 h 56"/>
                <a:gd name="T64" fmla="*/ 8758362 w 46"/>
                <a:gd name="T65" fmla="*/ 5448339 h 56"/>
                <a:gd name="T66" fmla="*/ 7567572 w 46"/>
                <a:gd name="T67" fmla="*/ 7281297 h 56"/>
                <a:gd name="T68" fmla="*/ 7272396 w 46"/>
                <a:gd name="T69" fmla="*/ 8404443 h 56"/>
                <a:gd name="T70" fmla="*/ 4235711 w 46"/>
                <a:gd name="T71" fmla="*/ 8871979 h 56"/>
                <a:gd name="T72" fmla="*/ 2437132 w 46"/>
                <a:gd name="T73" fmla="*/ 10236214 h 56"/>
                <a:gd name="T74" fmla="*/ 294958 w 46"/>
                <a:gd name="T75" fmla="*/ 12495295 h 56"/>
                <a:gd name="T76" fmla="*/ 12098241 w 46"/>
                <a:gd name="T77" fmla="*/ 7046921 h 56"/>
                <a:gd name="T78" fmla="*/ 11450093 w 46"/>
                <a:gd name="T79" fmla="*/ 7741778 h 56"/>
                <a:gd name="T80" fmla="*/ 10555583 w 46"/>
                <a:gd name="T81" fmla="*/ 6578401 h 56"/>
                <a:gd name="T82" fmla="*/ 11450093 w 46"/>
                <a:gd name="T83" fmla="*/ 7046921 h 56"/>
                <a:gd name="T84" fmla="*/ 9956073 w 46"/>
                <a:gd name="T85" fmla="*/ 7741778 h 56"/>
                <a:gd name="T86" fmla="*/ 10850577 w 46"/>
                <a:gd name="T87" fmla="*/ 7942810 h 56"/>
                <a:gd name="T88" fmla="*/ 5729738 w 46"/>
                <a:gd name="T89" fmla="*/ 4552485 h 56"/>
                <a:gd name="T90" fmla="*/ 6024696 w 46"/>
                <a:gd name="T91" fmla="*/ 4980977 h 56"/>
                <a:gd name="T92" fmla="*/ 5130222 w 46"/>
                <a:gd name="T93" fmla="*/ 5215150 h 56"/>
                <a:gd name="T94" fmla="*/ 5425179 w 46"/>
                <a:gd name="T95" fmla="*/ 5682512 h 56"/>
                <a:gd name="T96" fmla="*/ 6624212 w 46"/>
                <a:gd name="T97" fmla="*/ 5215150 h 56"/>
                <a:gd name="T98" fmla="*/ 7567572 w 46"/>
                <a:gd name="T99" fmla="*/ 5682512 h 56"/>
                <a:gd name="T100" fmla="*/ 6319872 w 46"/>
                <a:gd name="T101" fmla="*/ 5916888 h 56"/>
                <a:gd name="T102" fmla="*/ 7272396 w 46"/>
                <a:gd name="T103" fmla="*/ 6384250 h 56"/>
                <a:gd name="T104" fmla="*/ 3331860 w 46"/>
                <a:gd name="T105" fmla="*/ 9106187 h 56"/>
                <a:gd name="T106" fmla="*/ 3636195 w 46"/>
                <a:gd name="T107" fmla="*/ 9533492 h 56"/>
                <a:gd name="T108" fmla="*/ 3036685 w 46"/>
                <a:gd name="T109" fmla="*/ 9533492 h 56"/>
                <a:gd name="T110" fmla="*/ 3036685 w 46"/>
                <a:gd name="T111" fmla="*/ 9300303 h 56"/>
                <a:gd name="T112" fmla="*/ 3331860 w 46"/>
                <a:gd name="T113" fmla="*/ 9106187 h 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6"/>
                <a:gd name="T172" fmla="*/ 0 h 56"/>
                <a:gd name="T173" fmla="*/ 46 w 46"/>
                <a:gd name="T174" fmla="*/ 56 h 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6" h="56">
                  <a:moveTo>
                    <a:pt x="46" y="2"/>
                  </a:moveTo>
                  <a:lnTo>
                    <a:pt x="36" y="26"/>
                  </a:lnTo>
                  <a:lnTo>
                    <a:pt x="39" y="28"/>
                  </a:lnTo>
                  <a:lnTo>
                    <a:pt x="44" y="27"/>
                  </a:lnTo>
                  <a:lnTo>
                    <a:pt x="40" y="35"/>
                  </a:lnTo>
                  <a:lnTo>
                    <a:pt x="36" y="38"/>
                  </a:lnTo>
                  <a:lnTo>
                    <a:pt x="31" y="36"/>
                  </a:lnTo>
                  <a:cubicBezTo>
                    <a:pt x="31" y="36"/>
                    <a:pt x="28" y="40"/>
                    <a:pt x="24" y="41"/>
                  </a:cubicBezTo>
                  <a:cubicBezTo>
                    <a:pt x="21" y="42"/>
                    <a:pt x="14" y="42"/>
                    <a:pt x="14" y="43"/>
                  </a:cubicBezTo>
                  <a:cubicBezTo>
                    <a:pt x="13" y="44"/>
                    <a:pt x="0" y="56"/>
                    <a:pt x="0" y="56"/>
                  </a:cubicBezTo>
                  <a:lnTo>
                    <a:pt x="10" y="38"/>
                  </a:lnTo>
                  <a:cubicBezTo>
                    <a:pt x="10" y="38"/>
                    <a:pt x="18" y="36"/>
                    <a:pt x="19" y="35"/>
                  </a:cubicBezTo>
                  <a:cubicBezTo>
                    <a:pt x="21" y="34"/>
                    <a:pt x="23" y="30"/>
                    <a:pt x="23" y="30"/>
                  </a:cubicBezTo>
                  <a:lnTo>
                    <a:pt x="18" y="28"/>
                  </a:lnTo>
                  <a:lnTo>
                    <a:pt x="15" y="23"/>
                  </a:lnTo>
                  <a:lnTo>
                    <a:pt x="19" y="15"/>
                  </a:lnTo>
                  <a:lnTo>
                    <a:pt x="22" y="20"/>
                  </a:lnTo>
                  <a:lnTo>
                    <a:pt x="27" y="23"/>
                  </a:lnTo>
                  <a:lnTo>
                    <a:pt x="33" y="0"/>
                  </a:lnTo>
                  <a:lnTo>
                    <a:pt x="46" y="2"/>
                  </a:lnTo>
                  <a:close/>
                  <a:moveTo>
                    <a:pt x="43" y="4"/>
                  </a:moveTo>
                  <a:lnTo>
                    <a:pt x="35" y="3"/>
                  </a:lnTo>
                  <a:moveTo>
                    <a:pt x="41" y="7"/>
                  </a:moveTo>
                  <a:lnTo>
                    <a:pt x="35" y="19"/>
                  </a:lnTo>
                  <a:moveTo>
                    <a:pt x="38" y="6"/>
                  </a:moveTo>
                  <a:lnTo>
                    <a:pt x="33" y="18"/>
                  </a:lnTo>
                  <a:moveTo>
                    <a:pt x="34" y="6"/>
                  </a:moveTo>
                  <a:lnTo>
                    <a:pt x="32" y="18"/>
                  </a:lnTo>
                  <a:moveTo>
                    <a:pt x="33" y="26"/>
                  </a:moveTo>
                  <a:lnTo>
                    <a:pt x="28" y="34"/>
                  </a:lnTo>
                  <a:moveTo>
                    <a:pt x="31" y="25"/>
                  </a:moveTo>
                  <a:lnTo>
                    <a:pt x="27" y="33"/>
                  </a:lnTo>
                  <a:moveTo>
                    <a:pt x="29" y="24"/>
                  </a:moveTo>
                  <a:lnTo>
                    <a:pt x="25" y="32"/>
                  </a:lnTo>
                  <a:moveTo>
                    <a:pt x="24" y="37"/>
                  </a:moveTo>
                  <a:lnTo>
                    <a:pt x="14" y="39"/>
                  </a:lnTo>
                  <a:moveTo>
                    <a:pt x="8" y="45"/>
                  </a:moveTo>
                  <a:lnTo>
                    <a:pt x="1" y="55"/>
                  </a:lnTo>
                  <a:moveTo>
                    <a:pt x="40" y="31"/>
                  </a:moveTo>
                  <a:lnTo>
                    <a:pt x="38" y="34"/>
                  </a:lnTo>
                  <a:moveTo>
                    <a:pt x="35" y="29"/>
                  </a:moveTo>
                  <a:lnTo>
                    <a:pt x="38" y="31"/>
                  </a:lnTo>
                  <a:moveTo>
                    <a:pt x="33" y="34"/>
                  </a:moveTo>
                  <a:lnTo>
                    <a:pt x="36" y="35"/>
                  </a:lnTo>
                  <a:moveTo>
                    <a:pt x="19" y="20"/>
                  </a:moveTo>
                  <a:lnTo>
                    <a:pt x="20" y="22"/>
                  </a:lnTo>
                  <a:moveTo>
                    <a:pt x="17" y="23"/>
                  </a:moveTo>
                  <a:lnTo>
                    <a:pt x="18" y="25"/>
                  </a:lnTo>
                  <a:moveTo>
                    <a:pt x="22" y="23"/>
                  </a:moveTo>
                  <a:lnTo>
                    <a:pt x="25" y="25"/>
                  </a:lnTo>
                  <a:moveTo>
                    <a:pt x="21" y="26"/>
                  </a:moveTo>
                  <a:lnTo>
                    <a:pt x="24" y="28"/>
                  </a:lnTo>
                  <a:moveTo>
                    <a:pt x="11" y="40"/>
                  </a:moveTo>
                  <a:cubicBezTo>
                    <a:pt x="12" y="41"/>
                    <a:pt x="12" y="41"/>
                    <a:pt x="12" y="42"/>
                  </a:cubicBezTo>
                  <a:cubicBezTo>
                    <a:pt x="11" y="42"/>
                    <a:pt x="11" y="43"/>
                    <a:pt x="10" y="42"/>
                  </a:cubicBezTo>
                  <a:cubicBezTo>
                    <a:pt x="10" y="42"/>
                    <a:pt x="9" y="41"/>
                    <a:pt x="10" y="41"/>
                  </a:cubicBezTo>
                  <a:cubicBezTo>
                    <a:pt x="10" y="40"/>
                    <a:pt x="11" y="40"/>
                    <a:pt x="11" y="40"/>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29" name="Freeform 46"/>
            <p:cNvSpPr>
              <a:spLocks noEditPoints="1"/>
            </p:cNvSpPr>
            <p:nvPr/>
          </p:nvSpPr>
          <p:spPr bwMode="auto">
            <a:xfrm>
              <a:off x="2925" y="2694"/>
              <a:ext cx="408" cy="201"/>
            </a:xfrm>
            <a:custGeom>
              <a:avLst/>
              <a:gdLst>
                <a:gd name="T0" fmla="*/ 20809705 w 67"/>
                <a:gd name="T1" fmla="*/ 2006802 h 34"/>
                <a:gd name="T2" fmla="*/ 14277930 w 67"/>
                <a:gd name="T3" fmla="*/ 5978893 h 34"/>
                <a:gd name="T4" fmla="*/ 14888535 w 67"/>
                <a:gd name="T5" fmla="*/ 6960890 h 34"/>
                <a:gd name="T6" fmla="*/ 16161915 w 67"/>
                <a:gd name="T7" fmla="*/ 6960890 h 34"/>
                <a:gd name="T8" fmla="*/ 13975340 w 67"/>
                <a:gd name="T9" fmla="*/ 8455934 h 34"/>
                <a:gd name="T10" fmla="*/ 12744635 w 67"/>
                <a:gd name="T11" fmla="*/ 8455934 h 34"/>
                <a:gd name="T12" fmla="*/ 11472631 w 67"/>
                <a:gd name="T13" fmla="*/ 7473907 h 34"/>
                <a:gd name="T14" fmla="*/ 9027694 w 67"/>
                <a:gd name="T15" fmla="*/ 7726795 h 34"/>
                <a:gd name="T16" fmla="*/ 5610420 w 67"/>
                <a:gd name="T17" fmla="*/ 6960890 h 34"/>
                <a:gd name="T18" fmla="*/ 0 w 67"/>
                <a:gd name="T19" fmla="*/ 7942923 h 34"/>
                <a:gd name="T20" fmla="*/ 5610420 w 67"/>
                <a:gd name="T21" fmla="*/ 5205752 h 34"/>
                <a:gd name="T22" fmla="*/ 8364920 w 67"/>
                <a:gd name="T23" fmla="*/ 5978893 h 34"/>
                <a:gd name="T24" fmla="*/ 9939337 w 67"/>
                <a:gd name="T25" fmla="*/ 5205752 h 34"/>
                <a:gd name="T26" fmla="*/ 9328957 w 67"/>
                <a:gd name="T27" fmla="*/ 4223719 h 34"/>
                <a:gd name="T28" fmla="*/ 9328957 w 67"/>
                <a:gd name="T29" fmla="*/ 2729935 h 34"/>
                <a:gd name="T30" fmla="*/ 11472631 w 67"/>
                <a:gd name="T31" fmla="*/ 1495044 h 34"/>
                <a:gd name="T32" fmla="*/ 11472631 w 67"/>
                <a:gd name="T33" fmla="*/ 2988835 h 34"/>
                <a:gd name="T34" fmla="*/ 12443415 w 67"/>
                <a:gd name="T35" fmla="*/ 4223719 h 34"/>
                <a:gd name="T36" fmla="*/ 17693651 w 67"/>
                <a:gd name="T37" fmla="*/ 0 h 34"/>
                <a:gd name="T38" fmla="*/ 20809705 w 67"/>
                <a:gd name="T39" fmla="*/ 2006802 h 34"/>
                <a:gd name="T40" fmla="*/ 19577636 w 67"/>
                <a:gd name="T41" fmla="*/ 2216918 h 34"/>
                <a:gd name="T42" fmla="*/ 17693651 w 67"/>
                <a:gd name="T43" fmla="*/ 982033 h 34"/>
                <a:gd name="T44" fmla="*/ 18614970 w 67"/>
                <a:gd name="T45" fmla="*/ 2477041 h 34"/>
                <a:gd name="T46" fmla="*/ 15199285 w 67"/>
                <a:gd name="T47" fmla="*/ 4223719 h 34"/>
                <a:gd name="T48" fmla="*/ 18004589 w 67"/>
                <a:gd name="T49" fmla="*/ 2006802 h 34"/>
                <a:gd name="T50" fmla="*/ 14888535 w 67"/>
                <a:gd name="T51" fmla="*/ 3970832 h 34"/>
                <a:gd name="T52" fmla="*/ 17083271 w 67"/>
                <a:gd name="T53" fmla="*/ 1495044 h 34"/>
                <a:gd name="T54" fmla="*/ 14587309 w 67"/>
                <a:gd name="T55" fmla="*/ 3711962 h 34"/>
                <a:gd name="T56" fmla="*/ 13356611 w 67"/>
                <a:gd name="T57" fmla="*/ 5718769 h 34"/>
                <a:gd name="T58" fmla="*/ 11170035 w 67"/>
                <a:gd name="T59" fmla="*/ 6700767 h 34"/>
                <a:gd name="T60" fmla="*/ 13055355 w 67"/>
                <a:gd name="T61" fmla="*/ 5205752 h 34"/>
                <a:gd name="T62" fmla="*/ 10860656 w 67"/>
                <a:gd name="T63" fmla="*/ 6231786 h 34"/>
                <a:gd name="T64" fmla="*/ 12744635 w 67"/>
                <a:gd name="T65" fmla="*/ 4736736 h 34"/>
                <a:gd name="T66" fmla="*/ 10559655 w 67"/>
                <a:gd name="T67" fmla="*/ 5978893 h 34"/>
                <a:gd name="T68" fmla="*/ 9638300 w 67"/>
                <a:gd name="T69" fmla="*/ 6700767 h 34"/>
                <a:gd name="T70" fmla="*/ 6523616 w 67"/>
                <a:gd name="T71" fmla="*/ 6231786 h 34"/>
                <a:gd name="T72" fmla="*/ 4027660 w 67"/>
                <a:gd name="T73" fmla="*/ 6700767 h 34"/>
                <a:gd name="T74" fmla="*/ 309380 w 67"/>
                <a:gd name="T75" fmla="*/ 7726795 h 34"/>
                <a:gd name="T76" fmla="*/ 14587309 w 67"/>
                <a:gd name="T77" fmla="*/ 7473907 h 34"/>
                <a:gd name="T78" fmla="*/ 13665997 w 67"/>
                <a:gd name="T79" fmla="*/ 8195810 h 34"/>
                <a:gd name="T80" fmla="*/ 13356611 w 67"/>
                <a:gd name="T81" fmla="*/ 6447873 h 34"/>
                <a:gd name="T82" fmla="*/ 13975340 w 67"/>
                <a:gd name="T83" fmla="*/ 7213778 h 34"/>
                <a:gd name="T84" fmla="*/ 12443415 w 67"/>
                <a:gd name="T85" fmla="*/ 7213778 h 34"/>
                <a:gd name="T86" fmla="*/ 13055355 w 67"/>
                <a:gd name="T87" fmla="*/ 7942923 h 34"/>
                <a:gd name="T88" fmla="*/ 10559655 w 67"/>
                <a:gd name="T89" fmla="*/ 2477041 h 34"/>
                <a:gd name="T90" fmla="*/ 10559655 w 67"/>
                <a:gd name="T91" fmla="*/ 3241728 h 34"/>
                <a:gd name="T92" fmla="*/ 9939337 w 67"/>
                <a:gd name="T93" fmla="*/ 2988835 h 34"/>
                <a:gd name="T94" fmla="*/ 9939337 w 67"/>
                <a:gd name="T95" fmla="*/ 3501852 h 34"/>
                <a:gd name="T96" fmla="*/ 11170035 w 67"/>
                <a:gd name="T97" fmla="*/ 3711962 h 34"/>
                <a:gd name="T98" fmla="*/ 11781974 w 67"/>
                <a:gd name="T99" fmla="*/ 4483849 h 34"/>
                <a:gd name="T100" fmla="*/ 10250275 w 67"/>
                <a:gd name="T101" fmla="*/ 3970832 h 34"/>
                <a:gd name="T102" fmla="*/ 10860656 w 67"/>
                <a:gd name="T103" fmla="*/ 4952865 h 34"/>
                <a:gd name="T104" fmla="*/ 5610420 w 67"/>
                <a:gd name="T105" fmla="*/ 5978893 h 34"/>
                <a:gd name="T106" fmla="*/ 5301040 w 67"/>
                <a:gd name="T107" fmla="*/ 6447873 h 34"/>
                <a:gd name="T108" fmla="*/ 4949016 w 67"/>
                <a:gd name="T109" fmla="*/ 6231786 h 34"/>
                <a:gd name="T110" fmla="*/ 4949016 w 67"/>
                <a:gd name="T111" fmla="*/ 5978893 h 34"/>
                <a:gd name="T112" fmla="*/ 5610420 w 67"/>
                <a:gd name="T113" fmla="*/ 5978893 h 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7"/>
                <a:gd name="T172" fmla="*/ 0 h 34"/>
                <a:gd name="T173" fmla="*/ 67 w 67"/>
                <a:gd name="T174" fmla="*/ 34 h 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7" h="34">
                  <a:moveTo>
                    <a:pt x="67" y="8"/>
                  </a:moveTo>
                  <a:lnTo>
                    <a:pt x="46" y="24"/>
                  </a:lnTo>
                  <a:lnTo>
                    <a:pt x="48" y="28"/>
                  </a:lnTo>
                  <a:lnTo>
                    <a:pt x="52" y="28"/>
                  </a:lnTo>
                  <a:lnTo>
                    <a:pt x="45" y="34"/>
                  </a:lnTo>
                  <a:lnTo>
                    <a:pt x="41" y="34"/>
                  </a:lnTo>
                  <a:lnTo>
                    <a:pt x="37" y="30"/>
                  </a:lnTo>
                  <a:cubicBezTo>
                    <a:pt x="37" y="30"/>
                    <a:pt x="32" y="32"/>
                    <a:pt x="29" y="31"/>
                  </a:cubicBezTo>
                  <a:cubicBezTo>
                    <a:pt x="25" y="31"/>
                    <a:pt x="20" y="27"/>
                    <a:pt x="18" y="28"/>
                  </a:cubicBezTo>
                  <a:cubicBezTo>
                    <a:pt x="17" y="28"/>
                    <a:pt x="0" y="32"/>
                    <a:pt x="0" y="32"/>
                  </a:cubicBezTo>
                  <a:lnTo>
                    <a:pt x="18" y="21"/>
                  </a:lnTo>
                  <a:cubicBezTo>
                    <a:pt x="18" y="21"/>
                    <a:pt x="26" y="24"/>
                    <a:pt x="27" y="24"/>
                  </a:cubicBezTo>
                  <a:cubicBezTo>
                    <a:pt x="29" y="23"/>
                    <a:pt x="32" y="21"/>
                    <a:pt x="32" y="21"/>
                  </a:cubicBezTo>
                  <a:lnTo>
                    <a:pt x="30" y="17"/>
                  </a:lnTo>
                  <a:lnTo>
                    <a:pt x="30" y="11"/>
                  </a:lnTo>
                  <a:lnTo>
                    <a:pt x="37" y="6"/>
                  </a:lnTo>
                  <a:lnTo>
                    <a:pt x="37" y="12"/>
                  </a:lnTo>
                  <a:lnTo>
                    <a:pt x="40" y="17"/>
                  </a:lnTo>
                  <a:lnTo>
                    <a:pt x="57" y="0"/>
                  </a:lnTo>
                  <a:lnTo>
                    <a:pt x="67" y="8"/>
                  </a:lnTo>
                  <a:close/>
                  <a:moveTo>
                    <a:pt x="63" y="9"/>
                  </a:moveTo>
                  <a:lnTo>
                    <a:pt x="57" y="4"/>
                  </a:lnTo>
                  <a:moveTo>
                    <a:pt x="60" y="10"/>
                  </a:moveTo>
                  <a:lnTo>
                    <a:pt x="49" y="17"/>
                  </a:lnTo>
                  <a:moveTo>
                    <a:pt x="58" y="8"/>
                  </a:moveTo>
                  <a:lnTo>
                    <a:pt x="48" y="16"/>
                  </a:lnTo>
                  <a:moveTo>
                    <a:pt x="55" y="6"/>
                  </a:moveTo>
                  <a:lnTo>
                    <a:pt x="47" y="15"/>
                  </a:lnTo>
                  <a:moveTo>
                    <a:pt x="43" y="23"/>
                  </a:moveTo>
                  <a:lnTo>
                    <a:pt x="36" y="27"/>
                  </a:lnTo>
                  <a:moveTo>
                    <a:pt x="42" y="21"/>
                  </a:moveTo>
                  <a:lnTo>
                    <a:pt x="35" y="25"/>
                  </a:lnTo>
                  <a:moveTo>
                    <a:pt x="41" y="19"/>
                  </a:moveTo>
                  <a:lnTo>
                    <a:pt x="34" y="24"/>
                  </a:lnTo>
                  <a:moveTo>
                    <a:pt x="31" y="27"/>
                  </a:moveTo>
                  <a:lnTo>
                    <a:pt x="21" y="25"/>
                  </a:lnTo>
                  <a:moveTo>
                    <a:pt x="13" y="27"/>
                  </a:moveTo>
                  <a:lnTo>
                    <a:pt x="1" y="31"/>
                  </a:lnTo>
                  <a:moveTo>
                    <a:pt x="47" y="30"/>
                  </a:moveTo>
                  <a:lnTo>
                    <a:pt x="44" y="33"/>
                  </a:lnTo>
                  <a:moveTo>
                    <a:pt x="43" y="26"/>
                  </a:moveTo>
                  <a:lnTo>
                    <a:pt x="45" y="29"/>
                  </a:lnTo>
                  <a:moveTo>
                    <a:pt x="40" y="29"/>
                  </a:moveTo>
                  <a:lnTo>
                    <a:pt x="42" y="32"/>
                  </a:lnTo>
                  <a:moveTo>
                    <a:pt x="34" y="10"/>
                  </a:moveTo>
                  <a:lnTo>
                    <a:pt x="34" y="13"/>
                  </a:lnTo>
                  <a:moveTo>
                    <a:pt x="32" y="12"/>
                  </a:moveTo>
                  <a:lnTo>
                    <a:pt x="32" y="14"/>
                  </a:lnTo>
                  <a:moveTo>
                    <a:pt x="36" y="15"/>
                  </a:moveTo>
                  <a:lnTo>
                    <a:pt x="38" y="18"/>
                  </a:lnTo>
                  <a:moveTo>
                    <a:pt x="33" y="16"/>
                  </a:moveTo>
                  <a:lnTo>
                    <a:pt x="35" y="20"/>
                  </a:lnTo>
                  <a:moveTo>
                    <a:pt x="18" y="24"/>
                  </a:moveTo>
                  <a:cubicBezTo>
                    <a:pt x="18" y="25"/>
                    <a:pt x="18" y="25"/>
                    <a:pt x="17" y="26"/>
                  </a:cubicBezTo>
                  <a:cubicBezTo>
                    <a:pt x="17" y="26"/>
                    <a:pt x="16" y="26"/>
                    <a:pt x="16" y="25"/>
                  </a:cubicBezTo>
                  <a:cubicBezTo>
                    <a:pt x="15" y="25"/>
                    <a:pt x="16" y="24"/>
                    <a:pt x="16" y="24"/>
                  </a:cubicBezTo>
                  <a:cubicBezTo>
                    <a:pt x="17" y="23"/>
                    <a:pt x="17" y="24"/>
                    <a:pt x="18" y="24"/>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0" name="Freeform 47"/>
            <p:cNvSpPr>
              <a:spLocks noEditPoints="1"/>
            </p:cNvSpPr>
            <p:nvPr/>
          </p:nvSpPr>
          <p:spPr bwMode="auto">
            <a:xfrm>
              <a:off x="2523" y="2852"/>
              <a:ext cx="426" cy="168"/>
            </a:xfrm>
            <a:custGeom>
              <a:avLst/>
              <a:gdLst>
                <a:gd name="T0" fmla="*/ 21644865 w 70"/>
                <a:gd name="T1" fmla="*/ 3516223 h 29"/>
                <a:gd name="T2" fmla="*/ 13306560 w 70"/>
                <a:gd name="T3" fmla="*/ 4384690 h 29"/>
                <a:gd name="T4" fmla="*/ 13615143 w 70"/>
                <a:gd name="T5" fmla="*/ 5251778 h 29"/>
                <a:gd name="T6" fmla="*/ 14532710 w 70"/>
                <a:gd name="T7" fmla="*/ 5898214 h 29"/>
                <a:gd name="T8" fmla="*/ 11737201 w 70"/>
                <a:gd name="T9" fmla="*/ 6348888 h 29"/>
                <a:gd name="T10" fmla="*/ 10517830 w 70"/>
                <a:gd name="T11" fmla="*/ 5709034 h 29"/>
                <a:gd name="T12" fmla="*/ 10209285 w 70"/>
                <a:gd name="T13" fmla="*/ 4384690 h 29"/>
                <a:gd name="T14" fmla="*/ 7720952 w 70"/>
                <a:gd name="T15" fmla="*/ 3927400 h 29"/>
                <a:gd name="T16" fmla="*/ 5584051 w 70"/>
                <a:gd name="T17" fmla="*/ 1964204 h 29"/>
                <a:gd name="T18" fmla="*/ 0 w 70"/>
                <a:gd name="T19" fmla="*/ 867291 h 29"/>
                <a:gd name="T20" fmla="*/ 6194405 w 70"/>
                <a:gd name="T21" fmla="*/ 639622 h 29"/>
                <a:gd name="T22" fmla="*/ 8640108 w 70"/>
                <a:gd name="T23" fmla="*/ 2420283 h 29"/>
                <a:gd name="T24" fmla="*/ 10209285 w 70"/>
                <a:gd name="T25" fmla="*/ 2420283 h 29"/>
                <a:gd name="T26" fmla="*/ 10209285 w 70"/>
                <a:gd name="T27" fmla="*/ 1095939 h 29"/>
                <a:gd name="T28" fmla="*/ 11126810 w 70"/>
                <a:gd name="T29" fmla="*/ 228642 h 29"/>
                <a:gd name="T30" fmla="*/ 13915582 w 70"/>
                <a:gd name="T31" fmla="*/ 0 h 29"/>
                <a:gd name="T32" fmla="*/ 13006127 w 70"/>
                <a:gd name="T33" fmla="*/ 1095939 h 29"/>
                <a:gd name="T34" fmla="*/ 13006127 w 70"/>
                <a:gd name="T35" fmla="*/ 2420283 h 29"/>
                <a:gd name="T36" fmla="*/ 20118093 w 70"/>
                <a:gd name="T37" fmla="*/ 1095939 h 29"/>
                <a:gd name="T38" fmla="*/ 21644865 w 70"/>
                <a:gd name="T39" fmla="*/ 3516223 h 29"/>
                <a:gd name="T40" fmla="*/ 20418533 w 70"/>
                <a:gd name="T41" fmla="*/ 3288751 h 29"/>
                <a:gd name="T42" fmla="*/ 19458378 w 70"/>
                <a:gd name="T43" fmla="*/ 1735556 h 29"/>
                <a:gd name="T44" fmla="*/ 19458378 w 70"/>
                <a:gd name="T45" fmla="*/ 3288751 h 29"/>
                <a:gd name="T46" fmla="*/ 15443498 w 70"/>
                <a:gd name="T47" fmla="*/ 3288751 h 29"/>
                <a:gd name="T48" fmla="*/ 19149832 w 70"/>
                <a:gd name="T49" fmla="*/ 2648926 h 29"/>
                <a:gd name="T50" fmla="*/ 15443498 w 70"/>
                <a:gd name="T51" fmla="*/ 3060108 h 29"/>
                <a:gd name="T52" fmla="*/ 18849356 w 70"/>
                <a:gd name="T53" fmla="*/ 1735556 h 29"/>
                <a:gd name="T54" fmla="*/ 15141689 w 70"/>
                <a:gd name="T55" fmla="*/ 2831495 h 29"/>
                <a:gd name="T56" fmla="*/ 13006127 w 70"/>
                <a:gd name="T57" fmla="*/ 3927400 h 29"/>
                <a:gd name="T58" fmla="*/ 10209285 w 70"/>
                <a:gd name="T59" fmla="*/ 3927400 h 29"/>
                <a:gd name="T60" fmla="*/ 13006127 w 70"/>
                <a:gd name="T61" fmla="*/ 3288751 h 29"/>
                <a:gd name="T62" fmla="*/ 10209285 w 70"/>
                <a:gd name="T63" fmla="*/ 3288751 h 29"/>
                <a:gd name="T64" fmla="*/ 13006127 w 70"/>
                <a:gd name="T65" fmla="*/ 3060108 h 29"/>
                <a:gd name="T66" fmla="*/ 10209285 w 70"/>
                <a:gd name="T67" fmla="*/ 3060108 h 29"/>
                <a:gd name="T68" fmla="*/ 8940547 w 70"/>
                <a:gd name="T69" fmla="*/ 3288751 h 29"/>
                <a:gd name="T70" fmla="*/ 6803384 w 70"/>
                <a:gd name="T71" fmla="*/ 1735556 h 29"/>
                <a:gd name="T72" fmla="*/ 4014880 w 70"/>
                <a:gd name="T73" fmla="*/ 1324547 h 29"/>
                <a:gd name="T74" fmla="*/ 308546 w 70"/>
                <a:gd name="T75" fmla="*/ 867291 h 29"/>
                <a:gd name="T76" fmla="*/ 13006127 w 70"/>
                <a:gd name="T77" fmla="*/ 5709034 h 29"/>
                <a:gd name="T78" fmla="*/ 11737201 w 70"/>
                <a:gd name="T79" fmla="*/ 5709034 h 29"/>
                <a:gd name="T80" fmla="*/ 12346405 w 70"/>
                <a:gd name="T81" fmla="*/ 4613332 h 29"/>
                <a:gd name="T82" fmla="*/ 12346405 w 70"/>
                <a:gd name="T83" fmla="*/ 5251778 h 29"/>
                <a:gd name="T84" fmla="*/ 11126810 w 70"/>
                <a:gd name="T85" fmla="*/ 4802477 h 29"/>
                <a:gd name="T86" fmla="*/ 11126810 w 70"/>
                <a:gd name="T87" fmla="*/ 5480421 h 29"/>
                <a:gd name="T88" fmla="*/ 12346405 w 70"/>
                <a:gd name="T89" fmla="*/ 457255 h 29"/>
                <a:gd name="T90" fmla="*/ 12037634 w 70"/>
                <a:gd name="T91" fmla="*/ 1095939 h 29"/>
                <a:gd name="T92" fmla="*/ 11427286 w 70"/>
                <a:gd name="T93" fmla="*/ 457255 h 29"/>
                <a:gd name="T94" fmla="*/ 11126810 w 70"/>
                <a:gd name="T95" fmla="*/ 867291 h 29"/>
                <a:gd name="T96" fmla="*/ 12037634 w 70"/>
                <a:gd name="T97" fmla="*/ 1553195 h 29"/>
                <a:gd name="T98" fmla="*/ 12037634 w 70"/>
                <a:gd name="T99" fmla="*/ 2420283 h 29"/>
                <a:gd name="T100" fmla="*/ 11126810 w 70"/>
                <a:gd name="T101" fmla="*/ 1553195 h 29"/>
                <a:gd name="T102" fmla="*/ 11126810 w 70"/>
                <a:gd name="T103" fmla="*/ 2420283 h 29"/>
                <a:gd name="T104" fmla="*/ 5893935 w 70"/>
                <a:gd name="T105" fmla="*/ 1324547 h 29"/>
                <a:gd name="T106" fmla="*/ 5584051 w 70"/>
                <a:gd name="T107" fmla="*/ 1553195 h 29"/>
                <a:gd name="T108" fmla="*/ 5234250 w 70"/>
                <a:gd name="T109" fmla="*/ 1324547 h 29"/>
                <a:gd name="T110" fmla="*/ 5584051 w 70"/>
                <a:gd name="T111" fmla="*/ 1095939 h 29"/>
                <a:gd name="T112" fmla="*/ 5893935 w 70"/>
                <a:gd name="T113" fmla="*/ 1324547 h 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0"/>
                <a:gd name="T172" fmla="*/ 0 h 29"/>
                <a:gd name="T173" fmla="*/ 70 w 70"/>
                <a:gd name="T174" fmla="*/ 29 h 2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0" h="29">
                  <a:moveTo>
                    <a:pt x="70" y="16"/>
                  </a:moveTo>
                  <a:lnTo>
                    <a:pt x="43" y="20"/>
                  </a:lnTo>
                  <a:lnTo>
                    <a:pt x="44" y="24"/>
                  </a:lnTo>
                  <a:lnTo>
                    <a:pt x="47" y="27"/>
                  </a:lnTo>
                  <a:lnTo>
                    <a:pt x="38" y="29"/>
                  </a:lnTo>
                  <a:lnTo>
                    <a:pt x="34" y="26"/>
                  </a:lnTo>
                  <a:lnTo>
                    <a:pt x="33" y="20"/>
                  </a:lnTo>
                  <a:cubicBezTo>
                    <a:pt x="33" y="20"/>
                    <a:pt x="28" y="20"/>
                    <a:pt x="25" y="18"/>
                  </a:cubicBezTo>
                  <a:cubicBezTo>
                    <a:pt x="22" y="15"/>
                    <a:pt x="19" y="9"/>
                    <a:pt x="18" y="9"/>
                  </a:cubicBezTo>
                  <a:cubicBezTo>
                    <a:pt x="17" y="9"/>
                    <a:pt x="0" y="4"/>
                    <a:pt x="0" y="4"/>
                  </a:cubicBezTo>
                  <a:lnTo>
                    <a:pt x="20" y="3"/>
                  </a:lnTo>
                  <a:cubicBezTo>
                    <a:pt x="20" y="3"/>
                    <a:pt x="26" y="10"/>
                    <a:pt x="28" y="11"/>
                  </a:cubicBezTo>
                  <a:cubicBezTo>
                    <a:pt x="29" y="11"/>
                    <a:pt x="33" y="11"/>
                    <a:pt x="33" y="11"/>
                  </a:cubicBezTo>
                  <a:lnTo>
                    <a:pt x="33" y="5"/>
                  </a:lnTo>
                  <a:lnTo>
                    <a:pt x="36" y="1"/>
                  </a:lnTo>
                  <a:lnTo>
                    <a:pt x="45" y="0"/>
                  </a:lnTo>
                  <a:lnTo>
                    <a:pt x="42" y="5"/>
                  </a:lnTo>
                  <a:lnTo>
                    <a:pt x="42" y="11"/>
                  </a:lnTo>
                  <a:lnTo>
                    <a:pt x="65" y="5"/>
                  </a:lnTo>
                  <a:lnTo>
                    <a:pt x="70" y="16"/>
                  </a:lnTo>
                  <a:close/>
                  <a:moveTo>
                    <a:pt x="66" y="15"/>
                  </a:moveTo>
                  <a:lnTo>
                    <a:pt x="63" y="8"/>
                  </a:lnTo>
                  <a:moveTo>
                    <a:pt x="63" y="15"/>
                  </a:moveTo>
                  <a:lnTo>
                    <a:pt x="50" y="15"/>
                  </a:lnTo>
                  <a:moveTo>
                    <a:pt x="62" y="12"/>
                  </a:moveTo>
                  <a:lnTo>
                    <a:pt x="50" y="14"/>
                  </a:lnTo>
                  <a:moveTo>
                    <a:pt x="61" y="8"/>
                  </a:moveTo>
                  <a:lnTo>
                    <a:pt x="49" y="13"/>
                  </a:lnTo>
                  <a:moveTo>
                    <a:pt x="42" y="18"/>
                  </a:moveTo>
                  <a:lnTo>
                    <a:pt x="33" y="18"/>
                  </a:lnTo>
                  <a:moveTo>
                    <a:pt x="42" y="15"/>
                  </a:moveTo>
                  <a:lnTo>
                    <a:pt x="33" y="15"/>
                  </a:lnTo>
                  <a:moveTo>
                    <a:pt x="42" y="14"/>
                  </a:moveTo>
                  <a:lnTo>
                    <a:pt x="33" y="14"/>
                  </a:lnTo>
                  <a:moveTo>
                    <a:pt x="29" y="15"/>
                  </a:moveTo>
                  <a:lnTo>
                    <a:pt x="22" y="8"/>
                  </a:lnTo>
                  <a:moveTo>
                    <a:pt x="13" y="6"/>
                  </a:moveTo>
                  <a:lnTo>
                    <a:pt x="1" y="4"/>
                  </a:lnTo>
                  <a:moveTo>
                    <a:pt x="42" y="26"/>
                  </a:moveTo>
                  <a:lnTo>
                    <a:pt x="38" y="26"/>
                  </a:lnTo>
                  <a:moveTo>
                    <a:pt x="40" y="21"/>
                  </a:moveTo>
                  <a:lnTo>
                    <a:pt x="40" y="24"/>
                  </a:lnTo>
                  <a:moveTo>
                    <a:pt x="36" y="22"/>
                  </a:moveTo>
                  <a:lnTo>
                    <a:pt x="36" y="25"/>
                  </a:lnTo>
                  <a:moveTo>
                    <a:pt x="40" y="2"/>
                  </a:moveTo>
                  <a:lnTo>
                    <a:pt x="39" y="5"/>
                  </a:lnTo>
                  <a:moveTo>
                    <a:pt x="37" y="2"/>
                  </a:moveTo>
                  <a:lnTo>
                    <a:pt x="36" y="4"/>
                  </a:lnTo>
                  <a:moveTo>
                    <a:pt x="39" y="7"/>
                  </a:moveTo>
                  <a:lnTo>
                    <a:pt x="39" y="11"/>
                  </a:lnTo>
                  <a:moveTo>
                    <a:pt x="36" y="7"/>
                  </a:moveTo>
                  <a:lnTo>
                    <a:pt x="36" y="11"/>
                  </a:lnTo>
                  <a:moveTo>
                    <a:pt x="19" y="6"/>
                  </a:moveTo>
                  <a:cubicBezTo>
                    <a:pt x="19" y="7"/>
                    <a:pt x="19" y="7"/>
                    <a:pt x="18" y="7"/>
                  </a:cubicBezTo>
                  <a:cubicBezTo>
                    <a:pt x="17" y="7"/>
                    <a:pt x="17" y="7"/>
                    <a:pt x="17" y="6"/>
                  </a:cubicBezTo>
                  <a:cubicBezTo>
                    <a:pt x="17" y="5"/>
                    <a:pt x="17" y="5"/>
                    <a:pt x="18" y="5"/>
                  </a:cubicBezTo>
                  <a:cubicBezTo>
                    <a:pt x="19" y="5"/>
                    <a:pt x="19" y="5"/>
                    <a:pt x="19" y="6"/>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1" name="Freeform 48"/>
            <p:cNvSpPr>
              <a:spLocks noEditPoints="1"/>
            </p:cNvSpPr>
            <p:nvPr/>
          </p:nvSpPr>
          <p:spPr bwMode="auto">
            <a:xfrm>
              <a:off x="2176" y="2680"/>
              <a:ext cx="340" cy="265"/>
            </a:xfrm>
            <a:custGeom>
              <a:avLst/>
              <a:gdLst>
                <a:gd name="T0" fmla="*/ 16484020 w 56"/>
                <a:gd name="T1" fmla="*/ 9721018 h 46"/>
                <a:gd name="T2" fmla="*/ 9165319 w 56"/>
                <a:gd name="T3" fmla="*/ 7602090 h 46"/>
                <a:gd name="T4" fmla="*/ 8563283 w 56"/>
                <a:gd name="T5" fmla="*/ 8261692 h 46"/>
                <a:gd name="T6" fmla="*/ 8869021 w 56"/>
                <a:gd name="T7" fmla="*/ 9282841 h 46"/>
                <a:gd name="T8" fmla="*/ 6410937 w 56"/>
                <a:gd name="T9" fmla="*/ 8445619 h 46"/>
                <a:gd name="T10" fmla="*/ 5511461 w 56"/>
                <a:gd name="T11" fmla="*/ 7602090 h 46"/>
                <a:gd name="T12" fmla="*/ 6113273 w 56"/>
                <a:gd name="T13" fmla="*/ 6541346 h 46"/>
                <a:gd name="T14" fmla="*/ 4562958 w 56"/>
                <a:gd name="T15" fmla="*/ 5082020 h 46"/>
                <a:gd name="T16" fmla="*/ 3959598 w 56"/>
                <a:gd name="T17" fmla="*/ 2962856 h 46"/>
                <a:gd name="T18" fmla="*/ 0 w 56"/>
                <a:gd name="T19" fmla="*/ 0 h 46"/>
                <a:gd name="T20" fmla="*/ 5511461 w 56"/>
                <a:gd name="T21" fmla="*/ 2119130 h 46"/>
                <a:gd name="T22" fmla="*/ 6410937 w 56"/>
                <a:gd name="T23" fmla="*/ 4022441 h 46"/>
                <a:gd name="T24" fmla="*/ 7912444 w 56"/>
                <a:gd name="T25" fmla="*/ 4860624 h 46"/>
                <a:gd name="T26" fmla="*/ 8563283 w 56"/>
                <a:gd name="T27" fmla="*/ 3801045 h 46"/>
                <a:gd name="T28" fmla="*/ 10064795 w 56"/>
                <a:gd name="T29" fmla="*/ 3178710 h 46"/>
                <a:gd name="T30" fmla="*/ 12522880 w 56"/>
                <a:gd name="T31" fmla="*/ 4022441 h 46"/>
                <a:gd name="T32" fmla="*/ 10972565 w 56"/>
                <a:gd name="T33" fmla="*/ 4644776 h 46"/>
                <a:gd name="T34" fmla="*/ 10064795 w 56"/>
                <a:gd name="T35" fmla="*/ 5704321 h 46"/>
                <a:gd name="T36" fmla="*/ 17077763 w 56"/>
                <a:gd name="T37" fmla="*/ 6979754 h 46"/>
                <a:gd name="T38" fmla="*/ 16484020 w 56"/>
                <a:gd name="T39" fmla="*/ 9721018 h 46"/>
                <a:gd name="T40" fmla="*/ 15881989 w 56"/>
                <a:gd name="T41" fmla="*/ 9098919 h 46"/>
                <a:gd name="T42" fmla="*/ 16178068 w 56"/>
                <a:gd name="T43" fmla="*/ 7386040 h 46"/>
                <a:gd name="T44" fmla="*/ 14924088 w 56"/>
                <a:gd name="T45" fmla="*/ 8661473 h 46"/>
                <a:gd name="T46" fmla="*/ 11270004 w 56"/>
                <a:gd name="T47" fmla="*/ 7386040 h 46"/>
                <a:gd name="T48" fmla="*/ 15229820 w 56"/>
                <a:gd name="T49" fmla="*/ 8039334 h 46"/>
                <a:gd name="T50" fmla="*/ 11574377 w 56"/>
                <a:gd name="T51" fmla="*/ 6979754 h 46"/>
                <a:gd name="T52" fmla="*/ 15229820 w 56"/>
                <a:gd name="T53" fmla="*/ 7202112 h 46"/>
                <a:gd name="T54" fmla="*/ 11574377 w 56"/>
                <a:gd name="T55" fmla="*/ 6763900 h 46"/>
                <a:gd name="T56" fmla="*/ 9165319 w 56"/>
                <a:gd name="T57" fmla="*/ 6979754 h 46"/>
                <a:gd name="T58" fmla="*/ 6715304 w 56"/>
                <a:gd name="T59" fmla="*/ 5920175 h 46"/>
                <a:gd name="T60" fmla="*/ 9471052 w 56"/>
                <a:gd name="T61" fmla="*/ 6541346 h 46"/>
                <a:gd name="T62" fmla="*/ 7012968 w 56"/>
                <a:gd name="T63" fmla="*/ 5704321 h 46"/>
                <a:gd name="T64" fmla="*/ 9768716 w 56"/>
                <a:gd name="T65" fmla="*/ 6142533 h 46"/>
                <a:gd name="T66" fmla="*/ 7309083 w 56"/>
                <a:gd name="T67" fmla="*/ 5297874 h 46"/>
                <a:gd name="T68" fmla="*/ 5807570 w 56"/>
                <a:gd name="T69" fmla="*/ 5082020 h 46"/>
                <a:gd name="T70" fmla="*/ 5205722 w 56"/>
                <a:gd name="T71" fmla="*/ 2962856 h 46"/>
                <a:gd name="T72" fmla="*/ 3357779 w 56"/>
                <a:gd name="T73" fmla="*/ 1681880 h 46"/>
                <a:gd name="T74" fmla="*/ 297664 w 56"/>
                <a:gd name="T75" fmla="*/ 222554 h 46"/>
                <a:gd name="T76" fmla="*/ 7614780 w 56"/>
                <a:gd name="T77" fmla="*/ 8445619 h 46"/>
                <a:gd name="T78" fmla="*/ 6715304 w 56"/>
                <a:gd name="T79" fmla="*/ 8039334 h 46"/>
                <a:gd name="T80" fmla="*/ 8216816 w 56"/>
                <a:gd name="T81" fmla="*/ 7386040 h 46"/>
                <a:gd name="T82" fmla="*/ 7614780 w 56"/>
                <a:gd name="T83" fmla="*/ 8039334 h 46"/>
                <a:gd name="T84" fmla="*/ 6715304 w 56"/>
                <a:gd name="T85" fmla="*/ 6979754 h 46"/>
                <a:gd name="T86" fmla="*/ 6410937 w 56"/>
                <a:gd name="T87" fmla="*/ 7602090 h 46"/>
                <a:gd name="T88" fmla="*/ 10972565 w 56"/>
                <a:gd name="T89" fmla="*/ 4022441 h 46"/>
                <a:gd name="T90" fmla="*/ 10370528 w 56"/>
                <a:gd name="T91" fmla="*/ 4238289 h 46"/>
                <a:gd name="T92" fmla="*/ 10064795 w 56"/>
                <a:gd name="T93" fmla="*/ 3585191 h 46"/>
                <a:gd name="T94" fmla="*/ 9471052 w 56"/>
                <a:gd name="T95" fmla="*/ 3801045 h 46"/>
                <a:gd name="T96" fmla="*/ 10064795 w 56"/>
                <a:gd name="T97" fmla="*/ 4644776 h 46"/>
                <a:gd name="T98" fmla="*/ 9471052 w 56"/>
                <a:gd name="T99" fmla="*/ 5297874 h 46"/>
                <a:gd name="T100" fmla="*/ 9165319 w 56"/>
                <a:gd name="T101" fmla="*/ 4422216 h 46"/>
                <a:gd name="T102" fmla="*/ 8563283 w 56"/>
                <a:gd name="T103" fmla="*/ 5082020 h 46"/>
                <a:gd name="T104" fmla="*/ 4859074 w 56"/>
                <a:gd name="T105" fmla="*/ 2341684 h 46"/>
                <a:gd name="T106" fmla="*/ 4257255 w 56"/>
                <a:gd name="T107" fmla="*/ 2525611 h 46"/>
                <a:gd name="T108" fmla="*/ 4257255 w 56"/>
                <a:gd name="T109" fmla="*/ 2119130 h 46"/>
                <a:gd name="T110" fmla="*/ 4562958 w 56"/>
                <a:gd name="T111" fmla="*/ 2119130 h 46"/>
                <a:gd name="T112" fmla="*/ 4859074 w 56"/>
                <a:gd name="T113" fmla="*/ 2341684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
                <a:gd name="T172" fmla="*/ 0 h 46"/>
                <a:gd name="T173" fmla="*/ 56 w 56"/>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 h="46">
                  <a:moveTo>
                    <a:pt x="54" y="46"/>
                  </a:moveTo>
                  <a:lnTo>
                    <a:pt x="30" y="36"/>
                  </a:lnTo>
                  <a:lnTo>
                    <a:pt x="28" y="39"/>
                  </a:lnTo>
                  <a:lnTo>
                    <a:pt x="29" y="44"/>
                  </a:lnTo>
                  <a:lnTo>
                    <a:pt x="21" y="40"/>
                  </a:lnTo>
                  <a:lnTo>
                    <a:pt x="18" y="36"/>
                  </a:lnTo>
                  <a:lnTo>
                    <a:pt x="20" y="31"/>
                  </a:lnTo>
                  <a:cubicBezTo>
                    <a:pt x="20" y="31"/>
                    <a:pt x="16" y="28"/>
                    <a:pt x="15" y="24"/>
                  </a:cubicBezTo>
                  <a:cubicBezTo>
                    <a:pt x="14" y="21"/>
                    <a:pt x="14" y="14"/>
                    <a:pt x="13" y="14"/>
                  </a:cubicBezTo>
                  <a:cubicBezTo>
                    <a:pt x="12" y="13"/>
                    <a:pt x="0" y="0"/>
                    <a:pt x="0" y="0"/>
                  </a:cubicBezTo>
                  <a:lnTo>
                    <a:pt x="18" y="10"/>
                  </a:lnTo>
                  <a:cubicBezTo>
                    <a:pt x="18" y="10"/>
                    <a:pt x="20" y="18"/>
                    <a:pt x="21" y="19"/>
                  </a:cubicBezTo>
                  <a:cubicBezTo>
                    <a:pt x="22" y="21"/>
                    <a:pt x="26" y="23"/>
                    <a:pt x="26" y="23"/>
                  </a:cubicBezTo>
                  <a:lnTo>
                    <a:pt x="28" y="18"/>
                  </a:lnTo>
                  <a:lnTo>
                    <a:pt x="33" y="15"/>
                  </a:lnTo>
                  <a:lnTo>
                    <a:pt x="41" y="19"/>
                  </a:lnTo>
                  <a:lnTo>
                    <a:pt x="36" y="22"/>
                  </a:lnTo>
                  <a:lnTo>
                    <a:pt x="33" y="27"/>
                  </a:lnTo>
                  <a:lnTo>
                    <a:pt x="56" y="33"/>
                  </a:lnTo>
                  <a:lnTo>
                    <a:pt x="54" y="46"/>
                  </a:lnTo>
                  <a:close/>
                  <a:moveTo>
                    <a:pt x="52" y="43"/>
                  </a:moveTo>
                  <a:lnTo>
                    <a:pt x="53" y="35"/>
                  </a:lnTo>
                  <a:moveTo>
                    <a:pt x="49" y="41"/>
                  </a:moveTo>
                  <a:lnTo>
                    <a:pt x="37" y="35"/>
                  </a:lnTo>
                  <a:moveTo>
                    <a:pt x="50" y="38"/>
                  </a:moveTo>
                  <a:lnTo>
                    <a:pt x="38" y="33"/>
                  </a:lnTo>
                  <a:moveTo>
                    <a:pt x="50" y="34"/>
                  </a:moveTo>
                  <a:lnTo>
                    <a:pt x="38" y="32"/>
                  </a:lnTo>
                  <a:moveTo>
                    <a:pt x="30" y="33"/>
                  </a:moveTo>
                  <a:lnTo>
                    <a:pt x="22" y="28"/>
                  </a:lnTo>
                  <a:moveTo>
                    <a:pt x="31" y="31"/>
                  </a:moveTo>
                  <a:lnTo>
                    <a:pt x="23" y="27"/>
                  </a:lnTo>
                  <a:moveTo>
                    <a:pt x="32" y="29"/>
                  </a:moveTo>
                  <a:lnTo>
                    <a:pt x="24" y="25"/>
                  </a:lnTo>
                  <a:moveTo>
                    <a:pt x="19" y="24"/>
                  </a:moveTo>
                  <a:lnTo>
                    <a:pt x="17" y="14"/>
                  </a:lnTo>
                  <a:moveTo>
                    <a:pt x="11" y="8"/>
                  </a:moveTo>
                  <a:lnTo>
                    <a:pt x="1" y="1"/>
                  </a:lnTo>
                  <a:moveTo>
                    <a:pt x="25" y="40"/>
                  </a:moveTo>
                  <a:lnTo>
                    <a:pt x="22" y="38"/>
                  </a:lnTo>
                  <a:moveTo>
                    <a:pt x="27" y="35"/>
                  </a:moveTo>
                  <a:lnTo>
                    <a:pt x="25" y="38"/>
                  </a:lnTo>
                  <a:moveTo>
                    <a:pt x="22" y="33"/>
                  </a:moveTo>
                  <a:lnTo>
                    <a:pt x="21" y="36"/>
                  </a:lnTo>
                  <a:moveTo>
                    <a:pt x="36" y="19"/>
                  </a:moveTo>
                  <a:lnTo>
                    <a:pt x="34" y="20"/>
                  </a:lnTo>
                  <a:moveTo>
                    <a:pt x="33" y="17"/>
                  </a:moveTo>
                  <a:lnTo>
                    <a:pt x="31" y="18"/>
                  </a:lnTo>
                  <a:moveTo>
                    <a:pt x="33" y="22"/>
                  </a:moveTo>
                  <a:lnTo>
                    <a:pt x="31" y="25"/>
                  </a:lnTo>
                  <a:moveTo>
                    <a:pt x="30" y="21"/>
                  </a:moveTo>
                  <a:lnTo>
                    <a:pt x="28" y="24"/>
                  </a:lnTo>
                  <a:moveTo>
                    <a:pt x="16" y="11"/>
                  </a:moveTo>
                  <a:cubicBezTo>
                    <a:pt x="15" y="12"/>
                    <a:pt x="15" y="12"/>
                    <a:pt x="14" y="12"/>
                  </a:cubicBezTo>
                  <a:cubicBezTo>
                    <a:pt x="14" y="11"/>
                    <a:pt x="13" y="11"/>
                    <a:pt x="14" y="10"/>
                  </a:cubicBezTo>
                  <a:cubicBezTo>
                    <a:pt x="14" y="10"/>
                    <a:pt x="15" y="9"/>
                    <a:pt x="15" y="10"/>
                  </a:cubicBezTo>
                  <a:cubicBezTo>
                    <a:pt x="16" y="10"/>
                    <a:pt x="16" y="11"/>
                    <a:pt x="16" y="11"/>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2" name="Freeform 49"/>
            <p:cNvSpPr>
              <a:spLocks noEditPoints="1"/>
            </p:cNvSpPr>
            <p:nvPr/>
          </p:nvSpPr>
          <p:spPr bwMode="auto">
            <a:xfrm>
              <a:off x="1970" y="2339"/>
              <a:ext cx="206" cy="391"/>
            </a:xfrm>
            <a:custGeom>
              <a:avLst/>
              <a:gdLst>
                <a:gd name="T0" fmla="*/ 7813216 w 34"/>
                <a:gd name="T1" fmla="*/ 15405254 h 67"/>
                <a:gd name="T2" fmla="*/ 3021287 w 34"/>
                <a:gd name="T3" fmla="*/ 10586185 h 67"/>
                <a:gd name="T4" fmla="*/ 1828710 w 34"/>
                <a:gd name="T5" fmla="*/ 11019862 h 67"/>
                <a:gd name="T6" fmla="*/ 1828710 w 34"/>
                <a:gd name="T7" fmla="*/ 11967495 h 67"/>
                <a:gd name="T8" fmla="*/ 0 w 34"/>
                <a:gd name="T9" fmla="*/ 10349490 h 67"/>
                <a:gd name="T10" fmla="*/ 0 w 34"/>
                <a:gd name="T11" fmla="*/ 9442387 h 67"/>
                <a:gd name="T12" fmla="*/ 1184573 w 34"/>
                <a:gd name="T13" fmla="*/ 8494959 h 67"/>
                <a:gd name="T14" fmla="*/ 889429 w 34"/>
                <a:gd name="T15" fmla="*/ 6673804 h 67"/>
                <a:gd name="T16" fmla="*/ 1828710 w 34"/>
                <a:gd name="T17" fmla="*/ 4148901 h 67"/>
                <a:gd name="T18" fmla="*/ 595643 w 34"/>
                <a:gd name="T19" fmla="*/ 0 h 67"/>
                <a:gd name="T20" fmla="*/ 3910722 w 34"/>
                <a:gd name="T21" fmla="*/ 4148901 h 67"/>
                <a:gd name="T22" fmla="*/ 3021287 w 34"/>
                <a:gd name="T23" fmla="*/ 6200589 h 67"/>
                <a:gd name="T24" fmla="*/ 3910722 w 34"/>
                <a:gd name="T25" fmla="*/ 7344182 h 67"/>
                <a:gd name="T26" fmla="*/ 5143784 w 34"/>
                <a:gd name="T27" fmla="*/ 6910499 h 67"/>
                <a:gd name="T28" fmla="*/ 6923787 w 34"/>
                <a:gd name="T29" fmla="*/ 6910499 h 67"/>
                <a:gd name="T30" fmla="*/ 8410186 w 34"/>
                <a:gd name="T31" fmla="*/ 8494959 h 67"/>
                <a:gd name="T32" fmla="*/ 6629965 w 34"/>
                <a:gd name="T33" fmla="*/ 8494959 h 67"/>
                <a:gd name="T34" fmla="*/ 5143784 w 34"/>
                <a:gd name="T35" fmla="*/ 9205862 h 67"/>
                <a:gd name="T36" fmla="*/ 10238897 w 34"/>
                <a:gd name="T37" fmla="*/ 13111088 h 67"/>
                <a:gd name="T38" fmla="*/ 7813216 w 34"/>
                <a:gd name="T39" fmla="*/ 15405254 h 67"/>
                <a:gd name="T40" fmla="*/ 7519430 w 34"/>
                <a:gd name="T41" fmla="*/ 14498356 h 67"/>
                <a:gd name="T42" fmla="*/ 9054324 w 34"/>
                <a:gd name="T43" fmla="*/ 13111088 h 67"/>
                <a:gd name="T44" fmla="*/ 7225608 w 34"/>
                <a:gd name="T45" fmla="*/ 13788440 h 67"/>
                <a:gd name="T46" fmla="*/ 5143784 w 34"/>
                <a:gd name="T47" fmla="*/ 11256557 h 67"/>
                <a:gd name="T48" fmla="*/ 7813216 w 34"/>
                <a:gd name="T49" fmla="*/ 13354763 h 67"/>
                <a:gd name="T50" fmla="*/ 5437388 w 34"/>
                <a:gd name="T51" fmla="*/ 11019862 h 67"/>
                <a:gd name="T52" fmla="*/ 8410186 w 34"/>
                <a:gd name="T53" fmla="*/ 12636676 h 67"/>
                <a:gd name="T54" fmla="*/ 5739433 w 34"/>
                <a:gd name="T55" fmla="*/ 10822711 h 67"/>
                <a:gd name="T56" fmla="*/ 3315110 w 34"/>
                <a:gd name="T57" fmla="*/ 9875078 h 67"/>
                <a:gd name="T58" fmla="*/ 2130500 w 34"/>
                <a:gd name="T59" fmla="*/ 8298794 h 67"/>
                <a:gd name="T60" fmla="*/ 3910722 w 34"/>
                <a:gd name="T61" fmla="*/ 9638553 h 67"/>
                <a:gd name="T62" fmla="*/ 2719467 w 34"/>
                <a:gd name="T63" fmla="*/ 8061078 h 67"/>
                <a:gd name="T64" fmla="*/ 4498143 w 34"/>
                <a:gd name="T65" fmla="*/ 9442387 h 67"/>
                <a:gd name="T66" fmla="*/ 3021287 w 34"/>
                <a:gd name="T67" fmla="*/ 7817397 h 67"/>
                <a:gd name="T68" fmla="*/ 2130500 w 34"/>
                <a:gd name="T69" fmla="*/ 7107691 h 67"/>
                <a:gd name="T70" fmla="*/ 2719467 w 34"/>
                <a:gd name="T71" fmla="*/ 4819279 h 67"/>
                <a:gd name="T72" fmla="*/ 2130500 w 34"/>
                <a:gd name="T73" fmla="*/ 3005273 h 67"/>
                <a:gd name="T74" fmla="*/ 889429 w 34"/>
                <a:gd name="T75" fmla="*/ 236695 h 67"/>
                <a:gd name="T76" fmla="*/ 1184573 w 34"/>
                <a:gd name="T77" fmla="*/ 10822711 h 67"/>
                <a:gd name="T78" fmla="*/ 293823 w 34"/>
                <a:gd name="T79" fmla="*/ 10112964 h 67"/>
                <a:gd name="T80" fmla="*/ 2424323 w 34"/>
                <a:gd name="T81" fmla="*/ 9875078 h 67"/>
                <a:gd name="T82" fmla="*/ 1486399 w 34"/>
                <a:gd name="T83" fmla="*/ 10349490 h 67"/>
                <a:gd name="T84" fmla="*/ 1486399 w 34"/>
                <a:gd name="T85" fmla="*/ 9205862 h 67"/>
                <a:gd name="T86" fmla="*/ 595643 w 34"/>
                <a:gd name="T87" fmla="*/ 9638553 h 67"/>
                <a:gd name="T88" fmla="*/ 7225608 w 34"/>
                <a:gd name="T89" fmla="*/ 7817397 h 67"/>
                <a:gd name="T90" fmla="*/ 6336402 w 34"/>
                <a:gd name="T91" fmla="*/ 7817397 h 67"/>
                <a:gd name="T92" fmla="*/ 6629965 w 34"/>
                <a:gd name="T93" fmla="*/ 7344182 h 67"/>
                <a:gd name="T94" fmla="*/ 6033031 w 34"/>
                <a:gd name="T95" fmla="*/ 7344182 h 67"/>
                <a:gd name="T96" fmla="*/ 5739433 w 34"/>
                <a:gd name="T97" fmla="*/ 8298794 h 67"/>
                <a:gd name="T98" fmla="*/ 4801509 w 34"/>
                <a:gd name="T99" fmla="*/ 8731450 h 67"/>
                <a:gd name="T100" fmla="*/ 5437388 w 34"/>
                <a:gd name="T101" fmla="*/ 7580906 h 67"/>
                <a:gd name="T102" fmla="*/ 4204539 w 34"/>
                <a:gd name="T103" fmla="*/ 8061078 h 67"/>
                <a:gd name="T104" fmla="*/ 3021287 w 34"/>
                <a:gd name="T105" fmla="*/ 4148901 h 67"/>
                <a:gd name="T106" fmla="*/ 2424323 w 34"/>
                <a:gd name="T107" fmla="*/ 3912171 h 67"/>
                <a:gd name="T108" fmla="*/ 2719467 w 34"/>
                <a:gd name="T109" fmla="*/ 3675680 h 67"/>
                <a:gd name="T110" fmla="*/ 3021287 w 34"/>
                <a:gd name="T111" fmla="*/ 3675680 h 67"/>
                <a:gd name="T112" fmla="*/ 3021287 w 34"/>
                <a:gd name="T113" fmla="*/ 4148901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
                <a:gd name="T172" fmla="*/ 0 h 67"/>
                <a:gd name="T173" fmla="*/ 34 w 34"/>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 h="67">
                  <a:moveTo>
                    <a:pt x="26" y="67"/>
                  </a:moveTo>
                  <a:lnTo>
                    <a:pt x="10" y="46"/>
                  </a:lnTo>
                  <a:lnTo>
                    <a:pt x="6" y="48"/>
                  </a:lnTo>
                  <a:lnTo>
                    <a:pt x="6" y="52"/>
                  </a:lnTo>
                  <a:lnTo>
                    <a:pt x="0" y="45"/>
                  </a:lnTo>
                  <a:lnTo>
                    <a:pt x="0" y="41"/>
                  </a:lnTo>
                  <a:lnTo>
                    <a:pt x="4" y="37"/>
                  </a:lnTo>
                  <a:cubicBezTo>
                    <a:pt x="4" y="37"/>
                    <a:pt x="2" y="32"/>
                    <a:pt x="3" y="29"/>
                  </a:cubicBezTo>
                  <a:cubicBezTo>
                    <a:pt x="3" y="25"/>
                    <a:pt x="7" y="20"/>
                    <a:pt x="6" y="18"/>
                  </a:cubicBezTo>
                  <a:cubicBezTo>
                    <a:pt x="6" y="17"/>
                    <a:pt x="2" y="0"/>
                    <a:pt x="2" y="0"/>
                  </a:cubicBezTo>
                  <a:lnTo>
                    <a:pt x="13" y="18"/>
                  </a:lnTo>
                  <a:cubicBezTo>
                    <a:pt x="13" y="18"/>
                    <a:pt x="10" y="26"/>
                    <a:pt x="10" y="27"/>
                  </a:cubicBezTo>
                  <a:cubicBezTo>
                    <a:pt x="11" y="29"/>
                    <a:pt x="13" y="32"/>
                    <a:pt x="13" y="32"/>
                  </a:cubicBezTo>
                  <a:lnTo>
                    <a:pt x="17" y="30"/>
                  </a:lnTo>
                  <a:lnTo>
                    <a:pt x="23" y="30"/>
                  </a:lnTo>
                  <a:lnTo>
                    <a:pt x="28" y="37"/>
                  </a:lnTo>
                  <a:lnTo>
                    <a:pt x="22" y="37"/>
                  </a:lnTo>
                  <a:lnTo>
                    <a:pt x="17" y="40"/>
                  </a:lnTo>
                  <a:lnTo>
                    <a:pt x="34" y="57"/>
                  </a:lnTo>
                  <a:lnTo>
                    <a:pt x="26" y="67"/>
                  </a:lnTo>
                  <a:close/>
                  <a:moveTo>
                    <a:pt x="25" y="63"/>
                  </a:moveTo>
                  <a:lnTo>
                    <a:pt x="30" y="57"/>
                  </a:lnTo>
                  <a:moveTo>
                    <a:pt x="24" y="60"/>
                  </a:moveTo>
                  <a:lnTo>
                    <a:pt x="17" y="49"/>
                  </a:lnTo>
                  <a:moveTo>
                    <a:pt x="26" y="58"/>
                  </a:moveTo>
                  <a:lnTo>
                    <a:pt x="18" y="48"/>
                  </a:lnTo>
                  <a:moveTo>
                    <a:pt x="28" y="55"/>
                  </a:moveTo>
                  <a:lnTo>
                    <a:pt x="19" y="47"/>
                  </a:lnTo>
                  <a:moveTo>
                    <a:pt x="11" y="43"/>
                  </a:moveTo>
                  <a:lnTo>
                    <a:pt x="7" y="36"/>
                  </a:lnTo>
                  <a:moveTo>
                    <a:pt x="13" y="42"/>
                  </a:moveTo>
                  <a:lnTo>
                    <a:pt x="9" y="35"/>
                  </a:lnTo>
                  <a:moveTo>
                    <a:pt x="15" y="41"/>
                  </a:moveTo>
                  <a:lnTo>
                    <a:pt x="10" y="34"/>
                  </a:lnTo>
                  <a:moveTo>
                    <a:pt x="7" y="31"/>
                  </a:moveTo>
                  <a:lnTo>
                    <a:pt x="9" y="21"/>
                  </a:lnTo>
                  <a:moveTo>
                    <a:pt x="7" y="13"/>
                  </a:moveTo>
                  <a:lnTo>
                    <a:pt x="3" y="1"/>
                  </a:lnTo>
                  <a:moveTo>
                    <a:pt x="4" y="47"/>
                  </a:moveTo>
                  <a:lnTo>
                    <a:pt x="1" y="44"/>
                  </a:lnTo>
                  <a:moveTo>
                    <a:pt x="8" y="43"/>
                  </a:moveTo>
                  <a:lnTo>
                    <a:pt x="5" y="45"/>
                  </a:lnTo>
                  <a:moveTo>
                    <a:pt x="5" y="40"/>
                  </a:moveTo>
                  <a:lnTo>
                    <a:pt x="2" y="42"/>
                  </a:lnTo>
                  <a:moveTo>
                    <a:pt x="24" y="34"/>
                  </a:moveTo>
                  <a:lnTo>
                    <a:pt x="21" y="34"/>
                  </a:lnTo>
                  <a:moveTo>
                    <a:pt x="22" y="32"/>
                  </a:moveTo>
                  <a:lnTo>
                    <a:pt x="20" y="32"/>
                  </a:lnTo>
                  <a:moveTo>
                    <a:pt x="19" y="36"/>
                  </a:moveTo>
                  <a:lnTo>
                    <a:pt x="16" y="38"/>
                  </a:lnTo>
                  <a:moveTo>
                    <a:pt x="18" y="33"/>
                  </a:moveTo>
                  <a:lnTo>
                    <a:pt x="14" y="35"/>
                  </a:lnTo>
                  <a:moveTo>
                    <a:pt x="10" y="18"/>
                  </a:moveTo>
                  <a:cubicBezTo>
                    <a:pt x="9" y="18"/>
                    <a:pt x="9" y="18"/>
                    <a:pt x="8" y="17"/>
                  </a:cubicBezTo>
                  <a:cubicBezTo>
                    <a:pt x="8" y="17"/>
                    <a:pt x="8" y="16"/>
                    <a:pt x="9" y="16"/>
                  </a:cubicBezTo>
                  <a:cubicBezTo>
                    <a:pt x="9" y="15"/>
                    <a:pt x="10" y="16"/>
                    <a:pt x="10" y="16"/>
                  </a:cubicBezTo>
                  <a:cubicBezTo>
                    <a:pt x="11" y="17"/>
                    <a:pt x="10" y="17"/>
                    <a:pt x="10" y="18"/>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3" name="Freeform 50"/>
            <p:cNvSpPr>
              <a:spLocks noEditPoints="1"/>
            </p:cNvSpPr>
            <p:nvPr/>
          </p:nvSpPr>
          <p:spPr bwMode="auto">
            <a:xfrm>
              <a:off x="1836" y="1956"/>
              <a:ext cx="176" cy="409"/>
            </a:xfrm>
            <a:custGeom>
              <a:avLst/>
              <a:gdLst>
                <a:gd name="T0" fmla="*/ 3943602 w 29"/>
                <a:gd name="T1" fmla="*/ 16152210 h 70"/>
                <a:gd name="T2" fmla="*/ 2749903 w 29"/>
                <a:gd name="T3" fmla="*/ 9907645 h 70"/>
                <a:gd name="T4" fmla="*/ 1499004 w 29"/>
                <a:gd name="T5" fmla="*/ 10146583 h 70"/>
                <a:gd name="T6" fmla="*/ 601064 w 29"/>
                <a:gd name="T7" fmla="*/ 10861112 h 70"/>
                <a:gd name="T8" fmla="*/ 0 w 29"/>
                <a:gd name="T9" fmla="*/ 8750298 h 70"/>
                <a:gd name="T10" fmla="*/ 898158 w 29"/>
                <a:gd name="T11" fmla="*/ 7837731 h 70"/>
                <a:gd name="T12" fmla="*/ 2749903 w 29"/>
                <a:gd name="T13" fmla="*/ 7599985 h 70"/>
                <a:gd name="T14" fmla="*/ 3350785 w 29"/>
                <a:gd name="T15" fmla="*/ 5767847 h 70"/>
                <a:gd name="T16" fmla="*/ 6043706 w 29"/>
                <a:gd name="T17" fmla="*/ 4139793 h 70"/>
                <a:gd name="T18" fmla="*/ 7591663 w 29"/>
                <a:gd name="T19" fmla="*/ 0 h 70"/>
                <a:gd name="T20" fmla="*/ 7895457 w 29"/>
                <a:gd name="T21" fmla="*/ 4616512 h 70"/>
                <a:gd name="T22" fmla="*/ 5450890 w 29"/>
                <a:gd name="T23" fmla="*/ 6448650 h 70"/>
                <a:gd name="T24" fmla="*/ 5450890 w 29"/>
                <a:gd name="T25" fmla="*/ 7599985 h 70"/>
                <a:gd name="T26" fmla="*/ 7294611 w 29"/>
                <a:gd name="T27" fmla="*/ 7599985 h 70"/>
                <a:gd name="T28" fmla="*/ 8496521 w 29"/>
                <a:gd name="T29" fmla="*/ 8314479 h 70"/>
                <a:gd name="T30" fmla="*/ 8793609 w 29"/>
                <a:gd name="T31" fmla="*/ 10384358 h 70"/>
                <a:gd name="T32" fmla="*/ 7294611 w 29"/>
                <a:gd name="T33" fmla="*/ 9710764 h 70"/>
                <a:gd name="T34" fmla="*/ 5450890 w 29"/>
                <a:gd name="T35" fmla="*/ 9710764 h 70"/>
                <a:gd name="T36" fmla="*/ 7294611 w 29"/>
                <a:gd name="T37" fmla="*/ 15001863 h 70"/>
                <a:gd name="T38" fmla="*/ 3943602 w 29"/>
                <a:gd name="T39" fmla="*/ 16152210 h 70"/>
                <a:gd name="T40" fmla="*/ 4248943 w 29"/>
                <a:gd name="T41" fmla="*/ 15239638 h 70"/>
                <a:gd name="T42" fmla="*/ 6347689 w 29"/>
                <a:gd name="T43" fmla="*/ 14525349 h 70"/>
                <a:gd name="T44" fmla="*/ 4248943 w 29"/>
                <a:gd name="T45" fmla="*/ 14525349 h 70"/>
                <a:gd name="T46" fmla="*/ 4248943 w 29"/>
                <a:gd name="T47" fmla="*/ 11535903 h 70"/>
                <a:gd name="T48" fmla="*/ 5145773 w 29"/>
                <a:gd name="T49" fmla="*/ 14321304 h 70"/>
                <a:gd name="T50" fmla="*/ 4544672 w 29"/>
                <a:gd name="T51" fmla="*/ 11535903 h 70"/>
                <a:gd name="T52" fmla="*/ 6347689 w 29"/>
                <a:gd name="T53" fmla="*/ 14082332 h 70"/>
                <a:gd name="T54" fmla="*/ 4850008 w 29"/>
                <a:gd name="T55" fmla="*/ 11296931 h 70"/>
                <a:gd name="T56" fmla="*/ 3350785 w 29"/>
                <a:gd name="T57" fmla="*/ 9710764 h 70"/>
                <a:gd name="T58" fmla="*/ 3350785 w 29"/>
                <a:gd name="T59" fmla="*/ 7599985 h 70"/>
                <a:gd name="T60" fmla="*/ 4248943 w 29"/>
                <a:gd name="T61" fmla="*/ 9710764 h 70"/>
                <a:gd name="T62" fmla="*/ 4248943 w 29"/>
                <a:gd name="T63" fmla="*/ 7599985 h 70"/>
                <a:gd name="T64" fmla="*/ 4544672 w 29"/>
                <a:gd name="T65" fmla="*/ 9710764 h 70"/>
                <a:gd name="T66" fmla="*/ 4544672 w 29"/>
                <a:gd name="T67" fmla="*/ 7599985 h 70"/>
                <a:gd name="T68" fmla="*/ 4248943 w 29"/>
                <a:gd name="T69" fmla="*/ 6687419 h 70"/>
                <a:gd name="T70" fmla="*/ 6347689 w 29"/>
                <a:gd name="T71" fmla="*/ 5093055 h 70"/>
                <a:gd name="T72" fmla="*/ 6998846 w 29"/>
                <a:gd name="T73" fmla="*/ 2982451 h 70"/>
                <a:gd name="T74" fmla="*/ 7591663 w 29"/>
                <a:gd name="T75" fmla="*/ 238973 h 70"/>
                <a:gd name="T76" fmla="*/ 898158 w 29"/>
                <a:gd name="T77" fmla="*/ 9710764 h 70"/>
                <a:gd name="T78" fmla="*/ 898158 w 29"/>
                <a:gd name="T79" fmla="*/ 8750298 h 70"/>
                <a:gd name="T80" fmla="*/ 2444561 w 29"/>
                <a:gd name="T81" fmla="*/ 9234016 h 70"/>
                <a:gd name="T82" fmla="*/ 1499004 w 29"/>
                <a:gd name="T83" fmla="*/ 9234016 h 70"/>
                <a:gd name="T84" fmla="*/ 2100105 w 29"/>
                <a:gd name="T85" fmla="*/ 8314479 h 70"/>
                <a:gd name="T86" fmla="*/ 1201953 w 29"/>
                <a:gd name="T87" fmla="*/ 8314479 h 70"/>
                <a:gd name="T88" fmla="*/ 8192545 w 29"/>
                <a:gd name="T89" fmla="*/ 9234016 h 70"/>
                <a:gd name="T90" fmla="*/ 7294611 w 29"/>
                <a:gd name="T91" fmla="*/ 8989271 h 70"/>
                <a:gd name="T92" fmla="*/ 8192545 w 29"/>
                <a:gd name="T93" fmla="*/ 8553452 h 70"/>
                <a:gd name="T94" fmla="*/ 7591663 w 29"/>
                <a:gd name="T95" fmla="*/ 8314479 h 70"/>
                <a:gd name="T96" fmla="*/ 6693505 w 29"/>
                <a:gd name="T97" fmla="*/ 8989271 h 70"/>
                <a:gd name="T98" fmla="*/ 5450890 w 29"/>
                <a:gd name="T99" fmla="*/ 8989271 h 70"/>
                <a:gd name="T100" fmla="*/ 6693505 w 29"/>
                <a:gd name="T101" fmla="*/ 8314479 h 70"/>
                <a:gd name="T102" fmla="*/ 5450890 w 29"/>
                <a:gd name="T103" fmla="*/ 8314479 h 70"/>
                <a:gd name="T104" fmla="*/ 6998846 w 29"/>
                <a:gd name="T105" fmla="*/ 4378736 h 70"/>
                <a:gd name="T106" fmla="*/ 6693505 w 29"/>
                <a:gd name="T107" fmla="*/ 4139793 h 70"/>
                <a:gd name="T108" fmla="*/ 6998846 w 29"/>
                <a:gd name="T109" fmla="*/ 3935714 h 70"/>
                <a:gd name="T110" fmla="*/ 7294611 w 29"/>
                <a:gd name="T111" fmla="*/ 4139793 h 70"/>
                <a:gd name="T112" fmla="*/ 6998846 w 29"/>
                <a:gd name="T113" fmla="*/ 4378736 h 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
                <a:gd name="T172" fmla="*/ 0 h 70"/>
                <a:gd name="T173" fmla="*/ 29 w 29"/>
                <a:gd name="T174" fmla="*/ 70 h 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 h="70">
                  <a:moveTo>
                    <a:pt x="13" y="70"/>
                  </a:moveTo>
                  <a:lnTo>
                    <a:pt x="9" y="43"/>
                  </a:lnTo>
                  <a:lnTo>
                    <a:pt x="5" y="44"/>
                  </a:lnTo>
                  <a:lnTo>
                    <a:pt x="2" y="47"/>
                  </a:lnTo>
                  <a:lnTo>
                    <a:pt x="0" y="38"/>
                  </a:lnTo>
                  <a:lnTo>
                    <a:pt x="3" y="34"/>
                  </a:lnTo>
                  <a:lnTo>
                    <a:pt x="9" y="33"/>
                  </a:lnTo>
                  <a:cubicBezTo>
                    <a:pt x="9" y="33"/>
                    <a:pt x="9" y="28"/>
                    <a:pt x="11" y="25"/>
                  </a:cubicBezTo>
                  <a:cubicBezTo>
                    <a:pt x="14" y="22"/>
                    <a:pt x="20" y="19"/>
                    <a:pt x="20" y="18"/>
                  </a:cubicBezTo>
                  <a:cubicBezTo>
                    <a:pt x="20" y="17"/>
                    <a:pt x="25" y="0"/>
                    <a:pt x="25" y="0"/>
                  </a:cubicBezTo>
                  <a:lnTo>
                    <a:pt x="26" y="20"/>
                  </a:lnTo>
                  <a:cubicBezTo>
                    <a:pt x="26" y="20"/>
                    <a:pt x="19" y="26"/>
                    <a:pt x="18" y="28"/>
                  </a:cubicBezTo>
                  <a:cubicBezTo>
                    <a:pt x="18" y="29"/>
                    <a:pt x="18" y="33"/>
                    <a:pt x="18" y="33"/>
                  </a:cubicBezTo>
                  <a:lnTo>
                    <a:pt x="24" y="33"/>
                  </a:lnTo>
                  <a:lnTo>
                    <a:pt x="28" y="36"/>
                  </a:lnTo>
                  <a:lnTo>
                    <a:pt x="29" y="45"/>
                  </a:lnTo>
                  <a:lnTo>
                    <a:pt x="24" y="42"/>
                  </a:lnTo>
                  <a:lnTo>
                    <a:pt x="18" y="42"/>
                  </a:lnTo>
                  <a:lnTo>
                    <a:pt x="24" y="65"/>
                  </a:lnTo>
                  <a:lnTo>
                    <a:pt x="13" y="70"/>
                  </a:lnTo>
                  <a:close/>
                  <a:moveTo>
                    <a:pt x="14" y="66"/>
                  </a:moveTo>
                  <a:lnTo>
                    <a:pt x="21" y="63"/>
                  </a:lnTo>
                  <a:moveTo>
                    <a:pt x="14" y="63"/>
                  </a:moveTo>
                  <a:lnTo>
                    <a:pt x="14" y="50"/>
                  </a:lnTo>
                  <a:moveTo>
                    <a:pt x="17" y="62"/>
                  </a:moveTo>
                  <a:lnTo>
                    <a:pt x="15" y="50"/>
                  </a:lnTo>
                  <a:moveTo>
                    <a:pt x="21" y="61"/>
                  </a:moveTo>
                  <a:lnTo>
                    <a:pt x="16" y="49"/>
                  </a:lnTo>
                  <a:moveTo>
                    <a:pt x="11" y="42"/>
                  </a:moveTo>
                  <a:lnTo>
                    <a:pt x="11" y="33"/>
                  </a:lnTo>
                  <a:moveTo>
                    <a:pt x="14" y="42"/>
                  </a:moveTo>
                  <a:lnTo>
                    <a:pt x="14" y="33"/>
                  </a:lnTo>
                  <a:moveTo>
                    <a:pt x="15" y="42"/>
                  </a:moveTo>
                  <a:lnTo>
                    <a:pt x="15" y="33"/>
                  </a:lnTo>
                  <a:moveTo>
                    <a:pt x="14" y="29"/>
                  </a:moveTo>
                  <a:lnTo>
                    <a:pt x="21" y="22"/>
                  </a:lnTo>
                  <a:moveTo>
                    <a:pt x="23" y="13"/>
                  </a:moveTo>
                  <a:lnTo>
                    <a:pt x="25" y="1"/>
                  </a:lnTo>
                  <a:moveTo>
                    <a:pt x="3" y="42"/>
                  </a:moveTo>
                  <a:lnTo>
                    <a:pt x="3" y="38"/>
                  </a:lnTo>
                  <a:moveTo>
                    <a:pt x="8" y="40"/>
                  </a:moveTo>
                  <a:lnTo>
                    <a:pt x="5" y="40"/>
                  </a:lnTo>
                  <a:moveTo>
                    <a:pt x="7" y="36"/>
                  </a:moveTo>
                  <a:lnTo>
                    <a:pt x="4" y="36"/>
                  </a:lnTo>
                  <a:moveTo>
                    <a:pt x="27" y="40"/>
                  </a:moveTo>
                  <a:lnTo>
                    <a:pt x="24" y="39"/>
                  </a:lnTo>
                  <a:moveTo>
                    <a:pt x="27" y="37"/>
                  </a:moveTo>
                  <a:lnTo>
                    <a:pt x="25" y="36"/>
                  </a:lnTo>
                  <a:moveTo>
                    <a:pt x="22" y="39"/>
                  </a:moveTo>
                  <a:lnTo>
                    <a:pt x="18" y="39"/>
                  </a:lnTo>
                  <a:moveTo>
                    <a:pt x="22" y="36"/>
                  </a:moveTo>
                  <a:lnTo>
                    <a:pt x="18" y="36"/>
                  </a:lnTo>
                  <a:moveTo>
                    <a:pt x="23" y="19"/>
                  </a:moveTo>
                  <a:cubicBezTo>
                    <a:pt x="22" y="19"/>
                    <a:pt x="22" y="19"/>
                    <a:pt x="22" y="18"/>
                  </a:cubicBezTo>
                  <a:cubicBezTo>
                    <a:pt x="22" y="17"/>
                    <a:pt x="22" y="17"/>
                    <a:pt x="23" y="17"/>
                  </a:cubicBezTo>
                  <a:cubicBezTo>
                    <a:pt x="24" y="17"/>
                    <a:pt x="24" y="17"/>
                    <a:pt x="24" y="18"/>
                  </a:cubicBezTo>
                  <a:cubicBezTo>
                    <a:pt x="24" y="19"/>
                    <a:pt x="24" y="19"/>
                    <a:pt x="23" y="19"/>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4" name="Freeform 51"/>
            <p:cNvSpPr>
              <a:spLocks noEditPoints="1"/>
            </p:cNvSpPr>
            <p:nvPr/>
          </p:nvSpPr>
          <p:spPr bwMode="auto">
            <a:xfrm>
              <a:off x="1915" y="1626"/>
              <a:ext cx="279" cy="326"/>
            </a:xfrm>
            <a:custGeom>
              <a:avLst/>
              <a:gdLst>
                <a:gd name="T0" fmla="*/ 0 w 46"/>
                <a:gd name="T1" fmla="*/ 12262100 h 56"/>
                <a:gd name="T2" fmla="*/ 3036685 w 46"/>
                <a:gd name="T3" fmla="*/ 6812748 h 56"/>
                <a:gd name="T4" fmla="*/ 2093543 w 46"/>
                <a:gd name="T5" fmla="*/ 6384250 h 56"/>
                <a:gd name="T6" fmla="*/ 599516 w 46"/>
                <a:gd name="T7" fmla="*/ 6578401 h 56"/>
                <a:gd name="T8" fmla="*/ 1788984 w 46"/>
                <a:gd name="T9" fmla="*/ 4786862 h 56"/>
                <a:gd name="T10" fmla="*/ 3036685 w 46"/>
                <a:gd name="T11" fmla="*/ 4085118 h 56"/>
                <a:gd name="T12" fmla="*/ 4530669 w 46"/>
                <a:gd name="T13" fmla="*/ 4552485 h 56"/>
                <a:gd name="T14" fmla="*/ 6624212 w 46"/>
                <a:gd name="T15" fmla="*/ 3423640 h 56"/>
                <a:gd name="T16" fmla="*/ 9661115 w 46"/>
                <a:gd name="T17" fmla="*/ 2955091 h 56"/>
                <a:gd name="T18" fmla="*/ 13887225 w 46"/>
                <a:gd name="T19" fmla="*/ 0 h 56"/>
                <a:gd name="T20" fmla="*/ 10850577 w 46"/>
                <a:gd name="T21" fmla="*/ 4085118 h 56"/>
                <a:gd name="T22" fmla="*/ 8167088 w 46"/>
                <a:gd name="T23" fmla="*/ 4786862 h 56"/>
                <a:gd name="T24" fmla="*/ 6968055 w 46"/>
                <a:gd name="T25" fmla="*/ 5916888 h 56"/>
                <a:gd name="T26" fmla="*/ 8462046 w 46"/>
                <a:gd name="T27" fmla="*/ 6384250 h 56"/>
                <a:gd name="T28" fmla="*/ 9356556 w 46"/>
                <a:gd name="T29" fmla="*/ 7514486 h 56"/>
                <a:gd name="T30" fmla="*/ 8167088 w 46"/>
                <a:gd name="T31" fmla="*/ 9300303 h 56"/>
                <a:gd name="T32" fmla="*/ 7272396 w 46"/>
                <a:gd name="T33" fmla="*/ 8177151 h 56"/>
                <a:gd name="T34" fmla="*/ 5729738 w 46"/>
                <a:gd name="T35" fmla="*/ 7514486 h 56"/>
                <a:gd name="T36" fmla="*/ 3931152 w 46"/>
                <a:gd name="T37" fmla="*/ 12729671 h 56"/>
                <a:gd name="T38" fmla="*/ 0 w 46"/>
                <a:gd name="T39" fmla="*/ 12262100 h 56"/>
                <a:gd name="T40" fmla="*/ 894474 w 46"/>
                <a:gd name="T41" fmla="*/ 11833812 h 56"/>
                <a:gd name="T42" fmla="*/ 3331860 w 46"/>
                <a:gd name="T43" fmla="*/ 12027927 h 56"/>
                <a:gd name="T44" fmla="*/ 1494027 w 46"/>
                <a:gd name="T45" fmla="*/ 11132073 h 56"/>
                <a:gd name="T46" fmla="*/ 3331860 w 46"/>
                <a:gd name="T47" fmla="*/ 8404443 h 56"/>
                <a:gd name="T48" fmla="*/ 2437132 w 46"/>
                <a:gd name="T49" fmla="*/ 11365262 h 56"/>
                <a:gd name="T50" fmla="*/ 3931152 w 46"/>
                <a:gd name="T51" fmla="*/ 8637638 h 56"/>
                <a:gd name="T52" fmla="*/ 3636195 w 46"/>
                <a:gd name="T53" fmla="*/ 11365262 h 56"/>
                <a:gd name="T54" fmla="*/ 4235711 w 46"/>
                <a:gd name="T55" fmla="*/ 8637638 h 56"/>
                <a:gd name="T56" fmla="*/ 3931152 w 46"/>
                <a:gd name="T57" fmla="*/ 6812748 h 56"/>
                <a:gd name="T58" fmla="*/ 5425179 w 46"/>
                <a:gd name="T59" fmla="*/ 4980977 h 56"/>
                <a:gd name="T60" fmla="*/ 4530669 w 46"/>
                <a:gd name="T61" fmla="*/ 7046921 h 56"/>
                <a:gd name="T62" fmla="*/ 5729738 w 46"/>
                <a:gd name="T63" fmla="*/ 5215150 h 56"/>
                <a:gd name="T64" fmla="*/ 5130222 w 46"/>
                <a:gd name="T65" fmla="*/ 7281297 h 56"/>
                <a:gd name="T66" fmla="*/ 6319872 w 46"/>
                <a:gd name="T67" fmla="*/ 5448339 h 56"/>
                <a:gd name="T68" fmla="*/ 6624212 w 46"/>
                <a:gd name="T69" fmla="*/ 4319290 h 56"/>
                <a:gd name="T70" fmla="*/ 9661115 w 46"/>
                <a:gd name="T71" fmla="*/ 3850741 h 56"/>
                <a:gd name="T72" fmla="*/ 11450093 w 46"/>
                <a:gd name="T73" fmla="*/ 2493248 h 56"/>
                <a:gd name="T74" fmla="*/ 13592267 w 46"/>
                <a:gd name="T75" fmla="*/ 234377 h 56"/>
                <a:gd name="T76" fmla="*/ 1788984 w 46"/>
                <a:gd name="T77" fmla="*/ 5682512 h 56"/>
                <a:gd name="T78" fmla="*/ 2437132 w 46"/>
                <a:gd name="T79" fmla="*/ 4980977 h 56"/>
                <a:gd name="T80" fmla="*/ 3331860 w 46"/>
                <a:gd name="T81" fmla="*/ 6151265 h 56"/>
                <a:gd name="T82" fmla="*/ 2437132 w 46"/>
                <a:gd name="T83" fmla="*/ 5682512 h 56"/>
                <a:gd name="T84" fmla="*/ 3931152 w 46"/>
                <a:gd name="T85" fmla="*/ 4980977 h 56"/>
                <a:gd name="T86" fmla="*/ 3036685 w 46"/>
                <a:gd name="T87" fmla="*/ 4786862 h 56"/>
                <a:gd name="T88" fmla="*/ 8167088 w 46"/>
                <a:gd name="T89" fmla="*/ 8177151 h 56"/>
                <a:gd name="T90" fmla="*/ 7862529 w 46"/>
                <a:gd name="T91" fmla="*/ 7741778 h 56"/>
                <a:gd name="T92" fmla="*/ 8758362 w 46"/>
                <a:gd name="T93" fmla="*/ 7514486 h 56"/>
                <a:gd name="T94" fmla="*/ 8462046 w 46"/>
                <a:gd name="T95" fmla="*/ 7046921 h 56"/>
                <a:gd name="T96" fmla="*/ 7272396 w 46"/>
                <a:gd name="T97" fmla="*/ 7514486 h 56"/>
                <a:gd name="T98" fmla="*/ 6319872 w 46"/>
                <a:gd name="T99" fmla="*/ 7046921 h 56"/>
                <a:gd name="T100" fmla="*/ 7567572 w 46"/>
                <a:gd name="T101" fmla="*/ 6812748 h 56"/>
                <a:gd name="T102" fmla="*/ 6624212 w 46"/>
                <a:gd name="T103" fmla="*/ 6384250 h 56"/>
                <a:gd name="T104" fmla="*/ 10555583 w 46"/>
                <a:gd name="T105" fmla="*/ 3616568 h 56"/>
                <a:gd name="T106" fmla="*/ 10251024 w 46"/>
                <a:gd name="T107" fmla="*/ 3189264 h 56"/>
                <a:gd name="T108" fmla="*/ 10850577 w 46"/>
                <a:gd name="T109" fmla="*/ 3189264 h 56"/>
                <a:gd name="T110" fmla="*/ 10850577 w 46"/>
                <a:gd name="T111" fmla="*/ 3423640 h 56"/>
                <a:gd name="T112" fmla="*/ 10555583 w 46"/>
                <a:gd name="T113" fmla="*/ 3616568 h 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6"/>
                <a:gd name="T172" fmla="*/ 0 h 56"/>
                <a:gd name="T173" fmla="*/ 46 w 46"/>
                <a:gd name="T174" fmla="*/ 56 h 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6" h="56">
                  <a:moveTo>
                    <a:pt x="0" y="54"/>
                  </a:moveTo>
                  <a:lnTo>
                    <a:pt x="10" y="30"/>
                  </a:lnTo>
                  <a:lnTo>
                    <a:pt x="7" y="28"/>
                  </a:lnTo>
                  <a:lnTo>
                    <a:pt x="2" y="29"/>
                  </a:lnTo>
                  <a:lnTo>
                    <a:pt x="6" y="21"/>
                  </a:lnTo>
                  <a:lnTo>
                    <a:pt x="10" y="18"/>
                  </a:lnTo>
                  <a:lnTo>
                    <a:pt x="15" y="20"/>
                  </a:lnTo>
                  <a:cubicBezTo>
                    <a:pt x="15" y="20"/>
                    <a:pt x="18" y="16"/>
                    <a:pt x="22" y="15"/>
                  </a:cubicBezTo>
                  <a:cubicBezTo>
                    <a:pt x="25" y="14"/>
                    <a:pt x="32" y="14"/>
                    <a:pt x="32" y="13"/>
                  </a:cubicBezTo>
                  <a:cubicBezTo>
                    <a:pt x="33" y="12"/>
                    <a:pt x="46" y="0"/>
                    <a:pt x="46" y="0"/>
                  </a:cubicBezTo>
                  <a:lnTo>
                    <a:pt x="36" y="18"/>
                  </a:lnTo>
                  <a:cubicBezTo>
                    <a:pt x="36" y="18"/>
                    <a:pt x="28" y="20"/>
                    <a:pt x="27" y="21"/>
                  </a:cubicBezTo>
                  <a:cubicBezTo>
                    <a:pt x="25" y="22"/>
                    <a:pt x="23" y="26"/>
                    <a:pt x="23" y="26"/>
                  </a:cubicBezTo>
                  <a:lnTo>
                    <a:pt x="28" y="28"/>
                  </a:lnTo>
                  <a:lnTo>
                    <a:pt x="31" y="33"/>
                  </a:lnTo>
                  <a:lnTo>
                    <a:pt x="27" y="41"/>
                  </a:lnTo>
                  <a:lnTo>
                    <a:pt x="24" y="36"/>
                  </a:lnTo>
                  <a:lnTo>
                    <a:pt x="19" y="33"/>
                  </a:lnTo>
                  <a:lnTo>
                    <a:pt x="13" y="56"/>
                  </a:lnTo>
                  <a:lnTo>
                    <a:pt x="0" y="54"/>
                  </a:lnTo>
                  <a:close/>
                  <a:moveTo>
                    <a:pt x="3" y="52"/>
                  </a:moveTo>
                  <a:lnTo>
                    <a:pt x="11" y="53"/>
                  </a:lnTo>
                  <a:moveTo>
                    <a:pt x="5" y="49"/>
                  </a:moveTo>
                  <a:lnTo>
                    <a:pt x="11" y="37"/>
                  </a:lnTo>
                  <a:moveTo>
                    <a:pt x="8" y="50"/>
                  </a:moveTo>
                  <a:lnTo>
                    <a:pt x="13" y="38"/>
                  </a:lnTo>
                  <a:moveTo>
                    <a:pt x="12" y="50"/>
                  </a:moveTo>
                  <a:lnTo>
                    <a:pt x="14" y="38"/>
                  </a:lnTo>
                  <a:moveTo>
                    <a:pt x="13" y="30"/>
                  </a:moveTo>
                  <a:lnTo>
                    <a:pt x="18" y="22"/>
                  </a:lnTo>
                  <a:moveTo>
                    <a:pt x="15" y="31"/>
                  </a:moveTo>
                  <a:lnTo>
                    <a:pt x="19" y="23"/>
                  </a:lnTo>
                  <a:moveTo>
                    <a:pt x="17" y="32"/>
                  </a:moveTo>
                  <a:lnTo>
                    <a:pt x="21" y="24"/>
                  </a:lnTo>
                  <a:moveTo>
                    <a:pt x="22" y="19"/>
                  </a:moveTo>
                  <a:lnTo>
                    <a:pt x="32" y="17"/>
                  </a:lnTo>
                  <a:moveTo>
                    <a:pt x="38" y="11"/>
                  </a:moveTo>
                  <a:lnTo>
                    <a:pt x="45" y="1"/>
                  </a:lnTo>
                  <a:moveTo>
                    <a:pt x="6" y="25"/>
                  </a:moveTo>
                  <a:lnTo>
                    <a:pt x="8" y="22"/>
                  </a:lnTo>
                  <a:moveTo>
                    <a:pt x="11" y="27"/>
                  </a:moveTo>
                  <a:lnTo>
                    <a:pt x="8" y="25"/>
                  </a:lnTo>
                  <a:moveTo>
                    <a:pt x="13" y="22"/>
                  </a:moveTo>
                  <a:lnTo>
                    <a:pt x="10" y="21"/>
                  </a:lnTo>
                  <a:moveTo>
                    <a:pt x="27" y="36"/>
                  </a:moveTo>
                  <a:lnTo>
                    <a:pt x="26" y="34"/>
                  </a:lnTo>
                  <a:moveTo>
                    <a:pt x="29" y="33"/>
                  </a:moveTo>
                  <a:lnTo>
                    <a:pt x="28" y="31"/>
                  </a:lnTo>
                  <a:moveTo>
                    <a:pt x="24" y="33"/>
                  </a:moveTo>
                  <a:lnTo>
                    <a:pt x="21" y="31"/>
                  </a:lnTo>
                  <a:moveTo>
                    <a:pt x="25" y="30"/>
                  </a:moveTo>
                  <a:lnTo>
                    <a:pt x="22" y="28"/>
                  </a:lnTo>
                  <a:moveTo>
                    <a:pt x="35" y="16"/>
                  </a:moveTo>
                  <a:cubicBezTo>
                    <a:pt x="34" y="15"/>
                    <a:pt x="34" y="15"/>
                    <a:pt x="34" y="14"/>
                  </a:cubicBezTo>
                  <a:cubicBezTo>
                    <a:pt x="35" y="14"/>
                    <a:pt x="35" y="13"/>
                    <a:pt x="36" y="14"/>
                  </a:cubicBezTo>
                  <a:cubicBezTo>
                    <a:pt x="36" y="14"/>
                    <a:pt x="37" y="15"/>
                    <a:pt x="36" y="15"/>
                  </a:cubicBezTo>
                  <a:cubicBezTo>
                    <a:pt x="36" y="16"/>
                    <a:pt x="35" y="16"/>
                    <a:pt x="35" y="16"/>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5" name="Freeform 52"/>
            <p:cNvSpPr>
              <a:spLocks noEditPoints="1"/>
            </p:cNvSpPr>
            <p:nvPr/>
          </p:nvSpPr>
          <p:spPr bwMode="auto">
            <a:xfrm>
              <a:off x="2139" y="1425"/>
              <a:ext cx="408" cy="201"/>
            </a:xfrm>
            <a:custGeom>
              <a:avLst/>
              <a:gdLst>
                <a:gd name="T0" fmla="*/ 0 w 67"/>
                <a:gd name="T1" fmla="*/ 6447873 h 34"/>
                <a:gd name="T2" fmla="*/ 6523616 w 67"/>
                <a:gd name="T3" fmla="*/ 2477041 h 34"/>
                <a:gd name="T4" fmla="*/ 5911640 w 67"/>
                <a:gd name="T5" fmla="*/ 1495044 h 34"/>
                <a:gd name="T6" fmla="*/ 4639630 w 67"/>
                <a:gd name="T7" fmla="*/ 1495044 h 34"/>
                <a:gd name="T8" fmla="*/ 6832995 w 67"/>
                <a:gd name="T9" fmla="*/ 0 h 34"/>
                <a:gd name="T10" fmla="*/ 8055576 w 67"/>
                <a:gd name="T11" fmla="*/ 0 h 34"/>
                <a:gd name="T12" fmla="*/ 9328957 w 67"/>
                <a:gd name="T13" fmla="*/ 982033 h 34"/>
                <a:gd name="T14" fmla="*/ 11781974 w 67"/>
                <a:gd name="T15" fmla="*/ 729139 h 34"/>
                <a:gd name="T16" fmla="*/ 15199285 w 67"/>
                <a:gd name="T17" fmla="*/ 1495044 h 34"/>
                <a:gd name="T18" fmla="*/ 20809705 w 67"/>
                <a:gd name="T19" fmla="*/ 513017 h 34"/>
                <a:gd name="T20" fmla="*/ 15199285 w 67"/>
                <a:gd name="T21" fmla="*/ 3241728 h 34"/>
                <a:gd name="T22" fmla="*/ 12443415 w 67"/>
                <a:gd name="T23" fmla="*/ 2477041 h 34"/>
                <a:gd name="T24" fmla="*/ 10860656 w 67"/>
                <a:gd name="T25" fmla="*/ 3241728 h 34"/>
                <a:gd name="T26" fmla="*/ 11472631 w 67"/>
                <a:gd name="T27" fmla="*/ 4223719 h 34"/>
                <a:gd name="T28" fmla="*/ 11472631 w 67"/>
                <a:gd name="T29" fmla="*/ 5718769 h 34"/>
                <a:gd name="T30" fmla="*/ 9328957 w 67"/>
                <a:gd name="T31" fmla="*/ 6960890 h 34"/>
                <a:gd name="T32" fmla="*/ 9328957 w 67"/>
                <a:gd name="T33" fmla="*/ 5465876 h 34"/>
                <a:gd name="T34" fmla="*/ 8364920 w 67"/>
                <a:gd name="T35" fmla="*/ 4223719 h 34"/>
                <a:gd name="T36" fmla="*/ 3106341 w 67"/>
                <a:gd name="T37" fmla="*/ 8455934 h 34"/>
                <a:gd name="T38" fmla="*/ 0 w 67"/>
                <a:gd name="T39" fmla="*/ 6447873 h 34"/>
                <a:gd name="T40" fmla="*/ 1222575 w 67"/>
                <a:gd name="T41" fmla="*/ 6231786 h 34"/>
                <a:gd name="T42" fmla="*/ 3106341 w 67"/>
                <a:gd name="T43" fmla="*/ 7473907 h 34"/>
                <a:gd name="T44" fmla="*/ 2193365 w 67"/>
                <a:gd name="T45" fmla="*/ 5978893 h 34"/>
                <a:gd name="T46" fmla="*/ 5610420 w 67"/>
                <a:gd name="T47" fmla="*/ 4223719 h 34"/>
                <a:gd name="T48" fmla="*/ 2805341 w 67"/>
                <a:gd name="T49" fmla="*/ 6447873 h 34"/>
                <a:gd name="T50" fmla="*/ 5911640 w 67"/>
                <a:gd name="T51" fmla="*/ 4483849 h 34"/>
                <a:gd name="T52" fmla="*/ 3726660 w 67"/>
                <a:gd name="T53" fmla="*/ 6960890 h 34"/>
                <a:gd name="T54" fmla="*/ 6222396 w 67"/>
                <a:gd name="T55" fmla="*/ 4736736 h 34"/>
                <a:gd name="T56" fmla="*/ 7444934 w 67"/>
                <a:gd name="T57" fmla="*/ 2729935 h 34"/>
                <a:gd name="T58" fmla="*/ 9638300 w 67"/>
                <a:gd name="T59" fmla="*/ 1747937 h 34"/>
                <a:gd name="T60" fmla="*/ 7754314 w 67"/>
                <a:gd name="T61" fmla="*/ 3241728 h 34"/>
                <a:gd name="T62" fmla="*/ 9939337 w 67"/>
                <a:gd name="T63" fmla="*/ 2216918 h 34"/>
                <a:gd name="T64" fmla="*/ 8055576 w 67"/>
                <a:gd name="T65" fmla="*/ 3711962 h 34"/>
                <a:gd name="T66" fmla="*/ 10250275 w 67"/>
                <a:gd name="T67" fmla="*/ 2477041 h 34"/>
                <a:gd name="T68" fmla="*/ 11170035 w 67"/>
                <a:gd name="T69" fmla="*/ 1747937 h 34"/>
                <a:gd name="T70" fmla="*/ 14277930 w 67"/>
                <a:gd name="T71" fmla="*/ 2216918 h 34"/>
                <a:gd name="T72" fmla="*/ 16772295 w 67"/>
                <a:gd name="T73" fmla="*/ 1747937 h 34"/>
                <a:gd name="T74" fmla="*/ 20498955 w 67"/>
                <a:gd name="T75" fmla="*/ 729139 h 34"/>
                <a:gd name="T76" fmla="*/ 6222396 w 67"/>
                <a:gd name="T77" fmla="*/ 982033 h 34"/>
                <a:gd name="T78" fmla="*/ 7142338 w 67"/>
                <a:gd name="T79" fmla="*/ 252893 h 34"/>
                <a:gd name="T80" fmla="*/ 7444934 w 67"/>
                <a:gd name="T81" fmla="*/ 2006802 h 34"/>
                <a:gd name="T82" fmla="*/ 6832995 w 67"/>
                <a:gd name="T83" fmla="*/ 1234920 h 34"/>
                <a:gd name="T84" fmla="*/ 8364920 w 67"/>
                <a:gd name="T85" fmla="*/ 1234920 h 34"/>
                <a:gd name="T86" fmla="*/ 7754314 w 67"/>
                <a:gd name="T87" fmla="*/ 513017 h 34"/>
                <a:gd name="T88" fmla="*/ 10250275 w 67"/>
                <a:gd name="T89" fmla="*/ 5978893 h 34"/>
                <a:gd name="T90" fmla="*/ 10250275 w 67"/>
                <a:gd name="T91" fmla="*/ 5205752 h 34"/>
                <a:gd name="T92" fmla="*/ 10860656 w 67"/>
                <a:gd name="T93" fmla="*/ 5465876 h 34"/>
                <a:gd name="T94" fmla="*/ 10860656 w 67"/>
                <a:gd name="T95" fmla="*/ 4952865 h 34"/>
                <a:gd name="T96" fmla="*/ 9638300 w 67"/>
                <a:gd name="T97" fmla="*/ 4736736 h 34"/>
                <a:gd name="T98" fmla="*/ 9027694 w 67"/>
                <a:gd name="T99" fmla="*/ 3970832 h 34"/>
                <a:gd name="T100" fmla="*/ 10559655 w 67"/>
                <a:gd name="T101" fmla="*/ 4483849 h 34"/>
                <a:gd name="T102" fmla="*/ 9939337 w 67"/>
                <a:gd name="T103" fmla="*/ 3501852 h 34"/>
                <a:gd name="T104" fmla="*/ 15199285 w 67"/>
                <a:gd name="T105" fmla="*/ 2477041 h 34"/>
                <a:gd name="T106" fmla="*/ 15500285 w 67"/>
                <a:gd name="T107" fmla="*/ 2006802 h 34"/>
                <a:gd name="T108" fmla="*/ 15860696 w 67"/>
                <a:gd name="T109" fmla="*/ 2216918 h 34"/>
                <a:gd name="T110" fmla="*/ 15860696 w 67"/>
                <a:gd name="T111" fmla="*/ 2477041 h 34"/>
                <a:gd name="T112" fmla="*/ 15199285 w 67"/>
                <a:gd name="T113" fmla="*/ 2477041 h 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7"/>
                <a:gd name="T172" fmla="*/ 0 h 34"/>
                <a:gd name="T173" fmla="*/ 67 w 67"/>
                <a:gd name="T174" fmla="*/ 34 h 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7" h="34">
                  <a:moveTo>
                    <a:pt x="0" y="26"/>
                  </a:moveTo>
                  <a:lnTo>
                    <a:pt x="21" y="10"/>
                  </a:lnTo>
                  <a:lnTo>
                    <a:pt x="19" y="6"/>
                  </a:lnTo>
                  <a:lnTo>
                    <a:pt x="15" y="6"/>
                  </a:lnTo>
                  <a:lnTo>
                    <a:pt x="22" y="0"/>
                  </a:lnTo>
                  <a:lnTo>
                    <a:pt x="26" y="0"/>
                  </a:lnTo>
                  <a:lnTo>
                    <a:pt x="30" y="4"/>
                  </a:lnTo>
                  <a:cubicBezTo>
                    <a:pt x="30" y="4"/>
                    <a:pt x="35" y="2"/>
                    <a:pt x="38" y="3"/>
                  </a:cubicBezTo>
                  <a:cubicBezTo>
                    <a:pt x="42" y="3"/>
                    <a:pt x="47" y="7"/>
                    <a:pt x="49" y="6"/>
                  </a:cubicBezTo>
                  <a:cubicBezTo>
                    <a:pt x="50" y="6"/>
                    <a:pt x="67" y="2"/>
                    <a:pt x="67" y="2"/>
                  </a:cubicBezTo>
                  <a:lnTo>
                    <a:pt x="49" y="13"/>
                  </a:lnTo>
                  <a:cubicBezTo>
                    <a:pt x="49" y="13"/>
                    <a:pt x="41" y="10"/>
                    <a:pt x="40" y="10"/>
                  </a:cubicBezTo>
                  <a:cubicBezTo>
                    <a:pt x="38" y="11"/>
                    <a:pt x="35" y="13"/>
                    <a:pt x="35" y="13"/>
                  </a:cubicBezTo>
                  <a:lnTo>
                    <a:pt x="37" y="17"/>
                  </a:lnTo>
                  <a:lnTo>
                    <a:pt x="37" y="23"/>
                  </a:lnTo>
                  <a:lnTo>
                    <a:pt x="30" y="28"/>
                  </a:lnTo>
                  <a:lnTo>
                    <a:pt x="30" y="22"/>
                  </a:lnTo>
                  <a:lnTo>
                    <a:pt x="27" y="17"/>
                  </a:lnTo>
                  <a:lnTo>
                    <a:pt x="10" y="34"/>
                  </a:lnTo>
                  <a:lnTo>
                    <a:pt x="0" y="26"/>
                  </a:lnTo>
                  <a:close/>
                  <a:moveTo>
                    <a:pt x="4" y="25"/>
                  </a:moveTo>
                  <a:lnTo>
                    <a:pt x="10" y="30"/>
                  </a:lnTo>
                  <a:moveTo>
                    <a:pt x="7" y="24"/>
                  </a:moveTo>
                  <a:lnTo>
                    <a:pt x="18" y="17"/>
                  </a:lnTo>
                  <a:moveTo>
                    <a:pt x="9" y="26"/>
                  </a:moveTo>
                  <a:lnTo>
                    <a:pt x="19" y="18"/>
                  </a:lnTo>
                  <a:moveTo>
                    <a:pt x="12" y="28"/>
                  </a:moveTo>
                  <a:lnTo>
                    <a:pt x="20" y="19"/>
                  </a:lnTo>
                  <a:moveTo>
                    <a:pt x="24" y="11"/>
                  </a:moveTo>
                  <a:lnTo>
                    <a:pt x="31" y="7"/>
                  </a:lnTo>
                  <a:moveTo>
                    <a:pt x="25" y="13"/>
                  </a:moveTo>
                  <a:lnTo>
                    <a:pt x="32" y="9"/>
                  </a:lnTo>
                  <a:moveTo>
                    <a:pt x="26" y="15"/>
                  </a:moveTo>
                  <a:lnTo>
                    <a:pt x="33" y="10"/>
                  </a:lnTo>
                  <a:moveTo>
                    <a:pt x="36" y="7"/>
                  </a:moveTo>
                  <a:lnTo>
                    <a:pt x="46" y="9"/>
                  </a:lnTo>
                  <a:moveTo>
                    <a:pt x="54" y="7"/>
                  </a:moveTo>
                  <a:lnTo>
                    <a:pt x="66" y="3"/>
                  </a:lnTo>
                  <a:moveTo>
                    <a:pt x="20" y="4"/>
                  </a:moveTo>
                  <a:lnTo>
                    <a:pt x="23" y="1"/>
                  </a:lnTo>
                  <a:moveTo>
                    <a:pt x="24" y="8"/>
                  </a:moveTo>
                  <a:lnTo>
                    <a:pt x="22" y="5"/>
                  </a:lnTo>
                  <a:moveTo>
                    <a:pt x="27" y="5"/>
                  </a:moveTo>
                  <a:lnTo>
                    <a:pt x="25" y="2"/>
                  </a:lnTo>
                  <a:moveTo>
                    <a:pt x="33" y="24"/>
                  </a:moveTo>
                  <a:lnTo>
                    <a:pt x="33" y="21"/>
                  </a:lnTo>
                  <a:moveTo>
                    <a:pt x="35" y="22"/>
                  </a:moveTo>
                  <a:lnTo>
                    <a:pt x="35" y="20"/>
                  </a:lnTo>
                  <a:moveTo>
                    <a:pt x="31" y="19"/>
                  </a:moveTo>
                  <a:lnTo>
                    <a:pt x="29" y="16"/>
                  </a:lnTo>
                  <a:moveTo>
                    <a:pt x="34" y="18"/>
                  </a:moveTo>
                  <a:lnTo>
                    <a:pt x="32" y="14"/>
                  </a:lnTo>
                  <a:moveTo>
                    <a:pt x="49" y="10"/>
                  </a:moveTo>
                  <a:cubicBezTo>
                    <a:pt x="49" y="9"/>
                    <a:pt x="49" y="9"/>
                    <a:pt x="50" y="8"/>
                  </a:cubicBezTo>
                  <a:cubicBezTo>
                    <a:pt x="50" y="8"/>
                    <a:pt x="51" y="8"/>
                    <a:pt x="51" y="9"/>
                  </a:cubicBezTo>
                  <a:cubicBezTo>
                    <a:pt x="52" y="9"/>
                    <a:pt x="51" y="10"/>
                    <a:pt x="51" y="10"/>
                  </a:cubicBezTo>
                  <a:cubicBezTo>
                    <a:pt x="50" y="11"/>
                    <a:pt x="50" y="10"/>
                    <a:pt x="49" y="10"/>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6" name="Freeform 53"/>
            <p:cNvSpPr>
              <a:spLocks noEditPoints="1"/>
            </p:cNvSpPr>
            <p:nvPr/>
          </p:nvSpPr>
          <p:spPr bwMode="auto">
            <a:xfrm>
              <a:off x="1603" y="1078"/>
              <a:ext cx="2265" cy="2164"/>
            </a:xfrm>
            <a:custGeom>
              <a:avLst/>
              <a:gdLst>
                <a:gd name="T0" fmla="*/ 0 w 372"/>
                <a:gd name="T1" fmla="*/ 41926814 h 372"/>
                <a:gd name="T2" fmla="*/ 610137 w 372"/>
                <a:gd name="T3" fmla="*/ 41926814 h 372"/>
                <a:gd name="T4" fmla="*/ 0 w 372"/>
                <a:gd name="T5" fmla="*/ 41926814 h 372"/>
                <a:gd name="T6" fmla="*/ 17371862 w 372"/>
                <a:gd name="T7" fmla="*/ 12629715 h 372"/>
                <a:gd name="T8" fmla="*/ 0 w 372"/>
                <a:gd name="T9" fmla="*/ 41926814 h 372"/>
                <a:gd name="T10" fmla="*/ 57672435 w 372"/>
                <a:gd name="T11" fmla="*/ 0 h 372"/>
                <a:gd name="T12" fmla="*/ 17371862 w 372"/>
                <a:gd name="T13" fmla="*/ 12629715 h 372"/>
                <a:gd name="T14" fmla="*/ 57672435 w 372"/>
                <a:gd name="T15" fmla="*/ 0 h 372"/>
                <a:gd name="T16" fmla="*/ 57672435 w 372"/>
                <a:gd name="T17" fmla="*/ 466144 h 372"/>
                <a:gd name="T18" fmla="*/ 57672435 w 372"/>
                <a:gd name="T19" fmla="*/ 0 h 372"/>
                <a:gd name="T20" fmla="*/ 57672435 w 372"/>
                <a:gd name="T21" fmla="*/ 0 h 372"/>
                <a:gd name="T22" fmla="*/ 57672435 w 372"/>
                <a:gd name="T23" fmla="*/ 466144 h 372"/>
                <a:gd name="T24" fmla="*/ 57672435 w 372"/>
                <a:gd name="T25" fmla="*/ 0 h 372"/>
                <a:gd name="T26" fmla="*/ 97982280 w 372"/>
                <a:gd name="T27" fmla="*/ 12629715 h 372"/>
                <a:gd name="T28" fmla="*/ 57672435 w 372"/>
                <a:gd name="T29" fmla="*/ 0 h 372"/>
                <a:gd name="T30" fmla="*/ 115354398 w 372"/>
                <a:gd name="T31" fmla="*/ 41926814 h 372"/>
                <a:gd name="T32" fmla="*/ 97982280 w 372"/>
                <a:gd name="T33" fmla="*/ 12629715 h 372"/>
                <a:gd name="T34" fmla="*/ 115354398 w 372"/>
                <a:gd name="T35" fmla="*/ 41926814 h 372"/>
                <a:gd name="T36" fmla="*/ 114742665 w 372"/>
                <a:gd name="T37" fmla="*/ 41926814 h 372"/>
                <a:gd name="T38" fmla="*/ 115354398 w 372"/>
                <a:gd name="T39" fmla="*/ 41926814 h 372"/>
                <a:gd name="T40" fmla="*/ 115354398 w 372"/>
                <a:gd name="T41" fmla="*/ 41926814 h 372"/>
                <a:gd name="T42" fmla="*/ 114742665 w 372"/>
                <a:gd name="T43" fmla="*/ 41926814 h 372"/>
                <a:gd name="T44" fmla="*/ 115354398 w 372"/>
                <a:gd name="T45" fmla="*/ 41926814 h 372"/>
                <a:gd name="T46" fmla="*/ 97982280 w 372"/>
                <a:gd name="T47" fmla="*/ 71225099 h 372"/>
                <a:gd name="T48" fmla="*/ 115354398 w 372"/>
                <a:gd name="T49" fmla="*/ 41926814 h 372"/>
                <a:gd name="T50" fmla="*/ 57672435 w 372"/>
                <a:gd name="T51" fmla="*/ 83854814 h 372"/>
                <a:gd name="T52" fmla="*/ 97982280 w 372"/>
                <a:gd name="T53" fmla="*/ 71225099 h 372"/>
                <a:gd name="T54" fmla="*/ 57672435 w 372"/>
                <a:gd name="T55" fmla="*/ 83854814 h 372"/>
                <a:gd name="T56" fmla="*/ 57672435 w 372"/>
                <a:gd name="T57" fmla="*/ 83395778 h 372"/>
                <a:gd name="T58" fmla="*/ 57672435 w 372"/>
                <a:gd name="T59" fmla="*/ 83854814 h 372"/>
                <a:gd name="T60" fmla="*/ 57672435 w 372"/>
                <a:gd name="T61" fmla="*/ 83854814 h 372"/>
                <a:gd name="T62" fmla="*/ 57672435 w 372"/>
                <a:gd name="T63" fmla="*/ 83395778 h 372"/>
                <a:gd name="T64" fmla="*/ 57672435 w 372"/>
                <a:gd name="T65" fmla="*/ 83854814 h 372"/>
                <a:gd name="T66" fmla="*/ 17371862 w 372"/>
                <a:gd name="T67" fmla="*/ 71225099 h 372"/>
                <a:gd name="T68" fmla="*/ 57672435 w 372"/>
                <a:gd name="T69" fmla="*/ 83854814 h 372"/>
                <a:gd name="T70" fmla="*/ 0 w 372"/>
                <a:gd name="T71" fmla="*/ 41926814 h 372"/>
                <a:gd name="T72" fmla="*/ 17371862 w 372"/>
                <a:gd name="T73" fmla="*/ 71225099 h 372"/>
                <a:gd name="T74" fmla="*/ 0 w 372"/>
                <a:gd name="T75" fmla="*/ 41926814 h 372"/>
                <a:gd name="T76" fmla="*/ 610137 w 372"/>
                <a:gd name="T77" fmla="*/ 41926814 h 372"/>
                <a:gd name="T78" fmla="*/ 0 w 372"/>
                <a:gd name="T79" fmla="*/ 41926814 h 3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72"/>
                <a:gd name="T121" fmla="*/ 0 h 372"/>
                <a:gd name="T122" fmla="*/ 372 w 372"/>
                <a:gd name="T123" fmla="*/ 372 h 37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72" h="372">
                  <a:moveTo>
                    <a:pt x="0" y="186"/>
                  </a:moveTo>
                  <a:lnTo>
                    <a:pt x="0" y="186"/>
                  </a:lnTo>
                  <a:lnTo>
                    <a:pt x="2" y="186"/>
                  </a:lnTo>
                  <a:lnTo>
                    <a:pt x="0" y="186"/>
                  </a:lnTo>
                  <a:close/>
                  <a:moveTo>
                    <a:pt x="0" y="186"/>
                  </a:moveTo>
                  <a:cubicBezTo>
                    <a:pt x="0" y="135"/>
                    <a:pt x="21" y="88"/>
                    <a:pt x="54" y="54"/>
                  </a:cubicBezTo>
                  <a:lnTo>
                    <a:pt x="56" y="56"/>
                  </a:lnTo>
                  <a:cubicBezTo>
                    <a:pt x="23" y="89"/>
                    <a:pt x="2" y="135"/>
                    <a:pt x="2" y="186"/>
                  </a:cubicBezTo>
                  <a:lnTo>
                    <a:pt x="0" y="186"/>
                  </a:lnTo>
                  <a:close/>
                  <a:moveTo>
                    <a:pt x="54" y="54"/>
                  </a:moveTo>
                  <a:cubicBezTo>
                    <a:pt x="88" y="21"/>
                    <a:pt x="135" y="0"/>
                    <a:pt x="186" y="0"/>
                  </a:cubicBezTo>
                  <a:lnTo>
                    <a:pt x="186" y="2"/>
                  </a:lnTo>
                  <a:cubicBezTo>
                    <a:pt x="135" y="2"/>
                    <a:pt x="89" y="23"/>
                    <a:pt x="56" y="56"/>
                  </a:cubicBezTo>
                  <a:lnTo>
                    <a:pt x="54" y="54"/>
                  </a:lnTo>
                  <a:close/>
                  <a:moveTo>
                    <a:pt x="186" y="0"/>
                  </a:moveTo>
                  <a:lnTo>
                    <a:pt x="186" y="0"/>
                  </a:lnTo>
                  <a:lnTo>
                    <a:pt x="186" y="2"/>
                  </a:lnTo>
                  <a:lnTo>
                    <a:pt x="186" y="0"/>
                  </a:lnTo>
                  <a:close/>
                  <a:moveTo>
                    <a:pt x="186" y="0"/>
                  </a:moveTo>
                  <a:lnTo>
                    <a:pt x="186" y="0"/>
                  </a:lnTo>
                  <a:lnTo>
                    <a:pt x="186" y="2"/>
                  </a:lnTo>
                  <a:lnTo>
                    <a:pt x="186" y="0"/>
                  </a:lnTo>
                  <a:close/>
                  <a:moveTo>
                    <a:pt x="186" y="0"/>
                  </a:moveTo>
                  <a:cubicBezTo>
                    <a:pt x="237" y="0"/>
                    <a:pt x="284" y="21"/>
                    <a:pt x="318" y="54"/>
                  </a:cubicBezTo>
                  <a:lnTo>
                    <a:pt x="316" y="56"/>
                  </a:lnTo>
                  <a:cubicBezTo>
                    <a:pt x="283" y="23"/>
                    <a:pt x="237" y="2"/>
                    <a:pt x="186" y="2"/>
                  </a:cubicBezTo>
                  <a:lnTo>
                    <a:pt x="186" y="0"/>
                  </a:lnTo>
                  <a:close/>
                  <a:moveTo>
                    <a:pt x="318" y="54"/>
                  </a:moveTo>
                  <a:cubicBezTo>
                    <a:pt x="351" y="88"/>
                    <a:pt x="372" y="135"/>
                    <a:pt x="372" y="186"/>
                  </a:cubicBezTo>
                  <a:lnTo>
                    <a:pt x="370" y="186"/>
                  </a:lnTo>
                  <a:cubicBezTo>
                    <a:pt x="370" y="135"/>
                    <a:pt x="349" y="89"/>
                    <a:pt x="316" y="56"/>
                  </a:cubicBezTo>
                  <a:lnTo>
                    <a:pt x="318" y="54"/>
                  </a:lnTo>
                  <a:close/>
                  <a:moveTo>
                    <a:pt x="372" y="186"/>
                  </a:moveTo>
                  <a:lnTo>
                    <a:pt x="372" y="186"/>
                  </a:lnTo>
                  <a:lnTo>
                    <a:pt x="370" y="186"/>
                  </a:lnTo>
                  <a:lnTo>
                    <a:pt x="372" y="186"/>
                  </a:lnTo>
                  <a:close/>
                  <a:moveTo>
                    <a:pt x="372" y="186"/>
                  </a:moveTo>
                  <a:lnTo>
                    <a:pt x="372" y="186"/>
                  </a:lnTo>
                  <a:lnTo>
                    <a:pt x="370" y="186"/>
                  </a:lnTo>
                  <a:lnTo>
                    <a:pt x="372" y="186"/>
                  </a:lnTo>
                  <a:close/>
                  <a:moveTo>
                    <a:pt x="372" y="186"/>
                  </a:moveTo>
                  <a:cubicBezTo>
                    <a:pt x="372" y="237"/>
                    <a:pt x="351" y="284"/>
                    <a:pt x="318" y="318"/>
                  </a:cubicBezTo>
                  <a:lnTo>
                    <a:pt x="316" y="316"/>
                  </a:lnTo>
                  <a:cubicBezTo>
                    <a:pt x="349" y="283"/>
                    <a:pt x="370" y="237"/>
                    <a:pt x="370" y="186"/>
                  </a:cubicBezTo>
                  <a:lnTo>
                    <a:pt x="372" y="186"/>
                  </a:lnTo>
                  <a:close/>
                  <a:moveTo>
                    <a:pt x="318" y="318"/>
                  </a:moveTo>
                  <a:cubicBezTo>
                    <a:pt x="284" y="351"/>
                    <a:pt x="237" y="372"/>
                    <a:pt x="186" y="372"/>
                  </a:cubicBezTo>
                  <a:lnTo>
                    <a:pt x="186" y="370"/>
                  </a:lnTo>
                  <a:cubicBezTo>
                    <a:pt x="237" y="370"/>
                    <a:pt x="283" y="349"/>
                    <a:pt x="316" y="316"/>
                  </a:cubicBezTo>
                  <a:lnTo>
                    <a:pt x="318" y="318"/>
                  </a:lnTo>
                  <a:close/>
                  <a:moveTo>
                    <a:pt x="186" y="372"/>
                  </a:moveTo>
                  <a:lnTo>
                    <a:pt x="186" y="372"/>
                  </a:lnTo>
                  <a:lnTo>
                    <a:pt x="186" y="370"/>
                  </a:lnTo>
                  <a:lnTo>
                    <a:pt x="186" y="372"/>
                  </a:lnTo>
                  <a:close/>
                  <a:moveTo>
                    <a:pt x="186" y="372"/>
                  </a:moveTo>
                  <a:lnTo>
                    <a:pt x="186" y="372"/>
                  </a:lnTo>
                  <a:lnTo>
                    <a:pt x="186" y="370"/>
                  </a:lnTo>
                  <a:lnTo>
                    <a:pt x="186" y="372"/>
                  </a:lnTo>
                  <a:close/>
                  <a:moveTo>
                    <a:pt x="186" y="372"/>
                  </a:moveTo>
                  <a:cubicBezTo>
                    <a:pt x="135" y="372"/>
                    <a:pt x="88" y="351"/>
                    <a:pt x="54" y="318"/>
                  </a:cubicBezTo>
                  <a:lnTo>
                    <a:pt x="56" y="316"/>
                  </a:lnTo>
                  <a:cubicBezTo>
                    <a:pt x="89" y="349"/>
                    <a:pt x="135" y="370"/>
                    <a:pt x="186" y="370"/>
                  </a:cubicBezTo>
                  <a:lnTo>
                    <a:pt x="186" y="372"/>
                  </a:lnTo>
                  <a:close/>
                  <a:moveTo>
                    <a:pt x="54" y="318"/>
                  </a:moveTo>
                  <a:cubicBezTo>
                    <a:pt x="21" y="284"/>
                    <a:pt x="0" y="237"/>
                    <a:pt x="0" y="186"/>
                  </a:cubicBezTo>
                  <a:lnTo>
                    <a:pt x="2" y="186"/>
                  </a:lnTo>
                  <a:cubicBezTo>
                    <a:pt x="2" y="237"/>
                    <a:pt x="23" y="283"/>
                    <a:pt x="56" y="316"/>
                  </a:cubicBezTo>
                  <a:lnTo>
                    <a:pt x="54" y="318"/>
                  </a:lnTo>
                  <a:close/>
                  <a:moveTo>
                    <a:pt x="0" y="186"/>
                  </a:moveTo>
                  <a:lnTo>
                    <a:pt x="0" y="186"/>
                  </a:lnTo>
                  <a:lnTo>
                    <a:pt x="2" y="186"/>
                  </a:lnTo>
                  <a:lnTo>
                    <a:pt x="0" y="186"/>
                  </a:lnTo>
                  <a:close/>
                </a:path>
              </a:pathLst>
            </a:cu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7" name="Oval 54"/>
            <p:cNvSpPr>
              <a:spLocks noChangeArrowheads="1"/>
            </p:cNvSpPr>
            <p:nvPr/>
          </p:nvSpPr>
          <p:spPr bwMode="auto">
            <a:xfrm>
              <a:off x="2236" y="1683"/>
              <a:ext cx="999" cy="953"/>
            </a:xfrm>
            <a:prstGeom prst="ellipse">
              <a:avLst/>
            </a:pr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006699"/>
                </a:solidFill>
                <a:effectLst/>
                <a:uLnTx/>
                <a:uFillTx/>
                <a:latin typeface="Verdana" pitchFamily="34" charset="0"/>
                <a:ea typeface="+mn-ea"/>
                <a:cs typeface="+mn-cs"/>
              </a:endParaRPr>
            </a:p>
          </p:txBody>
        </p:sp>
        <p:sp>
          <p:nvSpPr>
            <p:cNvPr id="3138" name="Freeform 55"/>
            <p:cNvSpPr>
              <a:spLocks noEditPoints="1"/>
            </p:cNvSpPr>
            <p:nvPr/>
          </p:nvSpPr>
          <p:spPr bwMode="auto">
            <a:xfrm>
              <a:off x="1507" y="985"/>
              <a:ext cx="2459" cy="2351"/>
            </a:xfrm>
            <a:custGeom>
              <a:avLst/>
              <a:gdLst>
                <a:gd name="T0" fmla="*/ 70522471 w 404"/>
                <a:gd name="T1" fmla="*/ 1595247 h 404"/>
                <a:gd name="T2" fmla="*/ 82268328 w 404"/>
                <a:gd name="T3" fmla="*/ 4738470 h 404"/>
                <a:gd name="T4" fmla="*/ 94063391 w 404"/>
                <a:gd name="T5" fmla="*/ 6793692 h 404"/>
                <a:gd name="T6" fmla="*/ 105508684 w 404"/>
                <a:gd name="T7" fmla="*/ 14020712 h 404"/>
                <a:gd name="T8" fmla="*/ 112926927 w 404"/>
                <a:gd name="T9" fmla="*/ 22603393 h 404"/>
                <a:gd name="T10" fmla="*/ 120052939 w 404"/>
                <a:gd name="T11" fmla="*/ 31846425 h 404"/>
                <a:gd name="T12" fmla="*/ 123761391 w 404"/>
                <a:gd name="T13" fmla="*/ 39300678 h 404"/>
                <a:gd name="T14" fmla="*/ 122792460 w 404"/>
                <a:gd name="T15" fmla="*/ 49477214 h 404"/>
                <a:gd name="T16" fmla="*/ 120052939 w 404"/>
                <a:gd name="T17" fmla="*/ 60542725 h 404"/>
                <a:gd name="T18" fmla="*/ 113235860 w 404"/>
                <a:gd name="T19" fmla="*/ 68236396 h 404"/>
                <a:gd name="T20" fmla="*/ 107947611 w 404"/>
                <a:gd name="T21" fmla="*/ 76352420 h 404"/>
                <a:gd name="T22" fmla="*/ 95893033 w 404"/>
                <a:gd name="T23" fmla="*/ 82911978 h 404"/>
                <a:gd name="T24" fmla="*/ 82577042 w 404"/>
                <a:gd name="T25" fmla="*/ 86522049 h 404"/>
                <a:gd name="T26" fmla="*/ 69003314 w 404"/>
                <a:gd name="T27" fmla="*/ 89672348 h 404"/>
                <a:gd name="T28" fmla="*/ 58167517 w 404"/>
                <a:gd name="T29" fmla="*/ 90600161 h 404"/>
                <a:gd name="T30" fmla="*/ 44843414 w 404"/>
                <a:gd name="T31" fmla="*/ 87883394 h 404"/>
                <a:gd name="T32" fmla="*/ 30607843 w 404"/>
                <a:gd name="T33" fmla="*/ 83572533 h 404"/>
                <a:gd name="T34" fmla="*/ 21661891 w 404"/>
                <a:gd name="T35" fmla="*/ 77245696 h 404"/>
                <a:gd name="T36" fmla="*/ 12054572 w 404"/>
                <a:gd name="T37" fmla="*/ 71847654 h 404"/>
                <a:gd name="T38" fmla="*/ 5596927 w 404"/>
                <a:gd name="T39" fmla="*/ 61903867 h 404"/>
                <a:gd name="T40" fmla="*/ 3708452 w 404"/>
                <a:gd name="T41" fmla="*/ 51493394 h 404"/>
                <a:gd name="T42" fmla="*/ 2189076 w 404"/>
                <a:gd name="T43" fmla="*/ 41128673 h 404"/>
                <a:gd name="T44" fmla="*/ 3099174 w 404"/>
                <a:gd name="T45" fmla="*/ 33207735 h 404"/>
                <a:gd name="T46" fmla="*/ 9607313 w 404"/>
                <a:gd name="T47" fmla="*/ 24158445 h 404"/>
                <a:gd name="T48" fmla="*/ 18252701 w 404"/>
                <a:gd name="T49" fmla="*/ 14915210 h 404"/>
                <a:gd name="T50" fmla="*/ 28778456 w 404"/>
                <a:gd name="T51" fmla="*/ 9943787 h 404"/>
                <a:gd name="T52" fmla="*/ 38034455 w 404"/>
                <a:gd name="T53" fmla="*/ 4077908 h 404"/>
                <a:gd name="T54" fmla="*/ 52578703 w 404"/>
                <a:gd name="T55" fmla="*/ 1595247 h 404"/>
                <a:gd name="T56" fmla="*/ 56897766 w 404"/>
                <a:gd name="T57" fmla="*/ 5865879 h 404"/>
                <a:gd name="T58" fmla="*/ 68392447 w 404"/>
                <a:gd name="T59" fmla="*/ 4077908 h 404"/>
                <a:gd name="T60" fmla="*/ 81358267 w 404"/>
                <a:gd name="T61" fmla="*/ 6333745 h 404"/>
                <a:gd name="T62" fmla="*/ 93104125 w 404"/>
                <a:gd name="T63" fmla="*/ 10176740 h 404"/>
                <a:gd name="T64" fmla="*/ 103319608 w 404"/>
                <a:gd name="T65" fmla="*/ 16697285 h 404"/>
                <a:gd name="T66" fmla="*/ 97113184 w 404"/>
                <a:gd name="T67" fmla="*/ 19653673 h 404"/>
                <a:gd name="T68" fmla="*/ 106419896 w 404"/>
                <a:gd name="T69" fmla="*/ 28696300 h 404"/>
                <a:gd name="T70" fmla="*/ 118474504 w 404"/>
                <a:gd name="T71" fmla="*/ 37051748 h 404"/>
                <a:gd name="T72" fmla="*/ 119384572 w 404"/>
                <a:gd name="T73" fmla="*/ 44739897 h 404"/>
                <a:gd name="T74" fmla="*/ 118775068 w 404"/>
                <a:gd name="T75" fmla="*/ 52854536 h 404"/>
                <a:gd name="T76" fmla="*/ 116034215 w 404"/>
                <a:gd name="T77" fmla="*/ 60074684 h 404"/>
                <a:gd name="T78" fmla="*/ 109828009 w 404"/>
                <a:gd name="T79" fmla="*/ 61203280 h 404"/>
                <a:gd name="T80" fmla="*/ 109828009 w 404"/>
                <a:gd name="T81" fmla="*/ 61203280 h 404"/>
                <a:gd name="T82" fmla="*/ 100521035 w 404"/>
                <a:gd name="T83" fmla="*/ 69124183 h 404"/>
                <a:gd name="T84" fmla="*/ 91575083 w 404"/>
                <a:gd name="T85" fmla="*/ 74991075 h 404"/>
                <a:gd name="T86" fmla="*/ 83237296 w 404"/>
                <a:gd name="T87" fmla="*/ 79728561 h 404"/>
                <a:gd name="T88" fmla="*/ 73321044 w 404"/>
                <a:gd name="T89" fmla="*/ 83339819 h 404"/>
                <a:gd name="T90" fmla="*/ 62486580 w 404"/>
                <a:gd name="T91" fmla="*/ 85401716 h 404"/>
                <a:gd name="T92" fmla="*/ 58778128 w 404"/>
                <a:gd name="T93" fmla="*/ 81784767 h 404"/>
                <a:gd name="T94" fmla="*/ 45452692 w 404"/>
                <a:gd name="T95" fmla="*/ 83572533 h 404"/>
                <a:gd name="T96" fmla="*/ 45452692 w 404"/>
                <a:gd name="T97" fmla="*/ 83572533 h 404"/>
                <a:gd name="T98" fmla="*/ 33708386 w 404"/>
                <a:gd name="T99" fmla="*/ 81784767 h 404"/>
                <a:gd name="T100" fmla="*/ 23491533 w 404"/>
                <a:gd name="T101" fmla="*/ 76118286 h 404"/>
                <a:gd name="T102" fmla="*/ 14844813 w 404"/>
                <a:gd name="T103" fmla="*/ 68891260 h 404"/>
                <a:gd name="T104" fmla="*/ 8947321 w 404"/>
                <a:gd name="T105" fmla="*/ 59848843 h 404"/>
                <a:gd name="T106" fmla="*/ 16373897 w 404"/>
                <a:gd name="T107" fmla="*/ 59187100 h 404"/>
                <a:gd name="T108" fmla="*/ 13015390 w 404"/>
                <a:gd name="T109" fmla="*/ 48116072 h 404"/>
                <a:gd name="T110" fmla="*/ 6507031 w 404"/>
                <a:gd name="T111" fmla="*/ 36817812 h 404"/>
                <a:gd name="T112" fmla="*/ 9916252 w 404"/>
                <a:gd name="T113" fmla="*/ 29590792 h 404"/>
                <a:gd name="T114" fmla="*/ 15153752 w 404"/>
                <a:gd name="T115" fmla="*/ 22369253 h 404"/>
                <a:gd name="T116" fmla="*/ 21661891 w 404"/>
                <a:gd name="T117" fmla="*/ 16503578 h 404"/>
                <a:gd name="T118" fmla="*/ 27860239 w 404"/>
                <a:gd name="T119" fmla="*/ 17398069 h 404"/>
                <a:gd name="T120" fmla="*/ 27860239 w 404"/>
                <a:gd name="T121" fmla="*/ 17398069 h 404"/>
                <a:gd name="T122" fmla="*/ 40832803 w 404"/>
                <a:gd name="T123" fmla="*/ 12893303 h 404"/>
                <a:gd name="T124" fmla="*/ 52269764 w 404"/>
                <a:gd name="T125" fmla="*/ 10176740 h 4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04"/>
                <a:gd name="T190" fmla="*/ 0 h 404"/>
                <a:gd name="T191" fmla="*/ 404 w 404"/>
                <a:gd name="T192" fmla="*/ 404 h 4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04" h="404">
                  <a:moveTo>
                    <a:pt x="187" y="5"/>
                  </a:moveTo>
                  <a:cubicBezTo>
                    <a:pt x="189" y="5"/>
                    <a:pt x="190" y="10"/>
                    <a:pt x="187" y="10"/>
                  </a:cubicBezTo>
                  <a:cubicBezTo>
                    <a:pt x="182" y="12"/>
                    <a:pt x="180" y="5"/>
                    <a:pt x="184" y="3"/>
                  </a:cubicBezTo>
                  <a:cubicBezTo>
                    <a:pt x="187" y="0"/>
                    <a:pt x="189" y="3"/>
                    <a:pt x="191" y="5"/>
                  </a:cubicBezTo>
                  <a:cubicBezTo>
                    <a:pt x="192" y="7"/>
                    <a:pt x="194" y="10"/>
                    <a:pt x="196" y="10"/>
                  </a:cubicBezTo>
                  <a:cubicBezTo>
                    <a:pt x="197" y="10"/>
                    <a:pt x="201" y="10"/>
                    <a:pt x="202" y="6"/>
                  </a:cubicBezTo>
                  <a:cubicBezTo>
                    <a:pt x="202" y="2"/>
                    <a:pt x="197" y="0"/>
                    <a:pt x="195" y="2"/>
                  </a:cubicBezTo>
                  <a:cubicBezTo>
                    <a:pt x="193" y="5"/>
                    <a:pt x="196" y="8"/>
                    <a:pt x="199" y="7"/>
                  </a:cubicBezTo>
                  <a:moveTo>
                    <a:pt x="207" y="5"/>
                  </a:moveTo>
                  <a:cubicBezTo>
                    <a:pt x="209" y="5"/>
                    <a:pt x="210" y="9"/>
                    <a:pt x="207" y="10"/>
                  </a:cubicBezTo>
                  <a:cubicBezTo>
                    <a:pt x="202" y="11"/>
                    <a:pt x="201" y="4"/>
                    <a:pt x="205" y="2"/>
                  </a:cubicBezTo>
                  <a:cubicBezTo>
                    <a:pt x="208" y="0"/>
                    <a:pt x="210" y="3"/>
                    <a:pt x="211" y="5"/>
                  </a:cubicBezTo>
                  <a:cubicBezTo>
                    <a:pt x="213" y="7"/>
                    <a:pt x="214" y="10"/>
                    <a:pt x="216" y="10"/>
                  </a:cubicBezTo>
                  <a:cubicBezTo>
                    <a:pt x="217" y="11"/>
                    <a:pt x="221" y="11"/>
                    <a:pt x="222" y="7"/>
                  </a:cubicBezTo>
                  <a:cubicBezTo>
                    <a:pt x="223" y="3"/>
                    <a:pt x="218" y="0"/>
                    <a:pt x="216" y="3"/>
                  </a:cubicBezTo>
                  <a:cubicBezTo>
                    <a:pt x="214" y="5"/>
                    <a:pt x="217" y="8"/>
                    <a:pt x="219" y="7"/>
                  </a:cubicBezTo>
                  <a:moveTo>
                    <a:pt x="228" y="7"/>
                  </a:moveTo>
                  <a:cubicBezTo>
                    <a:pt x="230" y="7"/>
                    <a:pt x="230" y="11"/>
                    <a:pt x="227" y="11"/>
                  </a:cubicBezTo>
                  <a:cubicBezTo>
                    <a:pt x="222" y="12"/>
                    <a:pt x="222" y="5"/>
                    <a:pt x="225" y="3"/>
                  </a:cubicBezTo>
                  <a:cubicBezTo>
                    <a:pt x="229" y="2"/>
                    <a:pt x="231" y="5"/>
                    <a:pt x="232" y="7"/>
                  </a:cubicBezTo>
                  <a:cubicBezTo>
                    <a:pt x="233" y="9"/>
                    <a:pt x="234" y="12"/>
                    <a:pt x="236" y="13"/>
                  </a:cubicBezTo>
                  <a:cubicBezTo>
                    <a:pt x="237" y="13"/>
                    <a:pt x="241" y="14"/>
                    <a:pt x="242" y="10"/>
                  </a:cubicBezTo>
                  <a:cubicBezTo>
                    <a:pt x="244" y="6"/>
                    <a:pt x="239" y="3"/>
                    <a:pt x="237" y="5"/>
                  </a:cubicBezTo>
                  <a:cubicBezTo>
                    <a:pt x="234" y="7"/>
                    <a:pt x="237" y="11"/>
                    <a:pt x="239" y="10"/>
                  </a:cubicBezTo>
                  <a:moveTo>
                    <a:pt x="248" y="10"/>
                  </a:moveTo>
                  <a:cubicBezTo>
                    <a:pt x="250" y="11"/>
                    <a:pt x="250" y="15"/>
                    <a:pt x="246" y="15"/>
                  </a:cubicBezTo>
                  <a:cubicBezTo>
                    <a:pt x="242" y="15"/>
                    <a:pt x="242" y="8"/>
                    <a:pt x="246" y="7"/>
                  </a:cubicBezTo>
                  <a:cubicBezTo>
                    <a:pt x="250" y="6"/>
                    <a:pt x="251" y="9"/>
                    <a:pt x="252" y="11"/>
                  </a:cubicBezTo>
                  <a:cubicBezTo>
                    <a:pt x="253" y="13"/>
                    <a:pt x="254" y="17"/>
                    <a:pt x="255" y="17"/>
                  </a:cubicBezTo>
                  <a:cubicBezTo>
                    <a:pt x="257" y="18"/>
                    <a:pt x="260" y="19"/>
                    <a:pt x="262" y="16"/>
                  </a:cubicBezTo>
                  <a:cubicBezTo>
                    <a:pt x="264" y="12"/>
                    <a:pt x="260" y="8"/>
                    <a:pt x="257" y="10"/>
                  </a:cubicBezTo>
                  <a:cubicBezTo>
                    <a:pt x="254" y="12"/>
                    <a:pt x="256" y="16"/>
                    <a:pt x="259" y="15"/>
                  </a:cubicBezTo>
                  <a:moveTo>
                    <a:pt x="268" y="16"/>
                  </a:moveTo>
                  <a:cubicBezTo>
                    <a:pt x="270" y="17"/>
                    <a:pt x="269" y="21"/>
                    <a:pt x="266" y="21"/>
                  </a:cubicBezTo>
                  <a:cubicBezTo>
                    <a:pt x="261" y="20"/>
                    <a:pt x="262" y="13"/>
                    <a:pt x="266" y="12"/>
                  </a:cubicBezTo>
                  <a:cubicBezTo>
                    <a:pt x="270" y="12"/>
                    <a:pt x="271" y="15"/>
                    <a:pt x="272" y="17"/>
                  </a:cubicBezTo>
                  <a:cubicBezTo>
                    <a:pt x="273" y="20"/>
                    <a:pt x="273" y="23"/>
                    <a:pt x="274" y="24"/>
                  </a:cubicBezTo>
                  <a:cubicBezTo>
                    <a:pt x="276" y="25"/>
                    <a:pt x="279" y="26"/>
                    <a:pt x="281" y="23"/>
                  </a:cubicBezTo>
                  <a:cubicBezTo>
                    <a:pt x="284" y="19"/>
                    <a:pt x="280" y="15"/>
                    <a:pt x="277" y="17"/>
                  </a:cubicBezTo>
                  <a:cubicBezTo>
                    <a:pt x="274" y="18"/>
                    <a:pt x="276" y="22"/>
                    <a:pt x="278" y="22"/>
                  </a:cubicBezTo>
                  <a:moveTo>
                    <a:pt x="287" y="24"/>
                  </a:moveTo>
                  <a:cubicBezTo>
                    <a:pt x="289" y="25"/>
                    <a:pt x="288" y="29"/>
                    <a:pt x="284" y="28"/>
                  </a:cubicBezTo>
                  <a:cubicBezTo>
                    <a:pt x="280" y="27"/>
                    <a:pt x="282" y="21"/>
                    <a:pt x="286" y="20"/>
                  </a:cubicBezTo>
                  <a:cubicBezTo>
                    <a:pt x="290" y="20"/>
                    <a:pt x="291" y="23"/>
                    <a:pt x="291" y="26"/>
                  </a:cubicBezTo>
                  <a:cubicBezTo>
                    <a:pt x="291" y="28"/>
                    <a:pt x="291" y="31"/>
                    <a:pt x="293" y="32"/>
                  </a:cubicBezTo>
                  <a:cubicBezTo>
                    <a:pt x="294" y="33"/>
                    <a:pt x="297" y="35"/>
                    <a:pt x="300" y="32"/>
                  </a:cubicBezTo>
                  <a:cubicBezTo>
                    <a:pt x="303" y="29"/>
                    <a:pt x="299" y="24"/>
                    <a:pt x="296" y="26"/>
                  </a:cubicBezTo>
                  <a:cubicBezTo>
                    <a:pt x="293" y="27"/>
                    <a:pt x="294" y="31"/>
                    <a:pt x="297" y="31"/>
                  </a:cubicBezTo>
                  <a:moveTo>
                    <a:pt x="305" y="34"/>
                  </a:moveTo>
                  <a:cubicBezTo>
                    <a:pt x="307" y="35"/>
                    <a:pt x="305" y="39"/>
                    <a:pt x="302" y="38"/>
                  </a:cubicBezTo>
                  <a:cubicBezTo>
                    <a:pt x="298" y="36"/>
                    <a:pt x="300" y="30"/>
                    <a:pt x="304" y="30"/>
                  </a:cubicBezTo>
                  <a:cubicBezTo>
                    <a:pt x="308" y="30"/>
                    <a:pt x="309" y="34"/>
                    <a:pt x="309" y="36"/>
                  </a:cubicBezTo>
                  <a:cubicBezTo>
                    <a:pt x="309" y="38"/>
                    <a:pt x="309" y="42"/>
                    <a:pt x="310" y="43"/>
                  </a:cubicBezTo>
                  <a:cubicBezTo>
                    <a:pt x="311" y="44"/>
                    <a:pt x="314" y="46"/>
                    <a:pt x="317" y="43"/>
                  </a:cubicBezTo>
                  <a:cubicBezTo>
                    <a:pt x="320" y="40"/>
                    <a:pt x="317" y="35"/>
                    <a:pt x="314" y="36"/>
                  </a:cubicBezTo>
                  <a:cubicBezTo>
                    <a:pt x="311" y="37"/>
                    <a:pt x="311" y="42"/>
                    <a:pt x="314" y="42"/>
                  </a:cubicBezTo>
                  <a:moveTo>
                    <a:pt x="322" y="46"/>
                  </a:moveTo>
                  <a:cubicBezTo>
                    <a:pt x="324" y="47"/>
                    <a:pt x="322" y="51"/>
                    <a:pt x="319" y="49"/>
                  </a:cubicBezTo>
                  <a:cubicBezTo>
                    <a:pt x="314" y="47"/>
                    <a:pt x="318" y="41"/>
                    <a:pt x="322" y="42"/>
                  </a:cubicBezTo>
                  <a:cubicBezTo>
                    <a:pt x="326" y="42"/>
                    <a:pt x="326" y="46"/>
                    <a:pt x="326" y="48"/>
                  </a:cubicBezTo>
                  <a:cubicBezTo>
                    <a:pt x="325" y="50"/>
                    <a:pt x="325" y="54"/>
                    <a:pt x="326" y="55"/>
                  </a:cubicBezTo>
                  <a:cubicBezTo>
                    <a:pt x="327" y="56"/>
                    <a:pt x="329" y="59"/>
                    <a:pt x="333" y="56"/>
                  </a:cubicBezTo>
                  <a:cubicBezTo>
                    <a:pt x="336" y="53"/>
                    <a:pt x="334" y="48"/>
                    <a:pt x="330" y="49"/>
                  </a:cubicBezTo>
                  <a:cubicBezTo>
                    <a:pt x="327" y="50"/>
                    <a:pt x="328" y="54"/>
                    <a:pt x="330" y="55"/>
                  </a:cubicBezTo>
                  <a:moveTo>
                    <a:pt x="338" y="59"/>
                  </a:moveTo>
                  <a:cubicBezTo>
                    <a:pt x="339" y="60"/>
                    <a:pt x="337" y="64"/>
                    <a:pt x="334" y="62"/>
                  </a:cubicBezTo>
                  <a:cubicBezTo>
                    <a:pt x="330" y="60"/>
                    <a:pt x="334" y="54"/>
                    <a:pt x="338" y="55"/>
                  </a:cubicBezTo>
                  <a:cubicBezTo>
                    <a:pt x="342" y="56"/>
                    <a:pt x="341" y="60"/>
                    <a:pt x="341" y="62"/>
                  </a:cubicBezTo>
                  <a:cubicBezTo>
                    <a:pt x="341" y="64"/>
                    <a:pt x="340" y="67"/>
                    <a:pt x="341" y="69"/>
                  </a:cubicBezTo>
                  <a:cubicBezTo>
                    <a:pt x="342" y="70"/>
                    <a:pt x="344" y="73"/>
                    <a:pt x="347" y="71"/>
                  </a:cubicBezTo>
                  <a:cubicBezTo>
                    <a:pt x="351" y="68"/>
                    <a:pt x="349" y="63"/>
                    <a:pt x="346" y="63"/>
                  </a:cubicBezTo>
                  <a:cubicBezTo>
                    <a:pt x="342" y="64"/>
                    <a:pt x="342" y="68"/>
                    <a:pt x="345" y="69"/>
                  </a:cubicBezTo>
                  <a:moveTo>
                    <a:pt x="352" y="74"/>
                  </a:moveTo>
                  <a:cubicBezTo>
                    <a:pt x="353" y="76"/>
                    <a:pt x="350" y="79"/>
                    <a:pt x="348" y="77"/>
                  </a:cubicBezTo>
                  <a:cubicBezTo>
                    <a:pt x="344" y="74"/>
                    <a:pt x="349" y="69"/>
                    <a:pt x="352" y="70"/>
                  </a:cubicBezTo>
                  <a:cubicBezTo>
                    <a:pt x="356" y="71"/>
                    <a:pt x="355" y="75"/>
                    <a:pt x="355" y="77"/>
                  </a:cubicBezTo>
                  <a:cubicBezTo>
                    <a:pt x="354" y="79"/>
                    <a:pt x="353" y="83"/>
                    <a:pt x="354" y="84"/>
                  </a:cubicBezTo>
                  <a:cubicBezTo>
                    <a:pt x="355" y="85"/>
                    <a:pt x="356" y="88"/>
                    <a:pt x="360" y="87"/>
                  </a:cubicBezTo>
                  <a:cubicBezTo>
                    <a:pt x="364" y="85"/>
                    <a:pt x="363" y="79"/>
                    <a:pt x="359" y="79"/>
                  </a:cubicBezTo>
                  <a:cubicBezTo>
                    <a:pt x="356" y="79"/>
                    <a:pt x="356" y="83"/>
                    <a:pt x="358" y="84"/>
                  </a:cubicBezTo>
                  <a:moveTo>
                    <a:pt x="365" y="91"/>
                  </a:moveTo>
                  <a:cubicBezTo>
                    <a:pt x="366" y="92"/>
                    <a:pt x="363" y="95"/>
                    <a:pt x="360" y="93"/>
                  </a:cubicBezTo>
                  <a:cubicBezTo>
                    <a:pt x="357" y="89"/>
                    <a:pt x="362" y="85"/>
                    <a:pt x="365" y="86"/>
                  </a:cubicBezTo>
                  <a:cubicBezTo>
                    <a:pt x="369" y="88"/>
                    <a:pt x="368" y="92"/>
                    <a:pt x="367" y="94"/>
                  </a:cubicBezTo>
                  <a:cubicBezTo>
                    <a:pt x="366" y="96"/>
                    <a:pt x="365" y="99"/>
                    <a:pt x="365" y="100"/>
                  </a:cubicBezTo>
                  <a:cubicBezTo>
                    <a:pt x="366" y="102"/>
                    <a:pt x="367" y="105"/>
                    <a:pt x="372" y="104"/>
                  </a:cubicBezTo>
                  <a:cubicBezTo>
                    <a:pt x="376" y="102"/>
                    <a:pt x="375" y="96"/>
                    <a:pt x="371" y="96"/>
                  </a:cubicBezTo>
                  <a:cubicBezTo>
                    <a:pt x="368" y="96"/>
                    <a:pt x="367" y="100"/>
                    <a:pt x="370" y="101"/>
                  </a:cubicBezTo>
                  <a:moveTo>
                    <a:pt x="375" y="108"/>
                  </a:moveTo>
                  <a:cubicBezTo>
                    <a:pt x="376" y="110"/>
                    <a:pt x="373" y="113"/>
                    <a:pt x="371" y="110"/>
                  </a:cubicBezTo>
                  <a:cubicBezTo>
                    <a:pt x="368" y="106"/>
                    <a:pt x="373" y="102"/>
                    <a:pt x="377" y="104"/>
                  </a:cubicBezTo>
                  <a:cubicBezTo>
                    <a:pt x="380" y="106"/>
                    <a:pt x="379" y="110"/>
                    <a:pt x="377" y="112"/>
                  </a:cubicBezTo>
                  <a:cubicBezTo>
                    <a:pt x="376" y="114"/>
                    <a:pt x="374" y="117"/>
                    <a:pt x="375" y="118"/>
                  </a:cubicBezTo>
                  <a:cubicBezTo>
                    <a:pt x="375" y="120"/>
                    <a:pt x="377" y="123"/>
                    <a:pt x="381" y="122"/>
                  </a:cubicBezTo>
                  <a:cubicBezTo>
                    <a:pt x="385" y="121"/>
                    <a:pt x="385" y="115"/>
                    <a:pt x="382" y="114"/>
                  </a:cubicBezTo>
                  <a:cubicBezTo>
                    <a:pt x="378" y="114"/>
                    <a:pt x="377" y="118"/>
                    <a:pt x="379" y="120"/>
                  </a:cubicBezTo>
                  <a:moveTo>
                    <a:pt x="384" y="127"/>
                  </a:moveTo>
                  <a:cubicBezTo>
                    <a:pt x="385" y="129"/>
                    <a:pt x="381" y="131"/>
                    <a:pt x="379" y="128"/>
                  </a:cubicBezTo>
                  <a:cubicBezTo>
                    <a:pt x="377" y="124"/>
                    <a:pt x="383" y="121"/>
                    <a:pt x="386" y="123"/>
                  </a:cubicBezTo>
                  <a:cubicBezTo>
                    <a:pt x="389" y="125"/>
                    <a:pt x="387" y="129"/>
                    <a:pt x="386" y="130"/>
                  </a:cubicBezTo>
                  <a:cubicBezTo>
                    <a:pt x="385" y="132"/>
                    <a:pt x="382" y="135"/>
                    <a:pt x="383" y="137"/>
                  </a:cubicBezTo>
                  <a:cubicBezTo>
                    <a:pt x="383" y="138"/>
                    <a:pt x="384" y="142"/>
                    <a:pt x="388" y="141"/>
                  </a:cubicBezTo>
                  <a:cubicBezTo>
                    <a:pt x="393" y="141"/>
                    <a:pt x="393" y="135"/>
                    <a:pt x="390" y="134"/>
                  </a:cubicBezTo>
                  <a:cubicBezTo>
                    <a:pt x="387" y="133"/>
                    <a:pt x="385" y="137"/>
                    <a:pt x="387" y="138"/>
                  </a:cubicBezTo>
                  <a:moveTo>
                    <a:pt x="391" y="146"/>
                  </a:moveTo>
                  <a:cubicBezTo>
                    <a:pt x="392" y="148"/>
                    <a:pt x="388" y="150"/>
                    <a:pt x="386" y="147"/>
                  </a:cubicBezTo>
                  <a:cubicBezTo>
                    <a:pt x="384" y="143"/>
                    <a:pt x="390" y="140"/>
                    <a:pt x="393" y="143"/>
                  </a:cubicBezTo>
                  <a:cubicBezTo>
                    <a:pt x="396" y="145"/>
                    <a:pt x="394" y="148"/>
                    <a:pt x="392" y="150"/>
                  </a:cubicBezTo>
                  <a:cubicBezTo>
                    <a:pt x="391" y="152"/>
                    <a:pt x="388" y="154"/>
                    <a:pt x="389" y="156"/>
                  </a:cubicBezTo>
                  <a:cubicBezTo>
                    <a:pt x="389" y="158"/>
                    <a:pt x="389" y="161"/>
                    <a:pt x="394" y="161"/>
                  </a:cubicBezTo>
                  <a:cubicBezTo>
                    <a:pt x="398" y="161"/>
                    <a:pt x="399" y="155"/>
                    <a:pt x="396" y="154"/>
                  </a:cubicBezTo>
                  <a:cubicBezTo>
                    <a:pt x="393" y="152"/>
                    <a:pt x="391" y="156"/>
                    <a:pt x="392" y="158"/>
                  </a:cubicBezTo>
                  <a:moveTo>
                    <a:pt x="396" y="166"/>
                  </a:moveTo>
                  <a:cubicBezTo>
                    <a:pt x="396" y="168"/>
                    <a:pt x="392" y="170"/>
                    <a:pt x="391" y="167"/>
                  </a:cubicBezTo>
                  <a:cubicBezTo>
                    <a:pt x="389" y="162"/>
                    <a:pt x="396" y="160"/>
                    <a:pt x="398" y="163"/>
                  </a:cubicBezTo>
                  <a:cubicBezTo>
                    <a:pt x="401" y="166"/>
                    <a:pt x="398" y="169"/>
                    <a:pt x="397" y="170"/>
                  </a:cubicBezTo>
                  <a:cubicBezTo>
                    <a:pt x="395" y="172"/>
                    <a:pt x="392" y="174"/>
                    <a:pt x="392" y="176"/>
                  </a:cubicBezTo>
                  <a:cubicBezTo>
                    <a:pt x="392" y="177"/>
                    <a:pt x="393" y="181"/>
                    <a:pt x="397" y="181"/>
                  </a:cubicBezTo>
                  <a:cubicBezTo>
                    <a:pt x="401" y="182"/>
                    <a:pt x="403" y="176"/>
                    <a:pt x="400" y="174"/>
                  </a:cubicBezTo>
                  <a:cubicBezTo>
                    <a:pt x="397" y="172"/>
                    <a:pt x="394" y="176"/>
                    <a:pt x="396" y="178"/>
                  </a:cubicBezTo>
                  <a:moveTo>
                    <a:pt x="399" y="187"/>
                  </a:moveTo>
                  <a:cubicBezTo>
                    <a:pt x="399" y="189"/>
                    <a:pt x="394" y="190"/>
                    <a:pt x="394" y="187"/>
                  </a:cubicBezTo>
                  <a:cubicBezTo>
                    <a:pt x="392" y="182"/>
                    <a:pt x="399" y="180"/>
                    <a:pt x="401" y="184"/>
                  </a:cubicBezTo>
                  <a:cubicBezTo>
                    <a:pt x="404" y="187"/>
                    <a:pt x="401" y="189"/>
                    <a:pt x="399" y="191"/>
                  </a:cubicBezTo>
                  <a:cubicBezTo>
                    <a:pt x="397" y="192"/>
                    <a:pt x="394" y="194"/>
                    <a:pt x="394" y="196"/>
                  </a:cubicBezTo>
                  <a:cubicBezTo>
                    <a:pt x="394" y="197"/>
                    <a:pt x="394" y="201"/>
                    <a:pt x="398" y="202"/>
                  </a:cubicBezTo>
                  <a:cubicBezTo>
                    <a:pt x="402" y="202"/>
                    <a:pt x="404" y="197"/>
                    <a:pt x="402" y="195"/>
                  </a:cubicBezTo>
                  <a:cubicBezTo>
                    <a:pt x="399" y="193"/>
                    <a:pt x="396" y="196"/>
                    <a:pt x="397" y="199"/>
                  </a:cubicBezTo>
                  <a:moveTo>
                    <a:pt x="399" y="207"/>
                  </a:moveTo>
                  <a:cubicBezTo>
                    <a:pt x="399" y="209"/>
                    <a:pt x="395" y="210"/>
                    <a:pt x="394" y="207"/>
                  </a:cubicBezTo>
                  <a:cubicBezTo>
                    <a:pt x="393" y="202"/>
                    <a:pt x="400" y="201"/>
                    <a:pt x="402" y="205"/>
                  </a:cubicBezTo>
                  <a:cubicBezTo>
                    <a:pt x="404" y="208"/>
                    <a:pt x="401" y="210"/>
                    <a:pt x="399" y="211"/>
                  </a:cubicBezTo>
                  <a:cubicBezTo>
                    <a:pt x="397" y="213"/>
                    <a:pt x="394" y="214"/>
                    <a:pt x="394" y="216"/>
                  </a:cubicBezTo>
                  <a:cubicBezTo>
                    <a:pt x="393" y="217"/>
                    <a:pt x="393" y="221"/>
                    <a:pt x="397" y="222"/>
                  </a:cubicBezTo>
                  <a:cubicBezTo>
                    <a:pt x="401" y="223"/>
                    <a:pt x="404" y="218"/>
                    <a:pt x="401" y="216"/>
                  </a:cubicBezTo>
                  <a:cubicBezTo>
                    <a:pt x="399" y="214"/>
                    <a:pt x="396" y="217"/>
                    <a:pt x="397" y="219"/>
                  </a:cubicBezTo>
                  <a:moveTo>
                    <a:pt x="397" y="228"/>
                  </a:moveTo>
                  <a:cubicBezTo>
                    <a:pt x="397" y="230"/>
                    <a:pt x="393" y="230"/>
                    <a:pt x="393" y="227"/>
                  </a:cubicBezTo>
                  <a:cubicBezTo>
                    <a:pt x="392" y="222"/>
                    <a:pt x="399" y="222"/>
                    <a:pt x="401" y="225"/>
                  </a:cubicBezTo>
                  <a:cubicBezTo>
                    <a:pt x="402" y="229"/>
                    <a:pt x="399" y="231"/>
                    <a:pt x="397" y="232"/>
                  </a:cubicBezTo>
                  <a:cubicBezTo>
                    <a:pt x="395" y="233"/>
                    <a:pt x="392" y="234"/>
                    <a:pt x="391" y="236"/>
                  </a:cubicBezTo>
                  <a:cubicBezTo>
                    <a:pt x="391" y="237"/>
                    <a:pt x="390" y="241"/>
                    <a:pt x="394" y="242"/>
                  </a:cubicBezTo>
                  <a:cubicBezTo>
                    <a:pt x="398" y="244"/>
                    <a:pt x="401" y="239"/>
                    <a:pt x="399" y="237"/>
                  </a:cubicBezTo>
                  <a:cubicBezTo>
                    <a:pt x="397" y="234"/>
                    <a:pt x="393" y="237"/>
                    <a:pt x="394" y="239"/>
                  </a:cubicBezTo>
                  <a:moveTo>
                    <a:pt x="394" y="248"/>
                  </a:moveTo>
                  <a:cubicBezTo>
                    <a:pt x="393" y="250"/>
                    <a:pt x="389" y="250"/>
                    <a:pt x="389" y="246"/>
                  </a:cubicBezTo>
                  <a:cubicBezTo>
                    <a:pt x="389" y="242"/>
                    <a:pt x="396" y="242"/>
                    <a:pt x="397" y="246"/>
                  </a:cubicBezTo>
                  <a:cubicBezTo>
                    <a:pt x="398" y="250"/>
                    <a:pt x="395" y="251"/>
                    <a:pt x="393" y="252"/>
                  </a:cubicBezTo>
                  <a:cubicBezTo>
                    <a:pt x="391" y="253"/>
                    <a:pt x="387" y="254"/>
                    <a:pt x="387" y="255"/>
                  </a:cubicBezTo>
                  <a:cubicBezTo>
                    <a:pt x="386" y="257"/>
                    <a:pt x="385" y="260"/>
                    <a:pt x="388" y="262"/>
                  </a:cubicBezTo>
                  <a:cubicBezTo>
                    <a:pt x="392" y="264"/>
                    <a:pt x="396" y="260"/>
                    <a:pt x="394" y="257"/>
                  </a:cubicBezTo>
                  <a:cubicBezTo>
                    <a:pt x="392" y="254"/>
                    <a:pt x="388" y="256"/>
                    <a:pt x="389" y="259"/>
                  </a:cubicBezTo>
                  <a:moveTo>
                    <a:pt x="388" y="268"/>
                  </a:moveTo>
                  <a:cubicBezTo>
                    <a:pt x="387" y="270"/>
                    <a:pt x="383" y="269"/>
                    <a:pt x="383" y="266"/>
                  </a:cubicBezTo>
                  <a:cubicBezTo>
                    <a:pt x="384" y="261"/>
                    <a:pt x="391" y="262"/>
                    <a:pt x="392" y="266"/>
                  </a:cubicBezTo>
                  <a:cubicBezTo>
                    <a:pt x="392" y="270"/>
                    <a:pt x="389" y="271"/>
                    <a:pt x="387" y="272"/>
                  </a:cubicBezTo>
                  <a:cubicBezTo>
                    <a:pt x="384" y="273"/>
                    <a:pt x="381" y="273"/>
                    <a:pt x="380" y="274"/>
                  </a:cubicBezTo>
                  <a:cubicBezTo>
                    <a:pt x="379" y="276"/>
                    <a:pt x="378" y="279"/>
                    <a:pt x="381" y="281"/>
                  </a:cubicBezTo>
                  <a:cubicBezTo>
                    <a:pt x="385" y="284"/>
                    <a:pt x="389" y="280"/>
                    <a:pt x="387" y="277"/>
                  </a:cubicBezTo>
                  <a:cubicBezTo>
                    <a:pt x="386" y="274"/>
                    <a:pt x="382" y="276"/>
                    <a:pt x="382" y="278"/>
                  </a:cubicBezTo>
                  <a:moveTo>
                    <a:pt x="380" y="287"/>
                  </a:moveTo>
                  <a:cubicBezTo>
                    <a:pt x="379" y="289"/>
                    <a:pt x="375" y="288"/>
                    <a:pt x="376" y="284"/>
                  </a:cubicBezTo>
                  <a:cubicBezTo>
                    <a:pt x="377" y="280"/>
                    <a:pt x="383" y="282"/>
                    <a:pt x="384" y="286"/>
                  </a:cubicBezTo>
                  <a:cubicBezTo>
                    <a:pt x="384" y="290"/>
                    <a:pt x="381" y="291"/>
                    <a:pt x="378" y="291"/>
                  </a:cubicBezTo>
                  <a:cubicBezTo>
                    <a:pt x="376" y="291"/>
                    <a:pt x="373" y="291"/>
                    <a:pt x="372" y="293"/>
                  </a:cubicBezTo>
                  <a:cubicBezTo>
                    <a:pt x="371" y="294"/>
                    <a:pt x="369" y="297"/>
                    <a:pt x="372" y="300"/>
                  </a:cubicBezTo>
                  <a:cubicBezTo>
                    <a:pt x="375" y="303"/>
                    <a:pt x="380" y="299"/>
                    <a:pt x="378" y="296"/>
                  </a:cubicBezTo>
                  <a:cubicBezTo>
                    <a:pt x="377" y="293"/>
                    <a:pt x="373" y="294"/>
                    <a:pt x="373" y="297"/>
                  </a:cubicBezTo>
                  <a:moveTo>
                    <a:pt x="370" y="305"/>
                  </a:moveTo>
                  <a:cubicBezTo>
                    <a:pt x="369" y="307"/>
                    <a:pt x="365" y="305"/>
                    <a:pt x="366" y="302"/>
                  </a:cubicBezTo>
                  <a:cubicBezTo>
                    <a:pt x="368" y="298"/>
                    <a:pt x="374" y="300"/>
                    <a:pt x="374" y="304"/>
                  </a:cubicBezTo>
                  <a:cubicBezTo>
                    <a:pt x="374" y="308"/>
                    <a:pt x="370" y="309"/>
                    <a:pt x="368" y="309"/>
                  </a:cubicBezTo>
                  <a:cubicBezTo>
                    <a:pt x="366" y="309"/>
                    <a:pt x="362" y="309"/>
                    <a:pt x="361" y="310"/>
                  </a:cubicBezTo>
                  <a:cubicBezTo>
                    <a:pt x="360" y="311"/>
                    <a:pt x="358" y="314"/>
                    <a:pt x="361" y="317"/>
                  </a:cubicBezTo>
                  <a:cubicBezTo>
                    <a:pt x="364" y="320"/>
                    <a:pt x="369" y="317"/>
                    <a:pt x="368" y="314"/>
                  </a:cubicBezTo>
                  <a:cubicBezTo>
                    <a:pt x="367" y="311"/>
                    <a:pt x="362" y="311"/>
                    <a:pt x="362" y="314"/>
                  </a:cubicBezTo>
                  <a:moveTo>
                    <a:pt x="358" y="322"/>
                  </a:moveTo>
                  <a:cubicBezTo>
                    <a:pt x="357" y="324"/>
                    <a:pt x="353" y="322"/>
                    <a:pt x="355" y="319"/>
                  </a:cubicBezTo>
                  <a:cubicBezTo>
                    <a:pt x="357" y="314"/>
                    <a:pt x="363" y="318"/>
                    <a:pt x="362" y="322"/>
                  </a:cubicBezTo>
                  <a:cubicBezTo>
                    <a:pt x="362" y="326"/>
                    <a:pt x="358" y="326"/>
                    <a:pt x="356" y="326"/>
                  </a:cubicBezTo>
                  <a:cubicBezTo>
                    <a:pt x="354" y="325"/>
                    <a:pt x="350" y="325"/>
                    <a:pt x="349" y="326"/>
                  </a:cubicBezTo>
                  <a:cubicBezTo>
                    <a:pt x="348" y="327"/>
                    <a:pt x="345" y="329"/>
                    <a:pt x="348" y="333"/>
                  </a:cubicBezTo>
                  <a:cubicBezTo>
                    <a:pt x="351" y="336"/>
                    <a:pt x="356" y="334"/>
                    <a:pt x="355" y="330"/>
                  </a:cubicBezTo>
                  <a:cubicBezTo>
                    <a:pt x="354" y="327"/>
                    <a:pt x="350" y="328"/>
                    <a:pt x="349" y="330"/>
                  </a:cubicBezTo>
                  <a:moveTo>
                    <a:pt x="345" y="338"/>
                  </a:moveTo>
                  <a:cubicBezTo>
                    <a:pt x="344" y="339"/>
                    <a:pt x="340" y="337"/>
                    <a:pt x="342" y="334"/>
                  </a:cubicBezTo>
                  <a:cubicBezTo>
                    <a:pt x="344" y="330"/>
                    <a:pt x="350" y="334"/>
                    <a:pt x="349" y="338"/>
                  </a:cubicBezTo>
                  <a:cubicBezTo>
                    <a:pt x="348" y="342"/>
                    <a:pt x="344" y="341"/>
                    <a:pt x="342" y="341"/>
                  </a:cubicBezTo>
                  <a:cubicBezTo>
                    <a:pt x="340" y="341"/>
                    <a:pt x="337" y="340"/>
                    <a:pt x="335" y="341"/>
                  </a:cubicBezTo>
                  <a:cubicBezTo>
                    <a:pt x="334" y="342"/>
                    <a:pt x="331" y="344"/>
                    <a:pt x="333" y="347"/>
                  </a:cubicBezTo>
                  <a:cubicBezTo>
                    <a:pt x="336" y="351"/>
                    <a:pt x="341" y="349"/>
                    <a:pt x="341" y="346"/>
                  </a:cubicBezTo>
                  <a:cubicBezTo>
                    <a:pt x="340" y="342"/>
                    <a:pt x="336" y="342"/>
                    <a:pt x="335" y="345"/>
                  </a:cubicBezTo>
                  <a:moveTo>
                    <a:pt x="330" y="352"/>
                  </a:moveTo>
                  <a:cubicBezTo>
                    <a:pt x="328" y="353"/>
                    <a:pt x="325" y="350"/>
                    <a:pt x="327" y="348"/>
                  </a:cubicBezTo>
                  <a:cubicBezTo>
                    <a:pt x="330" y="344"/>
                    <a:pt x="335" y="349"/>
                    <a:pt x="334" y="352"/>
                  </a:cubicBezTo>
                  <a:cubicBezTo>
                    <a:pt x="333" y="356"/>
                    <a:pt x="329" y="355"/>
                    <a:pt x="327" y="355"/>
                  </a:cubicBezTo>
                  <a:cubicBezTo>
                    <a:pt x="325" y="354"/>
                    <a:pt x="321" y="353"/>
                    <a:pt x="320" y="354"/>
                  </a:cubicBezTo>
                  <a:cubicBezTo>
                    <a:pt x="319" y="355"/>
                    <a:pt x="316" y="356"/>
                    <a:pt x="317" y="360"/>
                  </a:cubicBezTo>
                  <a:cubicBezTo>
                    <a:pt x="319" y="364"/>
                    <a:pt x="325" y="363"/>
                    <a:pt x="325" y="359"/>
                  </a:cubicBezTo>
                  <a:cubicBezTo>
                    <a:pt x="325" y="356"/>
                    <a:pt x="321" y="356"/>
                    <a:pt x="320" y="358"/>
                  </a:cubicBezTo>
                  <a:moveTo>
                    <a:pt x="313" y="365"/>
                  </a:moveTo>
                  <a:cubicBezTo>
                    <a:pt x="312" y="366"/>
                    <a:pt x="309" y="363"/>
                    <a:pt x="311" y="360"/>
                  </a:cubicBezTo>
                  <a:cubicBezTo>
                    <a:pt x="315" y="357"/>
                    <a:pt x="319" y="362"/>
                    <a:pt x="318" y="365"/>
                  </a:cubicBezTo>
                  <a:cubicBezTo>
                    <a:pt x="316" y="369"/>
                    <a:pt x="312" y="368"/>
                    <a:pt x="310" y="367"/>
                  </a:cubicBezTo>
                  <a:cubicBezTo>
                    <a:pt x="308" y="366"/>
                    <a:pt x="305" y="365"/>
                    <a:pt x="304" y="365"/>
                  </a:cubicBezTo>
                  <a:cubicBezTo>
                    <a:pt x="302" y="366"/>
                    <a:pt x="299" y="367"/>
                    <a:pt x="300" y="372"/>
                  </a:cubicBezTo>
                  <a:cubicBezTo>
                    <a:pt x="302" y="376"/>
                    <a:pt x="308" y="375"/>
                    <a:pt x="308" y="371"/>
                  </a:cubicBezTo>
                  <a:cubicBezTo>
                    <a:pt x="308" y="368"/>
                    <a:pt x="304" y="367"/>
                    <a:pt x="303" y="370"/>
                  </a:cubicBezTo>
                  <a:moveTo>
                    <a:pt x="296" y="375"/>
                  </a:moveTo>
                  <a:cubicBezTo>
                    <a:pt x="294" y="376"/>
                    <a:pt x="291" y="373"/>
                    <a:pt x="294" y="371"/>
                  </a:cubicBezTo>
                  <a:cubicBezTo>
                    <a:pt x="298" y="368"/>
                    <a:pt x="302" y="373"/>
                    <a:pt x="300" y="377"/>
                  </a:cubicBezTo>
                  <a:cubicBezTo>
                    <a:pt x="298" y="380"/>
                    <a:pt x="294" y="379"/>
                    <a:pt x="292" y="377"/>
                  </a:cubicBezTo>
                  <a:cubicBezTo>
                    <a:pt x="290" y="376"/>
                    <a:pt x="287" y="374"/>
                    <a:pt x="286" y="375"/>
                  </a:cubicBezTo>
                  <a:cubicBezTo>
                    <a:pt x="284" y="375"/>
                    <a:pt x="281" y="377"/>
                    <a:pt x="282" y="381"/>
                  </a:cubicBezTo>
                  <a:cubicBezTo>
                    <a:pt x="283" y="385"/>
                    <a:pt x="289" y="385"/>
                    <a:pt x="290" y="382"/>
                  </a:cubicBezTo>
                  <a:cubicBezTo>
                    <a:pt x="290" y="378"/>
                    <a:pt x="286" y="377"/>
                    <a:pt x="284" y="379"/>
                  </a:cubicBezTo>
                  <a:moveTo>
                    <a:pt x="277" y="384"/>
                  </a:moveTo>
                  <a:cubicBezTo>
                    <a:pt x="275" y="385"/>
                    <a:pt x="273" y="381"/>
                    <a:pt x="276" y="379"/>
                  </a:cubicBezTo>
                  <a:cubicBezTo>
                    <a:pt x="280" y="377"/>
                    <a:pt x="283" y="383"/>
                    <a:pt x="281" y="386"/>
                  </a:cubicBezTo>
                  <a:cubicBezTo>
                    <a:pt x="279" y="389"/>
                    <a:pt x="275" y="387"/>
                    <a:pt x="274" y="386"/>
                  </a:cubicBezTo>
                  <a:cubicBezTo>
                    <a:pt x="272" y="385"/>
                    <a:pt x="269" y="382"/>
                    <a:pt x="267" y="383"/>
                  </a:cubicBezTo>
                  <a:cubicBezTo>
                    <a:pt x="266" y="383"/>
                    <a:pt x="262" y="384"/>
                    <a:pt x="263" y="388"/>
                  </a:cubicBezTo>
                  <a:cubicBezTo>
                    <a:pt x="263" y="393"/>
                    <a:pt x="269" y="393"/>
                    <a:pt x="270" y="390"/>
                  </a:cubicBezTo>
                  <a:cubicBezTo>
                    <a:pt x="271" y="387"/>
                    <a:pt x="267" y="385"/>
                    <a:pt x="266" y="387"/>
                  </a:cubicBezTo>
                  <a:moveTo>
                    <a:pt x="258" y="391"/>
                  </a:moveTo>
                  <a:cubicBezTo>
                    <a:pt x="256" y="392"/>
                    <a:pt x="254" y="388"/>
                    <a:pt x="257" y="386"/>
                  </a:cubicBezTo>
                  <a:cubicBezTo>
                    <a:pt x="261" y="384"/>
                    <a:pt x="264" y="390"/>
                    <a:pt x="261" y="393"/>
                  </a:cubicBezTo>
                  <a:cubicBezTo>
                    <a:pt x="259" y="396"/>
                    <a:pt x="256" y="394"/>
                    <a:pt x="254" y="392"/>
                  </a:cubicBezTo>
                  <a:cubicBezTo>
                    <a:pt x="252" y="391"/>
                    <a:pt x="250" y="388"/>
                    <a:pt x="248" y="389"/>
                  </a:cubicBezTo>
                  <a:cubicBezTo>
                    <a:pt x="246" y="389"/>
                    <a:pt x="243" y="389"/>
                    <a:pt x="243" y="394"/>
                  </a:cubicBezTo>
                  <a:cubicBezTo>
                    <a:pt x="243" y="398"/>
                    <a:pt x="249" y="399"/>
                    <a:pt x="250" y="396"/>
                  </a:cubicBezTo>
                  <a:cubicBezTo>
                    <a:pt x="252" y="393"/>
                    <a:pt x="248" y="391"/>
                    <a:pt x="246" y="392"/>
                  </a:cubicBezTo>
                  <a:moveTo>
                    <a:pt x="238" y="396"/>
                  </a:moveTo>
                  <a:cubicBezTo>
                    <a:pt x="236" y="396"/>
                    <a:pt x="234" y="392"/>
                    <a:pt x="237" y="391"/>
                  </a:cubicBezTo>
                  <a:cubicBezTo>
                    <a:pt x="242" y="389"/>
                    <a:pt x="244" y="396"/>
                    <a:pt x="241" y="398"/>
                  </a:cubicBezTo>
                  <a:cubicBezTo>
                    <a:pt x="238" y="401"/>
                    <a:pt x="235" y="398"/>
                    <a:pt x="234" y="397"/>
                  </a:cubicBezTo>
                  <a:cubicBezTo>
                    <a:pt x="232" y="395"/>
                    <a:pt x="230" y="392"/>
                    <a:pt x="228" y="392"/>
                  </a:cubicBezTo>
                  <a:cubicBezTo>
                    <a:pt x="227" y="392"/>
                    <a:pt x="223" y="393"/>
                    <a:pt x="223" y="397"/>
                  </a:cubicBezTo>
                  <a:cubicBezTo>
                    <a:pt x="222" y="401"/>
                    <a:pt x="228" y="403"/>
                    <a:pt x="230" y="400"/>
                  </a:cubicBezTo>
                  <a:cubicBezTo>
                    <a:pt x="232" y="397"/>
                    <a:pt x="228" y="394"/>
                    <a:pt x="226" y="396"/>
                  </a:cubicBezTo>
                  <a:moveTo>
                    <a:pt x="217" y="399"/>
                  </a:moveTo>
                  <a:cubicBezTo>
                    <a:pt x="215" y="399"/>
                    <a:pt x="214" y="394"/>
                    <a:pt x="217" y="394"/>
                  </a:cubicBezTo>
                  <a:cubicBezTo>
                    <a:pt x="222" y="392"/>
                    <a:pt x="224" y="399"/>
                    <a:pt x="220" y="401"/>
                  </a:cubicBezTo>
                  <a:cubicBezTo>
                    <a:pt x="217" y="404"/>
                    <a:pt x="215" y="401"/>
                    <a:pt x="213" y="399"/>
                  </a:cubicBezTo>
                  <a:cubicBezTo>
                    <a:pt x="212" y="397"/>
                    <a:pt x="210" y="394"/>
                    <a:pt x="208" y="394"/>
                  </a:cubicBezTo>
                  <a:cubicBezTo>
                    <a:pt x="207" y="394"/>
                    <a:pt x="203" y="394"/>
                    <a:pt x="202" y="398"/>
                  </a:cubicBezTo>
                  <a:cubicBezTo>
                    <a:pt x="202" y="402"/>
                    <a:pt x="207" y="404"/>
                    <a:pt x="209" y="402"/>
                  </a:cubicBezTo>
                  <a:cubicBezTo>
                    <a:pt x="211" y="399"/>
                    <a:pt x="208" y="396"/>
                    <a:pt x="205" y="397"/>
                  </a:cubicBezTo>
                  <a:moveTo>
                    <a:pt x="197" y="399"/>
                  </a:moveTo>
                  <a:cubicBezTo>
                    <a:pt x="195" y="399"/>
                    <a:pt x="194" y="395"/>
                    <a:pt x="197" y="394"/>
                  </a:cubicBezTo>
                  <a:cubicBezTo>
                    <a:pt x="202" y="393"/>
                    <a:pt x="203" y="400"/>
                    <a:pt x="199" y="402"/>
                  </a:cubicBezTo>
                  <a:cubicBezTo>
                    <a:pt x="196" y="404"/>
                    <a:pt x="194" y="401"/>
                    <a:pt x="193" y="399"/>
                  </a:cubicBezTo>
                  <a:cubicBezTo>
                    <a:pt x="191" y="397"/>
                    <a:pt x="190" y="394"/>
                    <a:pt x="188" y="394"/>
                  </a:cubicBezTo>
                  <a:cubicBezTo>
                    <a:pt x="187" y="393"/>
                    <a:pt x="183" y="393"/>
                    <a:pt x="182" y="397"/>
                  </a:cubicBezTo>
                  <a:cubicBezTo>
                    <a:pt x="181" y="401"/>
                    <a:pt x="186" y="404"/>
                    <a:pt x="188" y="401"/>
                  </a:cubicBezTo>
                  <a:cubicBezTo>
                    <a:pt x="190" y="399"/>
                    <a:pt x="187" y="396"/>
                    <a:pt x="185" y="397"/>
                  </a:cubicBezTo>
                  <a:moveTo>
                    <a:pt x="176" y="397"/>
                  </a:moveTo>
                  <a:cubicBezTo>
                    <a:pt x="174" y="397"/>
                    <a:pt x="174" y="393"/>
                    <a:pt x="177" y="393"/>
                  </a:cubicBezTo>
                  <a:cubicBezTo>
                    <a:pt x="182" y="392"/>
                    <a:pt x="182" y="399"/>
                    <a:pt x="179" y="401"/>
                  </a:cubicBezTo>
                  <a:cubicBezTo>
                    <a:pt x="175" y="402"/>
                    <a:pt x="173" y="399"/>
                    <a:pt x="172" y="397"/>
                  </a:cubicBezTo>
                  <a:cubicBezTo>
                    <a:pt x="171" y="395"/>
                    <a:pt x="170" y="392"/>
                    <a:pt x="168" y="391"/>
                  </a:cubicBezTo>
                  <a:cubicBezTo>
                    <a:pt x="167" y="391"/>
                    <a:pt x="163" y="390"/>
                    <a:pt x="162" y="394"/>
                  </a:cubicBezTo>
                  <a:cubicBezTo>
                    <a:pt x="160" y="398"/>
                    <a:pt x="165" y="401"/>
                    <a:pt x="167" y="399"/>
                  </a:cubicBezTo>
                  <a:cubicBezTo>
                    <a:pt x="170" y="397"/>
                    <a:pt x="167" y="393"/>
                    <a:pt x="165" y="394"/>
                  </a:cubicBezTo>
                  <a:moveTo>
                    <a:pt x="156" y="394"/>
                  </a:moveTo>
                  <a:cubicBezTo>
                    <a:pt x="154" y="393"/>
                    <a:pt x="154" y="389"/>
                    <a:pt x="158" y="389"/>
                  </a:cubicBezTo>
                  <a:cubicBezTo>
                    <a:pt x="162" y="389"/>
                    <a:pt x="162" y="396"/>
                    <a:pt x="158" y="397"/>
                  </a:cubicBezTo>
                  <a:cubicBezTo>
                    <a:pt x="154" y="398"/>
                    <a:pt x="153" y="395"/>
                    <a:pt x="152" y="393"/>
                  </a:cubicBezTo>
                  <a:cubicBezTo>
                    <a:pt x="151" y="391"/>
                    <a:pt x="150" y="387"/>
                    <a:pt x="149" y="387"/>
                  </a:cubicBezTo>
                  <a:cubicBezTo>
                    <a:pt x="147" y="386"/>
                    <a:pt x="144" y="385"/>
                    <a:pt x="142" y="388"/>
                  </a:cubicBezTo>
                  <a:cubicBezTo>
                    <a:pt x="140" y="392"/>
                    <a:pt x="144" y="396"/>
                    <a:pt x="147" y="394"/>
                  </a:cubicBezTo>
                  <a:cubicBezTo>
                    <a:pt x="150" y="392"/>
                    <a:pt x="148" y="388"/>
                    <a:pt x="145" y="389"/>
                  </a:cubicBezTo>
                  <a:moveTo>
                    <a:pt x="136" y="388"/>
                  </a:moveTo>
                  <a:cubicBezTo>
                    <a:pt x="134" y="387"/>
                    <a:pt x="135" y="383"/>
                    <a:pt x="138" y="383"/>
                  </a:cubicBezTo>
                  <a:cubicBezTo>
                    <a:pt x="143" y="384"/>
                    <a:pt x="142" y="391"/>
                    <a:pt x="138" y="392"/>
                  </a:cubicBezTo>
                  <a:cubicBezTo>
                    <a:pt x="134" y="392"/>
                    <a:pt x="133" y="389"/>
                    <a:pt x="132" y="387"/>
                  </a:cubicBezTo>
                  <a:cubicBezTo>
                    <a:pt x="131" y="384"/>
                    <a:pt x="131" y="381"/>
                    <a:pt x="130" y="380"/>
                  </a:cubicBezTo>
                  <a:cubicBezTo>
                    <a:pt x="128" y="379"/>
                    <a:pt x="125" y="378"/>
                    <a:pt x="123" y="381"/>
                  </a:cubicBezTo>
                  <a:cubicBezTo>
                    <a:pt x="120" y="385"/>
                    <a:pt x="124" y="389"/>
                    <a:pt x="127" y="387"/>
                  </a:cubicBezTo>
                  <a:cubicBezTo>
                    <a:pt x="130" y="386"/>
                    <a:pt x="128" y="382"/>
                    <a:pt x="126" y="382"/>
                  </a:cubicBezTo>
                  <a:moveTo>
                    <a:pt x="117" y="380"/>
                  </a:moveTo>
                  <a:cubicBezTo>
                    <a:pt x="115" y="379"/>
                    <a:pt x="116" y="375"/>
                    <a:pt x="120" y="376"/>
                  </a:cubicBezTo>
                  <a:cubicBezTo>
                    <a:pt x="124" y="377"/>
                    <a:pt x="122" y="383"/>
                    <a:pt x="118" y="384"/>
                  </a:cubicBezTo>
                  <a:cubicBezTo>
                    <a:pt x="114" y="384"/>
                    <a:pt x="113" y="381"/>
                    <a:pt x="113" y="378"/>
                  </a:cubicBezTo>
                  <a:cubicBezTo>
                    <a:pt x="113" y="376"/>
                    <a:pt x="113" y="373"/>
                    <a:pt x="111" y="372"/>
                  </a:cubicBezTo>
                  <a:cubicBezTo>
                    <a:pt x="110" y="371"/>
                    <a:pt x="107" y="369"/>
                    <a:pt x="104" y="372"/>
                  </a:cubicBezTo>
                  <a:cubicBezTo>
                    <a:pt x="101" y="375"/>
                    <a:pt x="105" y="380"/>
                    <a:pt x="108" y="378"/>
                  </a:cubicBezTo>
                  <a:cubicBezTo>
                    <a:pt x="111" y="377"/>
                    <a:pt x="110" y="373"/>
                    <a:pt x="107" y="373"/>
                  </a:cubicBezTo>
                  <a:moveTo>
                    <a:pt x="99" y="370"/>
                  </a:moveTo>
                  <a:cubicBezTo>
                    <a:pt x="97" y="369"/>
                    <a:pt x="99" y="365"/>
                    <a:pt x="102" y="366"/>
                  </a:cubicBezTo>
                  <a:cubicBezTo>
                    <a:pt x="106" y="368"/>
                    <a:pt x="104" y="374"/>
                    <a:pt x="100" y="374"/>
                  </a:cubicBezTo>
                  <a:cubicBezTo>
                    <a:pt x="96" y="374"/>
                    <a:pt x="95" y="370"/>
                    <a:pt x="95" y="368"/>
                  </a:cubicBezTo>
                  <a:cubicBezTo>
                    <a:pt x="95" y="366"/>
                    <a:pt x="95" y="362"/>
                    <a:pt x="94" y="361"/>
                  </a:cubicBezTo>
                  <a:cubicBezTo>
                    <a:pt x="93" y="360"/>
                    <a:pt x="90" y="358"/>
                    <a:pt x="87" y="361"/>
                  </a:cubicBezTo>
                  <a:cubicBezTo>
                    <a:pt x="84" y="364"/>
                    <a:pt x="87" y="369"/>
                    <a:pt x="90" y="368"/>
                  </a:cubicBezTo>
                  <a:cubicBezTo>
                    <a:pt x="93" y="367"/>
                    <a:pt x="93" y="362"/>
                    <a:pt x="90" y="362"/>
                  </a:cubicBezTo>
                  <a:moveTo>
                    <a:pt x="82" y="358"/>
                  </a:moveTo>
                  <a:cubicBezTo>
                    <a:pt x="80" y="357"/>
                    <a:pt x="82" y="353"/>
                    <a:pt x="85" y="355"/>
                  </a:cubicBezTo>
                  <a:cubicBezTo>
                    <a:pt x="90" y="357"/>
                    <a:pt x="86" y="363"/>
                    <a:pt x="82" y="362"/>
                  </a:cubicBezTo>
                  <a:cubicBezTo>
                    <a:pt x="78" y="362"/>
                    <a:pt x="78" y="358"/>
                    <a:pt x="78" y="356"/>
                  </a:cubicBezTo>
                  <a:cubicBezTo>
                    <a:pt x="79" y="354"/>
                    <a:pt x="79" y="350"/>
                    <a:pt x="78" y="349"/>
                  </a:cubicBezTo>
                  <a:cubicBezTo>
                    <a:pt x="77" y="348"/>
                    <a:pt x="75" y="345"/>
                    <a:pt x="71" y="348"/>
                  </a:cubicBezTo>
                  <a:cubicBezTo>
                    <a:pt x="68" y="351"/>
                    <a:pt x="70" y="356"/>
                    <a:pt x="74" y="355"/>
                  </a:cubicBezTo>
                  <a:cubicBezTo>
                    <a:pt x="77" y="354"/>
                    <a:pt x="76" y="350"/>
                    <a:pt x="74" y="349"/>
                  </a:cubicBezTo>
                  <a:moveTo>
                    <a:pt x="66" y="345"/>
                  </a:moveTo>
                  <a:cubicBezTo>
                    <a:pt x="65" y="344"/>
                    <a:pt x="67" y="340"/>
                    <a:pt x="70" y="342"/>
                  </a:cubicBezTo>
                  <a:cubicBezTo>
                    <a:pt x="74" y="344"/>
                    <a:pt x="70" y="350"/>
                    <a:pt x="66" y="349"/>
                  </a:cubicBezTo>
                  <a:cubicBezTo>
                    <a:pt x="62" y="348"/>
                    <a:pt x="63" y="344"/>
                    <a:pt x="63" y="342"/>
                  </a:cubicBezTo>
                  <a:cubicBezTo>
                    <a:pt x="63" y="340"/>
                    <a:pt x="64" y="337"/>
                    <a:pt x="63" y="335"/>
                  </a:cubicBezTo>
                  <a:cubicBezTo>
                    <a:pt x="62" y="334"/>
                    <a:pt x="60" y="331"/>
                    <a:pt x="57" y="333"/>
                  </a:cubicBezTo>
                  <a:cubicBezTo>
                    <a:pt x="53" y="336"/>
                    <a:pt x="55" y="341"/>
                    <a:pt x="58" y="341"/>
                  </a:cubicBezTo>
                  <a:cubicBezTo>
                    <a:pt x="62" y="340"/>
                    <a:pt x="62" y="336"/>
                    <a:pt x="59" y="335"/>
                  </a:cubicBezTo>
                  <a:moveTo>
                    <a:pt x="52" y="330"/>
                  </a:moveTo>
                  <a:cubicBezTo>
                    <a:pt x="51" y="328"/>
                    <a:pt x="54" y="325"/>
                    <a:pt x="56" y="327"/>
                  </a:cubicBezTo>
                  <a:cubicBezTo>
                    <a:pt x="60" y="330"/>
                    <a:pt x="55" y="335"/>
                    <a:pt x="52" y="334"/>
                  </a:cubicBezTo>
                  <a:cubicBezTo>
                    <a:pt x="48" y="333"/>
                    <a:pt x="49" y="329"/>
                    <a:pt x="49" y="327"/>
                  </a:cubicBezTo>
                  <a:cubicBezTo>
                    <a:pt x="50" y="325"/>
                    <a:pt x="51" y="321"/>
                    <a:pt x="50" y="320"/>
                  </a:cubicBezTo>
                  <a:cubicBezTo>
                    <a:pt x="49" y="319"/>
                    <a:pt x="48" y="316"/>
                    <a:pt x="44" y="317"/>
                  </a:cubicBezTo>
                  <a:cubicBezTo>
                    <a:pt x="40" y="319"/>
                    <a:pt x="41" y="325"/>
                    <a:pt x="45" y="325"/>
                  </a:cubicBezTo>
                  <a:cubicBezTo>
                    <a:pt x="48" y="325"/>
                    <a:pt x="48" y="321"/>
                    <a:pt x="46" y="320"/>
                  </a:cubicBezTo>
                  <a:moveTo>
                    <a:pt x="39" y="313"/>
                  </a:moveTo>
                  <a:cubicBezTo>
                    <a:pt x="38" y="312"/>
                    <a:pt x="41" y="309"/>
                    <a:pt x="44" y="311"/>
                  </a:cubicBezTo>
                  <a:cubicBezTo>
                    <a:pt x="47" y="315"/>
                    <a:pt x="42" y="319"/>
                    <a:pt x="39" y="318"/>
                  </a:cubicBezTo>
                  <a:cubicBezTo>
                    <a:pt x="35" y="316"/>
                    <a:pt x="36" y="312"/>
                    <a:pt x="37" y="310"/>
                  </a:cubicBezTo>
                  <a:cubicBezTo>
                    <a:pt x="38" y="308"/>
                    <a:pt x="39" y="305"/>
                    <a:pt x="39" y="304"/>
                  </a:cubicBezTo>
                  <a:cubicBezTo>
                    <a:pt x="38" y="302"/>
                    <a:pt x="37" y="299"/>
                    <a:pt x="32" y="300"/>
                  </a:cubicBezTo>
                  <a:cubicBezTo>
                    <a:pt x="28" y="302"/>
                    <a:pt x="29" y="308"/>
                    <a:pt x="33" y="308"/>
                  </a:cubicBezTo>
                  <a:cubicBezTo>
                    <a:pt x="36" y="308"/>
                    <a:pt x="37" y="304"/>
                    <a:pt x="34" y="303"/>
                  </a:cubicBezTo>
                  <a:moveTo>
                    <a:pt x="29" y="296"/>
                  </a:moveTo>
                  <a:cubicBezTo>
                    <a:pt x="28" y="294"/>
                    <a:pt x="31" y="291"/>
                    <a:pt x="33" y="294"/>
                  </a:cubicBezTo>
                  <a:cubicBezTo>
                    <a:pt x="36" y="298"/>
                    <a:pt x="31" y="302"/>
                    <a:pt x="27" y="300"/>
                  </a:cubicBezTo>
                  <a:cubicBezTo>
                    <a:pt x="24" y="298"/>
                    <a:pt x="25" y="294"/>
                    <a:pt x="27" y="292"/>
                  </a:cubicBezTo>
                  <a:cubicBezTo>
                    <a:pt x="28" y="290"/>
                    <a:pt x="30" y="287"/>
                    <a:pt x="29" y="286"/>
                  </a:cubicBezTo>
                  <a:cubicBezTo>
                    <a:pt x="29" y="284"/>
                    <a:pt x="27" y="281"/>
                    <a:pt x="23" y="282"/>
                  </a:cubicBezTo>
                  <a:cubicBezTo>
                    <a:pt x="19" y="283"/>
                    <a:pt x="19" y="289"/>
                    <a:pt x="22" y="290"/>
                  </a:cubicBezTo>
                  <a:cubicBezTo>
                    <a:pt x="26" y="290"/>
                    <a:pt x="27" y="286"/>
                    <a:pt x="25" y="284"/>
                  </a:cubicBezTo>
                  <a:moveTo>
                    <a:pt x="20" y="277"/>
                  </a:moveTo>
                  <a:cubicBezTo>
                    <a:pt x="19" y="275"/>
                    <a:pt x="23" y="273"/>
                    <a:pt x="25" y="276"/>
                  </a:cubicBezTo>
                  <a:cubicBezTo>
                    <a:pt x="27" y="280"/>
                    <a:pt x="21" y="283"/>
                    <a:pt x="18" y="281"/>
                  </a:cubicBezTo>
                  <a:cubicBezTo>
                    <a:pt x="15" y="279"/>
                    <a:pt x="17" y="275"/>
                    <a:pt x="18" y="274"/>
                  </a:cubicBezTo>
                  <a:cubicBezTo>
                    <a:pt x="19" y="272"/>
                    <a:pt x="22" y="269"/>
                    <a:pt x="21" y="267"/>
                  </a:cubicBezTo>
                  <a:cubicBezTo>
                    <a:pt x="21" y="266"/>
                    <a:pt x="20" y="262"/>
                    <a:pt x="16" y="263"/>
                  </a:cubicBezTo>
                  <a:cubicBezTo>
                    <a:pt x="11" y="263"/>
                    <a:pt x="11" y="269"/>
                    <a:pt x="14" y="270"/>
                  </a:cubicBezTo>
                  <a:cubicBezTo>
                    <a:pt x="17" y="271"/>
                    <a:pt x="19" y="267"/>
                    <a:pt x="17" y="266"/>
                  </a:cubicBezTo>
                  <a:moveTo>
                    <a:pt x="13" y="258"/>
                  </a:moveTo>
                  <a:cubicBezTo>
                    <a:pt x="12" y="256"/>
                    <a:pt x="16" y="254"/>
                    <a:pt x="18" y="257"/>
                  </a:cubicBezTo>
                  <a:cubicBezTo>
                    <a:pt x="20" y="261"/>
                    <a:pt x="14" y="264"/>
                    <a:pt x="11" y="261"/>
                  </a:cubicBezTo>
                  <a:cubicBezTo>
                    <a:pt x="8" y="259"/>
                    <a:pt x="10" y="256"/>
                    <a:pt x="12" y="254"/>
                  </a:cubicBezTo>
                  <a:cubicBezTo>
                    <a:pt x="13" y="252"/>
                    <a:pt x="16" y="250"/>
                    <a:pt x="15" y="248"/>
                  </a:cubicBezTo>
                  <a:cubicBezTo>
                    <a:pt x="15" y="246"/>
                    <a:pt x="15" y="243"/>
                    <a:pt x="10" y="243"/>
                  </a:cubicBezTo>
                  <a:cubicBezTo>
                    <a:pt x="6" y="243"/>
                    <a:pt x="5" y="249"/>
                    <a:pt x="8" y="250"/>
                  </a:cubicBezTo>
                  <a:cubicBezTo>
                    <a:pt x="11" y="252"/>
                    <a:pt x="13" y="248"/>
                    <a:pt x="12" y="246"/>
                  </a:cubicBezTo>
                  <a:moveTo>
                    <a:pt x="8" y="238"/>
                  </a:moveTo>
                  <a:cubicBezTo>
                    <a:pt x="8" y="236"/>
                    <a:pt x="12" y="234"/>
                    <a:pt x="13" y="237"/>
                  </a:cubicBezTo>
                  <a:cubicBezTo>
                    <a:pt x="15" y="242"/>
                    <a:pt x="8" y="244"/>
                    <a:pt x="6" y="241"/>
                  </a:cubicBezTo>
                  <a:cubicBezTo>
                    <a:pt x="3" y="238"/>
                    <a:pt x="6" y="235"/>
                    <a:pt x="7" y="234"/>
                  </a:cubicBezTo>
                  <a:cubicBezTo>
                    <a:pt x="9" y="232"/>
                    <a:pt x="12" y="230"/>
                    <a:pt x="12" y="228"/>
                  </a:cubicBezTo>
                  <a:cubicBezTo>
                    <a:pt x="12" y="227"/>
                    <a:pt x="11" y="223"/>
                    <a:pt x="7" y="223"/>
                  </a:cubicBezTo>
                  <a:cubicBezTo>
                    <a:pt x="3" y="222"/>
                    <a:pt x="1" y="228"/>
                    <a:pt x="4" y="230"/>
                  </a:cubicBezTo>
                  <a:cubicBezTo>
                    <a:pt x="7" y="232"/>
                    <a:pt x="10" y="228"/>
                    <a:pt x="8" y="226"/>
                  </a:cubicBezTo>
                  <a:moveTo>
                    <a:pt x="5" y="217"/>
                  </a:moveTo>
                  <a:cubicBezTo>
                    <a:pt x="5" y="215"/>
                    <a:pt x="10" y="214"/>
                    <a:pt x="10" y="217"/>
                  </a:cubicBezTo>
                  <a:cubicBezTo>
                    <a:pt x="12" y="222"/>
                    <a:pt x="5" y="224"/>
                    <a:pt x="3" y="220"/>
                  </a:cubicBezTo>
                  <a:cubicBezTo>
                    <a:pt x="0" y="217"/>
                    <a:pt x="3" y="215"/>
                    <a:pt x="5" y="213"/>
                  </a:cubicBezTo>
                  <a:cubicBezTo>
                    <a:pt x="7" y="212"/>
                    <a:pt x="10" y="210"/>
                    <a:pt x="10" y="208"/>
                  </a:cubicBezTo>
                  <a:cubicBezTo>
                    <a:pt x="10" y="207"/>
                    <a:pt x="10" y="203"/>
                    <a:pt x="6" y="202"/>
                  </a:cubicBezTo>
                  <a:cubicBezTo>
                    <a:pt x="2" y="202"/>
                    <a:pt x="0" y="207"/>
                    <a:pt x="2" y="209"/>
                  </a:cubicBezTo>
                  <a:cubicBezTo>
                    <a:pt x="5" y="211"/>
                    <a:pt x="8" y="208"/>
                    <a:pt x="7" y="205"/>
                  </a:cubicBezTo>
                  <a:moveTo>
                    <a:pt x="5" y="197"/>
                  </a:moveTo>
                  <a:cubicBezTo>
                    <a:pt x="5" y="195"/>
                    <a:pt x="9" y="194"/>
                    <a:pt x="10" y="197"/>
                  </a:cubicBezTo>
                  <a:cubicBezTo>
                    <a:pt x="11" y="202"/>
                    <a:pt x="4" y="203"/>
                    <a:pt x="2" y="199"/>
                  </a:cubicBezTo>
                  <a:cubicBezTo>
                    <a:pt x="0" y="196"/>
                    <a:pt x="3" y="194"/>
                    <a:pt x="5" y="193"/>
                  </a:cubicBezTo>
                  <a:cubicBezTo>
                    <a:pt x="7" y="191"/>
                    <a:pt x="10" y="190"/>
                    <a:pt x="10" y="188"/>
                  </a:cubicBezTo>
                  <a:cubicBezTo>
                    <a:pt x="11" y="187"/>
                    <a:pt x="11" y="183"/>
                    <a:pt x="7" y="182"/>
                  </a:cubicBezTo>
                  <a:cubicBezTo>
                    <a:pt x="3" y="181"/>
                    <a:pt x="0" y="186"/>
                    <a:pt x="3" y="188"/>
                  </a:cubicBezTo>
                  <a:cubicBezTo>
                    <a:pt x="5" y="190"/>
                    <a:pt x="8" y="187"/>
                    <a:pt x="7" y="185"/>
                  </a:cubicBezTo>
                  <a:moveTo>
                    <a:pt x="7" y="176"/>
                  </a:moveTo>
                  <a:cubicBezTo>
                    <a:pt x="7" y="174"/>
                    <a:pt x="11" y="174"/>
                    <a:pt x="11" y="177"/>
                  </a:cubicBezTo>
                  <a:cubicBezTo>
                    <a:pt x="12" y="182"/>
                    <a:pt x="5" y="182"/>
                    <a:pt x="3" y="179"/>
                  </a:cubicBezTo>
                  <a:cubicBezTo>
                    <a:pt x="2" y="175"/>
                    <a:pt x="5" y="173"/>
                    <a:pt x="7" y="172"/>
                  </a:cubicBezTo>
                  <a:cubicBezTo>
                    <a:pt x="9" y="171"/>
                    <a:pt x="12" y="170"/>
                    <a:pt x="13" y="168"/>
                  </a:cubicBezTo>
                  <a:cubicBezTo>
                    <a:pt x="13" y="167"/>
                    <a:pt x="14" y="163"/>
                    <a:pt x="10" y="162"/>
                  </a:cubicBezTo>
                  <a:cubicBezTo>
                    <a:pt x="6" y="160"/>
                    <a:pt x="3" y="165"/>
                    <a:pt x="5" y="167"/>
                  </a:cubicBezTo>
                  <a:cubicBezTo>
                    <a:pt x="7" y="170"/>
                    <a:pt x="11" y="167"/>
                    <a:pt x="10" y="165"/>
                  </a:cubicBezTo>
                  <a:moveTo>
                    <a:pt x="10" y="156"/>
                  </a:moveTo>
                  <a:cubicBezTo>
                    <a:pt x="11" y="154"/>
                    <a:pt x="15" y="154"/>
                    <a:pt x="15" y="158"/>
                  </a:cubicBezTo>
                  <a:cubicBezTo>
                    <a:pt x="15" y="162"/>
                    <a:pt x="8" y="162"/>
                    <a:pt x="7" y="158"/>
                  </a:cubicBezTo>
                  <a:cubicBezTo>
                    <a:pt x="6" y="154"/>
                    <a:pt x="9" y="153"/>
                    <a:pt x="11" y="152"/>
                  </a:cubicBezTo>
                  <a:cubicBezTo>
                    <a:pt x="13" y="151"/>
                    <a:pt x="17" y="150"/>
                    <a:pt x="17" y="149"/>
                  </a:cubicBezTo>
                  <a:cubicBezTo>
                    <a:pt x="18" y="147"/>
                    <a:pt x="19" y="144"/>
                    <a:pt x="16" y="142"/>
                  </a:cubicBezTo>
                  <a:cubicBezTo>
                    <a:pt x="12" y="140"/>
                    <a:pt x="8" y="144"/>
                    <a:pt x="10" y="147"/>
                  </a:cubicBezTo>
                  <a:cubicBezTo>
                    <a:pt x="12" y="150"/>
                    <a:pt x="16" y="148"/>
                    <a:pt x="15" y="145"/>
                  </a:cubicBezTo>
                  <a:moveTo>
                    <a:pt x="16" y="136"/>
                  </a:moveTo>
                  <a:cubicBezTo>
                    <a:pt x="17" y="134"/>
                    <a:pt x="21" y="135"/>
                    <a:pt x="21" y="138"/>
                  </a:cubicBezTo>
                  <a:cubicBezTo>
                    <a:pt x="20" y="143"/>
                    <a:pt x="13" y="142"/>
                    <a:pt x="12" y="138"/>
                  </a:cubicBezTo>
                  <a:cubicBezTo>
                    <a:pt x="12" y="134"/>
                    <a:pt x="15" y="133"/>
                    <a:pt x="17" y="132"/>
                  </a:cubicBezTo>
                  <a:cubicBezTo>
                    <a:pt x="20" y="131"/>
                    <a:pt x="23" y="131"/>
                    <a:pt x="24" y="130"/>
                  </a:cubicBezTo>
                  <a:cubicBezTo>
                    <a:pt x="25" y="128"/>
                    <a:pt x="26" y="125"/>
                    <a:pt x="23" y="123"/>
                  </a:cubicBezTo>
                  <a:cubicBezTo>
                    <a:pt x="19" y="120"/>
                    <a:pt x="15" y="124"/>
                    <a:pt x="17" y="127"/>
                  </a:cubicBezTo>
                  <a:cubicBezTo>
                    <a:pt x="18" y="130"/>
                    <a:pt x="22" y="128"/>
                    <a:pt x="22" y="126"/>
                  </a:cubicBezTo>
                  <a:moveTo>
                    <a:pt x="24" y="117"/>
                  </a:moveTo>
                  <a:cubicBezTo>
                    <a:pt x="25" y="115"/>
                    <a:pt x="29" y="116"/>
                    <a:pt x="28" y="120"/>
                  </a:cubicBezTo>
                  <a:cubicBezTo>
                    <a:pt x="27" y="124"/>
                    <a:pt x="21" y="122"/>
                    <a:pt x="20" y="118"/>
                  </a:cubicBezTo>
                  <a:cubicBezTo>
                    <a:pt x="20" y="114"/>
                    <a:pt x="23" y="113"/>
                    <a:pt x="26" y="113"/>
                  </a:cubicBezTo>
                  <a:cubicBezTo>
                    <a:pt x="28" y="113"/>
                    <a:pt x="31" y="113"/>
                    <a:pt x="32" y="111"/>
                  </a:cubicBezTo>
                  <a:cubicBezTo>
                    <a:pt x="33" y="110"/>
                    <a:pt x="35" y="107"/>
                    <a:pt x="32" y="104"/>
                  </a:cubicBezTo>
                  <a:cubicBezTo>
                    <a:pt x="29" y="101"/>
                    <a:pt x="24" y="105"/>
                    <a:pt x="26" y="108"/>
                  </a:cubicBezTo>
                  <a:cubicBezTo>
                    <a:pt x="27" y="111"/>
                    <a:pt x="31" y="110"/>
                    <a:pt x="31" y="107"/>
                  </a:cubicBezTo>
                  <a:moveTo>
                    <a:pt x="34" y="99"/>
                  </a:moveTo>
                  <a:cubicBezTo>
                    <a:pt x="35" y="97"/>
                    <a:pt x="39" y="99"/>
                    <a:pt x="38" y="102"/>
                  </a:cubicBezTo>
                  <a:cubicBezTo>
                    <a:pt x="36" y="106"/>
                    <a:pt x="30" y="104"/>
                    <a:pt x="30" y="100"/>
                  </a:cubicBezTo>
                  <a:cubicBezTo>
                    <a:pt x="30" y="96"/>
                    <a:pt x="34" y="95"/>
                    <a:pt x="36" y="95"/>
                  </a:cubicBezTo>
                  <a:cubicBezTo>
                    <a:pt x="38" y="95"/>
                    <a:pt x="42" y="95"/>
                    <a:pt x="43" y="94"/>
                  </a:cubicBezTo>
                  <a:cubicBezTo>
                    <a:pt x="44" y="93"/>
                    <a:pt x="46" y="90"/>
                    <a:pt x="43" y="87"/>
                  </a:cubicBezTo>
                  <a:cubicBezTo>
                    <a:pt x="40" y="84"/>
                    <a:pt x="35" y="87"/>
                    <a:pt x="36" y="90"/>
                  </a:cubicBezTo>
                  <a:cubicBezTo>
                    <a:pt x="37" y="93"/>
                    <a:pt x="42" y="93"/>
                    <a:pt x="42" y="90"/>
                  </a:cubicBezTo>
                  <a:moveTo>
                    <a:pt x="46" y="82"/>
                  </a:moveTo>
                  <a:cubicBezTo>
                    <a:pt x="47" y="80"/>
                    <a:pt x="51" y="82"/>
                    <a:pt x="49" y="85"/>
                  </a:cubicBezTo>
                  <a:cubicBezTo>
                    <a:pt x="47" y="90"/>
                    <a:pt x="41" y="86"/>
                    <a:pt x="42" y="82"/>
                  </a:cubicBezTo>
                  <a:cubicBezTo>
                    <a:pt x="42" y="78"/>
                    <a:pt x="46" y="78"/>
                    <a:pt x="48" y="78"/>
                  </a:cubicBezTo>
                  <a:cubicBezTo>
                    <a:pt x="50" y="79"/>
                    <a:pt x="54" y="79"/>
                    <a:pt x="55" y="78"/>
                  </a:cubicBezTo>
                  <a:cubicBezTo>
                    <a:pt x="56" y="77"/>
                    <a:pt x="59" y="75"/>
                    <a:pt x="56" y="71"/>
                  </a:cubicBezTo>
                  <a:cubicBezTo>
                    <a:pt x="53" y="68"/>
                    <a:pt x="48" y="70"/>
                    <a:pt x="49" y="74"/>
                  </a:cubicBezTo>
                  <a:cubicBezTo>
                    <a:pt x="50" y="77"/>
                    <a:pt x="54" y="76"/>
                    <a:pt x="55" y="74"/>
                  </a:cubicBezTo>
                  <a:moveTo>
                    <a:pt x="59" y="66"/>
                  </a:moveTo>
                  <a:cubicBezTo>
                    <a:pt x="60" y="65"/>
                    <a:pt x="64" y="67"/>
                    <a:pt x="62" y="70"/>
                  </a:cubicBezTo>
                  <a:cubicBezTo>
                    <a:pt x="60" y="74"/>
                    <a:pt x="54" y="70"/>
                    <a:pt x="55" y="66"/>
                  </a:cubicBezTo>
                  <a:cubicBezTo>
                    <a:pt x="56" y="62"/>
                    <a:pt x="60" y="63"/>
                    <a:pt x="62" y="63"/>
                  </a:cubicBezTo>
                  <a:cubicBezTo>
                    <a:pt x="64" y="63"/>
                    <a:pt x="67" y="64"/>
                    <a:pt x="69" y="63"/>
                  </a:cubicBezTo>
                  <a:cubicBezTo>
                    <a:pt x="70" y="62"/>
                    <a:pt x="73" y="60"/>
                    <a:pt x="71" y="57"/>
                  </a:cubicBezTo>
                  <a:cubicBezTo>
                    <a:pt x="68" y="53"/>
                    <a:pt x="63" y="55"/>
                    <a:pt x="63" y="58"/>
                  </a:cubicBezTo>
                  <a:cubicBezTo>
                    <a:pt x="64" y="62"/>
                    <a:pt x="68" y="62"/>
                    <a:pt x="69" y="59"/>
                  </a:cubicBezTo>
                  <a:moveTo>
                    <a:pt x="74" y="52"/>
                  </a:moveTo>
                  <a:cubicBezTo>
                    <a:pt x="76" y="51"/>
                    <a:pt x="79" y="54"/>
                    <a:pt x="77" y="56"/>
                  </a:cubicBezTo>
                  <a:cubicBezTo>
                    <a:pt x="74" y="60"/>
                    <a:pt x="69" y="55"/>
                    <a:pt x="70" y="52"/>
                  </a:cubicBezTo>
                  <a:cubicBezTo>
                    <a:pt x="71" y="48"/>
                    <a:pt x="75" y="49"/>
                    <a:pt x="77" y="49"/>
                  </a:cubicBezTo>
                  <a:cubicBezTo>
                    <a:pt x="79" y="50"/>
                    <a:pt x="83" y="51"/>
                    <a:pt x="84" y="50"/>
                  </a:cubicBezTo>
                  <a:cubicBezTo>
                    <a:pt x="85" y="49"/>
                    <a:pt x="88" y="48"/>
                    <a:pt x="87" y="44"/>
                  </a:cubicBezTo>
                  <a:cubicBezTo>
                    <a:pt x="85" y="40"/>
                    <a:pt x="79" y="41"/>
                    <a:pt x="79" y="45"/>
                  </a:cubicBezTo>
                  <a:cubicBezTo>
                    <a:pt x="79" y="48"/>
                    <a:pt x="83" y="48"/>
                    <a:pt x="84" y="46"/>
                  </a:cubicBezTo>
                  <a:moveTo>
                    <a:pt x="91" y="39"/>
                  </a:moveTo>
                  <a:cubicBezTo>
                    <a:pt x="92" y="38"/>
                    <a:pt x="95" y="41"/>
                    <a:pt x="93" y="44"/>
                  </a:cubicBezTo>
                  <a:cubicBezTo>
                    <a:pt x="89" y="47"/>
                    <a:pt x="85" y="42"/>
                    <a:pt x="86" y="39"/>
                  </a:cubicBezTo>
                  <a:cubicBezTo>
                    <a:pt x="88" y="35"/>
                    <a:pt x="92" y="36"/>
                    <a:pt x="94" y="37"/>
                  </a:cubicBezTo>
                  <a:cubicBezTo>
                    <a:pt x="96" y="38"/>
                    <a:pt x="99" y="39"/>
                    <a:pt x="100" y="39"/>
                  </a:cubicBezTo>
                  <a:cubicBezTo>
                    <a:pt x="102" y="38"/>
                    <a:pt x="105" y="37"/>
                    <a:pt x="104" y="32"/>
                  </a:cubicBezTo>
                  <a:cubicBezTo>
                    <a:pt x="102" y="28"/>
                    <a:pt x="96" y="29"/>
                    <a:pt x="96" y="33"/>
                  </a:cubicBezTo>
                  <a:cubicBezTo>
                    <a:pt x="96" y="36"/>
                    <a:pt x="100" y="37"/>
                    <a:pt x="101" y="34"/>
                  </a:cubicBezTo>
                  <a:moveTo>
                    <a:pt x="108" y="29"/>
                  </a:moveTo>
                  <a:cubicBezTo>
                    <a:pt x="110" y="28"/>
                    <a:pt x="113" y="31"/>
                    <a:pt x="110" y="33"/>
                  </a:cubicBezTo>
                  <a:cubicBezTo>
                    <a:pt x="106" y="36"/>
                    <a:pt x="102" y="31"/>
                    <a:pt x="104" y="27"/>
                  </a:cubicBezTo>
                  <a:cubicBezTo>
                    <a:pt x="106" y="24"/>
                    <a:pt x="110" y="25"/>
                    <a:pt x="112" y="27"/>
                  </a:cubicBezTo>
                  <a:cubicBezTo>
                    <a:pt x="114" y="28"/>
                    <a:pt x="117" y="30"/>
                    <a:pt x="118" y="29"/>
                  </a:cubicBezTo>
                  <a:cubicBezTo>
                    <a:pt x="120" y="29"/>
                    <a:pt x="123" y="27"/>
                    <a:pt x="122" y="23"/>
                  </a:cubicBezTo>
                  <a:cubicBezTo>
                    <a:pt x="121" y="19"/>
                    <a:pt x="115" y="19"/>
                    <a:pt x="114" y="22"/>
                  </a:cubicBezTo>
                  <a:cubicBezTo>
                    <a:pt x="114" y="26"/>
                    <a:pt x="118" y="27"/>
                    <a:pt x="120" y="25"/>
                  </a:cubicBezTo>
                  <a:moveTo>
                    <a:pt x="127" y="20"/>
                  </a:moveTo>
                  <a:cubicBezTo>
                    <a:pt x="129" y="19"/>
                    <a:pt x="131" y="23"/>
                    <a:pt x="128" y="25"/>
                  </a:cubicBezTo>
                  <a:cubicBezTo>
                    <a:pt x="124" y="27"/>
                    <a:pt x="121" y="21"/>
                    <a:pt x="123" y="18"/>
                  </a:cubicBezTo>
                  <a:cubicBezTo>
                    <a:pt x="125" y="15"/>
                    <a:pt x="129" y="17"/>
                    <a:pt x="130" y="18"/>
                  </a:cubicBezTo>
                  <a:cubicBezTo>
                    <a:pt x="132" y="19"/>
                    <a:pt x="135" y="22"/>
                    <a:pt x="137" y="21"/>
                  </a:cubicBezTo>
                  <a:cubicBezTo>
                    <a:pt x="138" y="21"/>
                    <a:pt x="142" y="20"/>
                    <a:pt x="141" y="16"/>
                  </a:cubicBezTo>
                  <a:cubicBezTo>
                    <a:pt x="141" y="11"/>
                    <a:pt x="135" y="11"/>
                    <a:pt x="134" y="14"/>
                  </a:cubicBezTo>
                  <a:cubicBezTo>
                    <a:pt x="133" y="17"/>
                    <a:pt x="137" y="19"/>
                    <a:pt x="138" y="17"/>
                  </a:cubicBezTo>
                  <a:moveTo>
                    <a:pt x="146" y="13"/>
                  </a:moveTo>
                  <a:cubicBezTo>
                    <a:pt x="148" y="12"/>
                    <a:pt x="150" y="16"/>
                    <a:pt x="147" y="18"/>
                  </a:cubicBezTo>
                  <a:cubicBezTo>
                    <a:pt x="143" y="20"/>
                    <a:pt x="140" y="14"/>
                    <a:pt x="143" y="11"/>
                  </a:cubicBezTo>
                  <a:cubicBezTo>
                    <a:pt x="145" y="8"/>
                    <a:pt x="148" y="10"/>
                    <a:pt x="150" y="12"/>
                  </a:cubicBezTo>
                  <a:cubicBezTo>
                    <a:pt x="152" y="13"/>
                    <a:pt x="154" y="16"/>
                    <a:pt x="156" y="15"/>
                  </a:cubicBezTo>
                  <a:cubicBezTo>
                    <a:pt x="158" y="15"/>
                    <a:pt x="161" y="15"/>
                    <a:pt x="161" y="10"/>
                  </a:cubicBezTo>
                  <a:cubicBezTo>
                    <a:pt x="161" y="6"/>
                    <a:pt x="155" y="5"/>
                    <a:pt x="154" y="8"/>
                  </a:cubicBezTo>
                  <a:cubicBezTo>
                    <a:pt x="152" y="11"/>
                    <a:pt x="156" y="13"/>
                    <a:pt x="158" y="12"/>
                  </a:cubicBezTo>
                  <a:moveTo>
                    <a:pt x="166" y="8"/>
                  </a:moveTo>
                  <a:cubicBezTo>
                    <a:pt x="168" y="8"/>
                    <a:pt x="170" y="12"/>
                    <a:pt x="167" y="13"/>
                  </a:cubicBezTo>
                  <a:cubicBezTo>
                    <a:pt x="162" y="15"/>
                    <a:pt x="160" y="8"/>
                    <a:pt x="163" y="6"/>
                  </a:cubicBezTo>
                  <a:cubicBezTo>
                    <a:pt x="166" y="3"/>
                    <a:pt x="169" y="6"/>
                    <a:pt x="170" y="7"/>
                  </a:cubicBezTo>
                  <a:cubicBezTo>
                    <a:pt x="172" y="9"/>
                    <a:pt x="174" y="12"/>
                    <a:pt x="176" y="12"/>
                  </a:cubicBezTo>
                  <a:cubicBezTo>
                    <a:pt x="177" y="12"/>
                    <a:pt x="181" y="11"/>
                    <a:pt x="181" y="7"/>
                  </a:cubicBezTo>
                  <a:cubicBezTo>
                    <a:pt x="182" y="3"/>
                    <a:pt x="176" y="1"/>
                    <a:pt x="174" y="4"/>
                  </a:cubicBezTo>
                  <a:cubicBezTo>
                    <a:pt x="172" y="7"/>
                    <a:pt x="176" y="10"/>
                    <a:pt x="178" y="8"/>
                  </a:cubicBezTo>
                  <a:moveTo>
                    <a:pt x="195" y="18"/>
                  </a:moveTo>
                  <a:lnTo>
                    <a:pt x="202" y="25"/>
                  </a:lnTo>
                  <a:lnTo>
                    <a:pt x="209" y="18"/>
                  </a:lnTo>
                  <a:moveTo>
                    <a:pt x="190" y="17"/>
                  </a:moveTo>
                  <a:lnTo>
                    <a:pt x="202" y="31"/>
                  </a:lnTo>
                  <a:lnTo>
                    <a:pt x="215" y="18"/>
                  </a:lnTo>
                  <a:moveTo>
                    <a:pt x="186" y="18"/>
                  </a:moveTo>
                  <a:lnTo>
                    <a:pt x="202" y="37"/>
                  </a:lnTo>
                  <a:lnTo>
                    <a:pt x="217" y="19"/>
                  </a:lnTo>
                  <a:moveTo>
                    <a:pt x="183" y="18"/>
                  </a:moveTo>
                  <a:lnTo>
                    <a:pt x="203" y="42"/>
                  </a:lnTo>
                  <a:lnTo>
                    <a:pt x="222" y="18"/>
                  </a:lnTo>
                  <a:moveTo>
                    <a:pt x="184" y="26"/>
                  </a:moveTo>
                  <a:lnTo>
                    <a:pt x="197" y="41"/>
                  </a:lnTo>
                  <a:moveTo>
                    <a:pt x="208" y="42"/>
                  </a:moveTo>
                  <a:lnTo>
                    <a:pt x="221" y="26"/>
                  </a:lnTo>
                  <a:moveTo>
                    <a:pt x="185" y="35"/>
                  </a:moveTo>
                  <a:lnTo>
                    <a:pt x="191" y="42"/>
                  </a:lnTo>
                  <a:moveTo>
                    <a:pt x="214" y="42"/>
                  </a:moveTo>
                  <a:lnTo>
                    <a:pt x="220" y="35"/>
                  </a:lnTo>
                  <a:moveTo>
                    <a:pt x="234" y="21"/>
                  </a:moveTo>
                  <a:lnTo>
                    <a:pt x="239" y="29"/>
                  </a:lnTo>
                  <a:lnTo>
                    <a:pt x="247" y="23"/>
                  </a:lnTo>
                  <a:moveTo>
                    <a:pt x="229" y="19"/>
                  </a:moveTo>
                  <a:lnTo>
                    <a:pt x="238" y="35"/>
                  </a:lnTo>
                  <a:lnTo>
                    <a:pt x="253" y="24"/>
                  </a:lnTo>
                  <a:moveTo>
                    <a:pt x="225" y="19"/>
                  </a:moveTo>
                  <a:lnTo>
                    <a:pt x="237" y="40"/>
                  </a:lnTo>
                  <a:lnTo>
                    <a:pt x="255" y="26"/>
                  </a:lnTo>
                  <a:moveTo>
                    <a:pt x="221" y="18"/>
                  </a:moveTo>
                  <a:lnTo>
                    <a:pt x="236" y="45"/>
                  </a:lnTo>
                  <a:lnTo>
                    <a:pt x="259" y="26"/>
                  </a:lnTo>
                  <a:moveTo>
                    <a:pt x="221" y="26"/>
                  </a:moveTo>
                  <a:lnTo>
                    <a:pt x="231" y="44"/>
                  </a:lnTo>
                  <a:moveTo>
                    <a:pt x="241" y="47"/>
                  </a:moveTo>
                  <a:lnTo>
                    <a:pt x="257" y="34"/>
                  </a:lnTo>
                  <a:moveTo>
                    <a:pt x="220" y="35"/>
                  </a:moveTo>
                  <a:lnTo>
                    <a:pt x="225" y="43"/>
                  </a:lnTo>
                  <a:moveTo>
                    <a:pt x="247" y="48"/>
                  </a:moveTo>
                  <a:lnTo>
                    <a:pt x="255" y="42"/>
                  </a:lnTo>
                  <a:moveTo>
                    <a:pt x="271" y="31"/>
                  </a:moveTo>
                  <a:lnTo>
                    <a:pt x="274" y="41"/>
                  </a:lnTo>
                  <a:lnTo>
                    <a:pt x="283" y="37"/>
                  </a:lnTo>
                  <a:moveTo>
                    <a:pt x="266" y="28"/>
                  </a:moveTo>
                  <a:lnTo>
                    <a:pt x="272" y="46"/>
                  </a:lnTo>
                  <a:lnTo>
                    <a:pt x="289" y="39"/>
                  </a:lnTo>
                  <a:moveTo>
                    <a:pt x="263" y="28"/>
                  </a:moveTo>
                  <a:lnTo>
                    <a:pt x="270" y="51"/>
                  </a:lnTo>
                  <a:lnTo>
                    <a:pt x="291" y="41"/>
                  </a:lnTo>
                  <a:moveTo>
                    <a:pt x="259" y="26"/>
                  </a:moveTo>
                  <a:lnTo>
                    <a:pt x="268" y="56"/>
                  </a:lnTo>
                  <a:lnTo>
                    <a:pt x="295" y="42"/>
                  </a:lnTo>
                  <a:moveTo>
                    <a:pt x="257" y="34"/>
                  </a:moveTo>
                  <a:lnTo>
                    <a:pt x="263" y="53"/>
                  </a:lnTo>
                  <a:moveTo>
                    <a:pt x="273" y="58"/>
                  </a:moveTo>
                  <a:lnTo>
                    <a:pt x="291" y="49"/>
                  </a:lnTo>
                  <a:moveTo>
                    <a:pt x="255" y="42"/>
                  </a:moveTo>
                  <a:lnTo>
                    <a:pt x="257" y="51"/>
                  </a:lnTo>
                  <a:moveTo>
                    <a:pt x="278" y="61"/>
                  </a:moveTo>
                  <a:lnTo>
                    <a:pt x="287" y="57"/>
                  </a:lnTo>
                  <a:moveTo>
                    <a:pt x="305" y="49"/>
                  </a:moveTo>
                  <a:lnTo>
                    <a:pt x="306" y="59"/>
                  </a:lnTo>
                  <a:lnTo>
                    <a:pt x="316" y="57"/>
                  </a:lnTo>
                  <a:moveTo>
                    <a:pt x="301" y="45"/>
                  </a:moveTo>
                  <a:lnTo>
                    <a:pt x="303" y="64"/>
                  </a:lnTo>
                  <a:lnTo>
                    <a:pt x="321" y="60"/>
                  </a:lnTo>
                  <a:moveTo>
                    <a:pt x="297" y="44"/>
                  </a:moveTo>
                  <a:lnTo>
                    <a:pt x="300" y="68"/>
                  </a:lnTo>
                  <a:lnTo>
                    <a:pt x="322" y="63"/>
                  </a:lnTo>
                  <a:moveTo>
                    <a:pt x="295" y="42"/>
                  </a:moveTo>
                  <a:lnTo>
                    <a:pt x="297" y="73"/>
                  </a:lnTo>
                  <a:lnTo>
                    <a:pt x="326" y="65"/>
                  </a:lnTo>
                  <a:moveTo>
                    <a:pt x="291" y="49"/>
                  </a:moveTo>
                  <a:lnTo>
                    <a:pt x="292" y="69"/>
                  </a:lnTo>
                  <a:moveTo>
                    <a:pt x="301" y="76"/>
                  </a:moveTo>
                  <a:lnTo>
                    <a:pt x="321" y="71"/>
                  </a:lnTo>
                  <a:moveTo>
                    <a:pt x="287" y="57"/>
                  </a:moveTo>
                  <a:lnTo>
                    <a:pt x="287" y="66"/>
                  </a:lnTo>
                  <a:moveTo>
                    <a:pt x="306" y="80"/>
                  </a:moveTo>
                  <a:lnTo>
                    <a:pt x="315" y="78"/>
                  </a:lnTo>
                  <a:moveTo>
                    <a:pt x="334" y="74"/>
                  </a:moveTo>
                  <a:lnTo>
                    <a:pt x="333" y="84"/>
                  </a:lnTo>
                  <a:lnTo>
                    <a:pt x="344" y="84"/>
                  </a:lnTo>
                  <a:moveTo>
                    <a:pt x="331" y="69"/>
                  </a:moveTo>
                  <a:lnTo>
                    <a:pt x="329" y="88"/>
                  </a:lnTo>
                  <a:lnTo>
                    <a:pt x="348" y="88"/>
                  </a:lnTo>
                  <a:moveTo>
                    <a:pt x="328" y="67"/>
                  </a:moveTo>
                  <a:lnTo>
                    <a:pt x="325" y="92"/>
                  </a:lnTo>
                  <a:lnTo>
                    <a:pt x="349" y="91"/>
                  </a:lnTo>
                  <a:moveTo>
                    <a:pt x="326" y="65"/>
                  </a:moveTo>
                  <a:lnTo>
                    <a:pt x="321" y="95"/>
                  </a:lnTo>
                  <a:lnTo>
                    <a:pt x="352" y="94"/>
                  </a:lnTo>
                  <a:moveTo>
                    <a:pt x="321" y="71"/>
                  </a:moveTo>
                  <a:lnTo>
                    <a:pt x="318" y="91"/>
                  </a:lnTo>
                  <a:moveTo>
                    <a:pt x="325" y="99"/>
                  </a:moveTo>
                  <a:lnTo>
                    <a:pt x="346" y="98"/>
                  </a:lnTo>
                  <a:moveTo>
                    <a:pt x="315" y="78"/>
                  </a:moveTo>
                  <a:lnTo>
                    <a:pt x="314" y="87"/>
                  </a:lnTo>
                  <a:moveTo>
                    <a:pt x="329" y="104"/>
                  </a:moveTo>
                  <a:lnTo>
                    <a:pt x="338" y="104"/>
                  </a:lnTo>
                  <a:moveTo>
                    <a:pt x="358" y="104"/>
                  </a:moveTo>
                  <a:lnTo>
                    <a:pt x="355" y="114"/>
                  </a:lnTo>
                  <a:lnTo>
                    <a:pt x="365" y="116"/>
                  </a:lnTo>
                  <a:moveTo>
                    <a:pt x="356" y="99"/>
                  </a:moveTo>
                  <a:lnTo>
                    <a:pt x="350" y="117"/>
                  </a:lnTo>
                  <a:lnTo>
                    <a:pt x="368" y="121"/>
                  </a:lnTo>
                  <a:moveTo>
                    <a:pt x="353" y="97"/>
                  </a:moveTo>
                  <a:lnTo>
                    <a:pt x="345" y="120"/>
                  </a:lnTo>
                  <a:lnTo>
                    <a:pt x="368" y="124"/>
                  </a:lnTo>
                  <a:moveTo>
                    <a:pt x="352" y="93"/>
                  </a:moveTo>
                  <a:lnTo>
                    <a:pt x="341" y="122"/>
                  </a:lnTo>
                  <a:lnTo>
                    <a:pt x="371" y="127"/>
                  </a:lnTo>
                  <a:moveTo>
                    <a:pt x="345" y="99"/>
                  </a:moveTo>
                  <a:lnTo>
                    <a:pt x="339" y="118"/>
                  </a:lnTo>
                  <a:moveTo>
                    <a:pt x="344" y="127"/>
                  </a:moveTo>
                  <a:lnTo>
                    <a:pt x="364" y="130"/>
                  </a:lnTo>
                  <a:moveTo>
                    <a:pt x="338" y="104"/>
                  </a:moveTo>
                  <a:lnTo>
                    <a:pt x="335" y="113"/>
                  </a:lnTo>
                  <a:moveTo>
                    <a:pt x="347" y="132"/>
                  </a:moveTo>
                  <a:lnTo>
                    <a:pt x="356" y="134"/>
                  </a:lnTo>
                  <a:moveTo>
                    <a:pt x="375" y="139"/>
                  </a:moveTo>
                  <a:lnTo>
                    <a:pt x="370" y="148"/>
                  </a:lnTo>
                  <a:lnTo>
                    <a:pt x="379" y="152"/>
                  </a:lnTo>
                  <a:moveTo>
                    <a:pt x="374" y="133"/>
                  </a:moveTo>
                  <a:lnTo>
                    <a:pt x="365" y="149"/>
                  </a:lnTo>
                  <a:lnTo>
                    <a:pt x="381" y="157"/>
                  </a:lnTo>
                  <a:moveTo>
                    <a:pt x="372" y="130"/>
                  </a:moveTo>
                  <a:lnTo>
                    <a:pt x="360" y="151"/>
                  </a:lnTo>
                  <a:lnTo>
                    <a:pt x="381" y="160"/>
                  </a:lnTo>
                  <a:moveTo>
                    <a:pt x="371" y="127"/>
                  </a:moveTo>
                  <a:lnTo>
                    <a:pt x="355" y="153"/>
                  </a:lnTo>
                  <a:lnTo>
                    <a:pt x="383" y="164"/>
                  </a:lnTo>
                  <a:moveTo>
                    <a:pt x="364" y="131"/>
                  </a:moveTo>
                  <a:lnTo>
                    <a:pt x="353" y="148"/>
                  </a:lnTo>
                  <a:moveTo>
                    <a:pt x="356" y="158"/>
                  </a:moveTo>
                  <a:lnTo>
                    <a:pt x="375" y="166"/>
                  </a:lnTo>
                  <a:moveTo>
                    <a:pt x="356" y="134"/>
                  </a:moveTo>
                  <a:lnTo>
                    <a:pt x="351" y="142"/>
                  </a:lnTo>
                  <a:moveTo>
                    <a:pt x="358" y="164"/>
                  </a:moveTo>
                  <a:lnTo>
                    <a:pt x="367" y="168"/>
                  </a:lnTo>
                  <a:moveTo>
                    <a:pt x="384" y="176"/>
                  </a:moveTo>
                  <a:lnTo>
                    <a:pt x="378" y="184"/>
                  </a:lnTo>
                  <a:lnTo>
                    <a:pt x="386" y="190"/>
                  </a:lnTo>
                  <a:moveTo>
                    <a:pt x="385" y="171"/>
                  </a:moveTo>
                  <a:lnTo>
                    <a:pt x="372" y="184"/>
                  </a:lnTo>
                  <a:lnTo>
                    <a:pt x="387" y="195"/>
                  </a:lnTo>
                  <a:moveTo>
                    <a:pt x="383" y="167"/>
                  </a:moveTo>
                  <a:lnTo>
                    <a:pt x="367" y="185"/>
                  </a:lnTo>
                  <a:lnTo>
                    <a:pt x="386" y="198"/>
                  </a:lnTo>
                  <a:moveTo>
                    <a:pt x="383" y="164"/>
                  </a:moveTo>
                  <a:lnTo>
                    <a:pt x="361" y="186"/>
                  </a:lnTo>
                  <a:lnTo>
                    <a:pt x="387" y="202"/>
                  </a:lnTo>
                  <a:moveTo>
                    <a:pt x="375" y="166"/>
                  </a:moveTo>
                  <a:lnTo>
                    <a:pt x="361" y="180"/>
                  </a:lnTo>
                  <a:moveTo>
                    <a:pt x="362" y="191"/>
                  </a:moveTo>
                  <a:lnTo>
                    <a:pt x="379" y="203"/>
                  </a:lnTo>
                  <a:moveTo>
                    <a:pt x="367" y="168"/>
                  </a:moveTo>
                  <a:lnTo>
                    <a:pt x="360" y="175"/>
                  </a:lnTo>
                  <a:moveTo>
                    <a:pt x="362" y="197"/>
                  </a:moveTo>
                  <a:lnTo>
                    <a:pt x="370" y="203"/>
                  </a:lnTo>
                  <a:moveTo>
                    <a:pt x="386" y="215"/>
                  </a:moveTo>
                  <a:lnTo>
                    <a:pt x="378" y="221"/>
                  </a:lnTo>
                  <a:lnTo>
                    <a:pt x="384" y="228"/>
                  </a:lnTo>
                  <a:moveTo>
                    <a:pt x="387" y="209"/>
                  </a:moveTo>
                  <a:lnTo>
                    <a:pt x="372" y="220"/>
                  </a:lnTo>
                  <a:lnTo>
                    <a:pt x="384" y="234"/>
                  </a:lnTo>
                  <a:moveTo>
                    <a:pt x="387" y="206"/>
                  </a:moveTo>
                  <a:lnTo>
                    <a:pt x="367" y="220"/>
                  </a:lnTo>
                  <a:lnTo>
                    <a:pt x="383" y="236"/>
                  </a:lnTo>
                  <a:moveTo>
                    <a:pt x="387" y="202"/>
                  </a:moveTo>
                  <a:lnTo>
                    <a:pt x="361" y="219"/>
                  </a:lnTo>
                  <a:lnTo>
                    <a:pt x="383" y="241"/>
                  </a:lnTo>
                  <a:moveTo>
                    <a:pt x="379" y="203"/>
                  </a:moveTo>
                  <a:lnTo>
                    <a:pt x="362" y="214"/>
                  </a:lnTo>
                  <a:moveTo>
                    <a:pt x="361" y="225"/>
                  </a:moveTo>
                  <a:lnTo>
                    <a:pt x="375" y="239"/>
                  </a:lnTo>
                  <a:moveTo>
                    <a:pt x="370" y="203"/>
                  </a:moveTo>
                  <a:lnTo>
                    <a:pt x="362" y="208"/>
                  </a:lnTo>
                  <a:moveTo>
                    <a:pt x="360" y="231"/>
                  </a:moveTo>
                  <a:lnTo>
                    <a:pt x="366" y="238"/>
                  </a:lnTo>
                  <a:moveTo>
                    <a:pt x="379" y="253"/>
                  </a:moveTo>
                  <a:lnTo>
                    <a:pt x="370" y="257"/>
                  </a:lnTo>
                  <a:lnTo>
                    <a:pt x="375" y="266"/>
                  </a:lnTo>
                  <a:moveTo>
                    <a:pt x="382" y="247"/>
                  </a:moveTo>
                  <a:lnTo>
                    <a:pt x="365" y="255"/>
                  </a:lnTo>
                  <a:lnTo>
                    <a:pt x="373" y="271"/>
                  </a:lnTo>
                  <a:moveTo>
                    <a:pt x="382" y="244"/>
                  </a:moveTo>
                  <a:lnTo>
                    <a:pt x="359" y="253"/>
                  </a:lnTo>
                  <a:lnTo>
                    <a:pt x="372" y="273"/>
                  </a:lnTo>
                  <a:moveTo>
                    <a:pt x="383" y="240"/>
                  </a:moveTo>
                  <a:lnTo>
                    <a:pt x="354" y="252"/>
                  </a:lnTo>
                  <a:lnTo>
                    <a:pt x="371" y="277"/>
                  </a:lnTo>
                  <a:moveTo>
                    <a:pt x="375" y="239"/>
                  </a:moveTo>
                  <a:lnTo>
                    <a:pt x="356" y="247"/>
                  </a:lnTo>
                  <a:moveTo>
                    <a:pt x="352" y="257"/>
                  </a:moveTo>
                  <a:lnTo>
                    <a:pt x="364" y="274"/>
                  </a:lnTo>
                  <a:moveTo>
                    <a:pt x="366" y="238"/>
                  </a:moveTo>
                  <a:lnTo>
                    <a:pt x="358" y="241"/>
                  </a:lnTo>
                  <a:moveTo>
                    <a:pt x="350" y="263"/>
                  </a:moveTo>
                  <a:lnTo>
                    <a:pt x="355" y="271"/>
                  </a:lnTo>
                  <a:moveTo>
                    <a:pt x="365" y="288"/>
                  </a:moveTo>
                  <a:lnTo>
                    <a:pt x="355" y="290"/>
                  </a:lnTo>
                  <a:lnTo>
                    <a:pt x="358" y="300"/>
                  </a:lnTo>
                  <a:moveTo>
                    <a:pt x="368" y="284"/>
                  </a:moveTo>
                  <a:lnTo>
                    <a:pt x="350" y="288"/>
                  </a:lnTo>
                  <a:lnTo>
                    <a:pt x="355" y="305"/>
                  </a:lnTo>
                  <a:moveTo>
                    <a:pt x="369" y="280"/>
                  </a:moveTo>
                  <a:lnTo>
                    <a:pt x="345" y="285"/>
                  </a:lnTo>
                  <a:lnTo>
                    <a:pt x="353" y="307"/>
                  </a:lnTo>
                  <a:moveTo>
                    <a:pt x="371" y="277"/>
                  </a:moveTo>
                  <a:lnTo>
                    <a:pt x="341" y="283"/>
                  </a:lnTo>
                  <a:lnTo>
                    <a:pt x="351" y="311"/>
                  </a:lnTo>
                  <a:moveTo>
                    <a:pt x="363" y="274"/>
                  </a:moveTo>
                  <a:lnTo>
                    <a:pt x="343" y="278"/>
                  </a:lnTo>
                  <a:moveTo>
                    <a:pt x="338" y="287"/>
                  </a:moveTo>
                  <a:lnTo>
                    <a:pt x="345" y="306"/>
                  </a:lnTo>
                  <a:moveTo>
                    <a:pt x="355" y="271"/>
                  </a:moveTo>
                  <a:lnTo>
                    <a:pt x="346" y="273"/>
                  </a:lnTo>
                  <a:moveTo>
                    <a:pt x="335" y="292"/>
                  </a:moveTo>
                  <a:lnTo>
                    <a:pt x="338" y="301"/>
                  </a:lnTo>
                  <a:moveTo>
                    <a:pt x="343" y="320"/>
                  </a:moveTo>
                  <a:lnTo>
                    <a:pt x="333" y="320"/>
                  </a:lnTo>
                  <a:lnTo>
                    <a:pt x="334" y="330"/>
                  </a:lnTo>
                  <a:moveTo>
                    <a:pt x="348" y="317"/>
                  </a:moveTo>
                  <a:lnTo>
                    <a:pt x="329" y="317"/>
                  </a:lnTo>
                  <a:lnTo>
                    <a:pt x="330" y="335"/>
                  </a:lnTo>
                  <a:moveTo>
                    <a:pt x="349" y="313"/>
                  </a:moveTo>
                  <a:lnTo>
                    <a:pt x="325" y="313"/>
                  </a:lnTo>
                  <a:lnTo>
                    <a:pt x="328" y="336"/>
                  </a:lnTo>
                  <a:moveTo>
                    <a:pt x="352" y="311"/>
                  </a:moveTo>
                  <a:lnTo>
                    <a:pt x="321" y="310"/>
                  </a:lnTo>
                  <a:lnTo>
                    <a:pt x="325" y="339"/>
                  </a:lnTo>
                  <a:moveTo>
                    <a:pt x="345" y="306"/>
                  </a:moveTo>
                  <a:lnTo>
                    <a:pt x="325" y="306"/>
                  </a:lnTo>
                  <a:moveTo>
                    <a:pt x="317" y="313"/>
                  </a:moveTo>
                  <a:lnTo>
                    <a:pt x="320" y="334"/>
                  </a:lnTo>
                  <a:moveTo>
                    <a:pt x="337" y="301"/>
                  </a:moveTo>
                  <a:lnTo>
                    <a:pt x="328" y="301"/>
                  </a:lnTo>
                  <a:moveTo>
                    <a:pt x="313" y="318"/>
                  </a:moveTo>
                  <a:lnTo>
                    <a:pt x="314" y="327"/>
                  </a:lnTo>
                  <a:moveTo>
                    <a:pt x="315" y="347"/>
                  </a:moveTo>
                  <a:lnTo>
                    <a:pt x="305" y="345"/>
                  </a:lnTo>
                  <a:lnTo>
                    <a:pt x="304" y="355"/>
                  </a:lnTo>
                  <a:moveTo>
                    <a:pt x="320" y="344"/>
                  </a:moveTo>
                  <a:lnTo>
                    <a:pt x="302" y="340"/>
                  </a:lnTo>
                  <a:lnTo>
                    <a:pt x="300" y="359"/>
                  </a:lnTo>
                  <a:moveTo>
                    <a:pt x="323" y="341"/>
                  </a:moveTo>
                  <a:lnTo>
                    <a:pt x="299" y="336"/>
                  </a:lnTo>
                  <a:lnTo>
                    <a:pt x="297" y="359"/>
                  </a:lnTo>
                  <a:moveTo>
                    <a:pt x="326" y="339"/>
                  </a:moveTo>
                  <a:lnTo>
                    <a:pt x="296" y="332"/>
                  </a:lnTo>
                  <a:lnTo>
                    <a:pt x="294" y="362"/>
                  </a:lnTo>
                  <a:moveTo>
                    <a:pt x="320" y="334"/>
                  </a:moveTo>
                  <a:lnTo>
                    <a:pt x="300" y="329"/>
                  </a:lnTo>
                  <a:moveTo>
                    <a:pt x="291" y="335"/>
                  </a:moveTo>
                  <a:lnTo>
                    <a:pt x="290" y="356"/>
                  </a:lnTo>
                  <a:moveTo>
                    <a:pt x="314" y="327"/>
                  </a:moveTo>
                  <a:lnTo>
                    <a:pt x="305" y="325"/>
                  </a:lnTo>
                  <a:moveTo>
                    <a:pt x="286" y="338"/>
                  </a:moveTo>
                  <a:lnTo>
                    <a:pt x="285" y="348"/>
                  </a:lnTo>
                  <a:moveTo>
                    <a:pt x="283" y="367"/>
                  </a:moveTo>
                  <a:lnTo>
                    <a:pt x="274" y="363"/>
                  </a:lnTo>
                  <a:lnTo>
                    <a:pt x="270" y="373"/>
                  </a:lnTo>
                  <a:moveTo>
                    <a:pt x="288" y="366"/>
                  </a:moveTo>
                  <a:lnTo>
                    <a:pt x="271" y="358"/>
                  </a:lnTo>
                  <a:lnTo>
                    <a:pt x="265" y="376"/>
                  </a:lnTo>
                  <a:moveTo>
                    <a:pt x="291" y="364"/>
                  </a:moveTo>
                  <a:lnTo>
                    <a:pt x="269" y="353"/>
                  </a:lnTo>
                  <a:lnTo>
                    <a:pt x="263" y="376"/>
                  </a:lnTo>
                  <a:moveTo>
                    <a:pt x="294" y="362"/>
                  </a:moveTo>
                  <a:lnTo>
                    <a:pt x="267" y="349"/>
                  </a:lnTo>
                  <a:lnTo>
                    <a:pt x="259" y="378"/>
                  </a:lnTo>
                  <a:moveTo>
                    <a:pt x="290" y="355"/>
                  </a:moveTo>
                  <a:lnTo>
                    <a:pt x="272" y="347"/>
                  </a:lnTo>
                  <a:moveTo>
                    <a:pt x="262" y="351"/>
                  </a:moveTo>
                  <a:lnTo>
                    <a:pt x="256" y="371"/>
                  </a:lnTo>
                  <a:moveTo>
                    <a:pt x="285" y="348"/>
                  </a:moveTo>
                  <a:lnTo>
                    <a:pt x="277" y="344"/>
                  </a:lnTo>
                  <a:moveTo>
                    <a:pt x="256" y="353"/>
                  </a:moveTo>
                  <a:lnTo>
                    <a:pt x="253" y="362"/>
                  </a:lnTo>
                  <a:moveTo>
                    <a:pt x="247" y="381"/>
                  </a:moveTo>
                  <a:lnTo>
                    <a:pt x="238" y="375"/>
                  </a:lnTo>
                  <a:lnTo>
                    <a:pt x="233" y="383"/>
                  </a:lnTo>
                  <a:moveTo>
                    <a:pt x="252" y="380"/>
                  </a:moveTo>
                  <a:lnTo>
                    <a:pt x="237" y="369"/>
                  </a:lnTo>
                  <a:lnTo>
                    <a:pt x="228" y="385"/>
                  </a:lnTo>
                  <a:moveTo>
                    <a:pt x="255" y="379"/>
                  </a:moveTo>
                  <a:lnTo>
                    <a:pt x="236" y="364"/>
                  </a:lnTo>
                  <a:lnTo>
                    <a:pt x="225" y="384"/>
                  </a:lnTo>
                  <a:moveTo>
                    <a:pt x="259" y="378"/>
                  </a:moveTo>
                  <a:lnTo>
                    <a:pt x="235" y="359"/>
                  </a:lnTo>
                  <a:lnTo>
                    <a:pt x="221" y="386"/>
                  </a:lnTo>
                  <a:moveTo>
                    <a:pt x="256" y="370"/>
                  </a:moveTo>
                  <a:lnTo>
                    <a:pt x="240" y="358"/>
                  </a:lnTo>
                  <a:moveTo>
                    <a:pt x="229" y="360"/>
                  </a:moveTo>
                  <a:lnTo>
                    <a:pt x="220" y="378"/>
                  </a:lnTo>
                  <a:moveTo>
                    <a:pt x="253" y="362"/>
                  </a:moveTo>
                  <a:lnTo>
                    <a:pt x="246" y="356"/>
                  </a:lnTo>
                  <a:moveTo>
                    <a:pt x="224" y="361"/>
                  </a:moveTo>
                  <a:lnTo>
                    <a:pt x="219" y="369"/>
                  </a:lnTo>
                  <a:moveTo>
                    <a:pt x="209" y="386"/>
                  </a:moveTo>
                  <a:lnTo>
                    <a:pt x="202" y="378"/>
                  </a:lnTo>
                  <a:lnTo>
                    <a:pt x="195" y="386"/>
                  </a:lnTo>
                  <a:moveTo>
                    <a:pt x="214" y="387"/>
                  </a:moveTo>
                  <a:lnTo>
                    <a:pt x="202" y="373"/>
                  </a:lnTo>
                  <a:lnTo>
                    <a:pt x="189" y="386"/>
                  </a:lnTo>
                  <a:moveTo>
                    <a:pt x="218" y="386"/>
                  </a:moveTo>
                  <a:lnTo>
                    <a:pt x="202" y="367"/>
                  </a:lnTo>
                  <a:lnTo>
                    <a:pt x="187" y="385"/>
                  </a:lnTo>
                  <a:moveTo>
                    <a:pt x="221" y="386"/>
                  </a:moveTo>
                  <a:lnTo>
                    <a:pt x="201" y="362"/>
                  </a:lnTo>
                  <a:lnTo>
                    <a:pt x="182" y="386"/>
                  </a:lnTo>
                  <a:moveTo>
                    <a:pt x="220" y="378"/>
                  </a:moveTo>
                  <a:lnTo>
                    <a:pt x="207" y="362"/>
                  </a:lnTo>
                  <a:moveTo>
                    <a:pt x="196" y="362"/>
                  </a:moveTo>
                  <a:lnTo>
                    <a:pt x="183" y="378"/>
                  </a:lnTo>
                  <a:moveTo>
                    <a:pt x="219" y="369"/>
                  </a:moveTo>
                  <a:lnTo>
                    <a:pt x="213" y="362"/>
                  </a:lnTo>
                  <a:moveTo>
                    <a:pt x="190" y="362"/>
                  </a:moveTo>
                  <a:lnTo>
                    <a:pt x="184" y="369"/>
                  </a:lnTo>
                  <a:moveTo>
                    <a:pt x="170" y="383"/>
                  </a:moveTo>
                  <a:lnTo>
                    <a:pt x="165" y="374"/>
                  </a:lnTo>
                  <a:lnTo>
                    <a:pt x="157" y="380"/>
                  </a:lnTo>
                  <a:moveTo>
                    <a:pt x="175" y="385"/>
                  </a:moveTo>
                  <a:lnTo>
                    <a:pt x="166" y="369"/>
                  </a:lnTo>
                  <a:lnTo>
                    <a:pt x="151" y="380"/>
                  </a:lnTo>
                  <a:moveTo>
                    <a:pt x="179" y="385"/>
                  </a:moveTo>
                  <a:lnTo>
                    <a:pt x="167" y="364"/>
                  </a:lnTo>
                  <a:lnTo>
                    <a:pt x="149" y="378"/>
                  </a:lnTo>
                  <a:moveTo>
                    <a:pt x="183" y="386"/>
                  </a:moveTo>
                  <a:lnTo>
                    <a:pt x="168" y="359"/>
                  </a:lnTo>
                  <a:lnTo>
                    <a:pt x="145" y="378"/>
                  </a:lnTo>
                  <a:moveTo>
                    <a:pt x="183" y="378"/>
                  </a:moveTo>
                  <a:lnTo>
                    <a:pt x="173" y="360"/>
                  </a:lnTo>
                  <a:moveTo>
                    <a:pt x="163" y="357"/>
                  </a:moveTo>
                  <a:lnTo>
                    <a:pt x="147" y="370"/>
                  </a:lnTo>
                  <a:moveTo>
                    <a:pt x="184" y="369"/>
                  </a:moveTo>
                  <a:lnTo>
                    <a:pt x="179" y="361"/>
                  </a:lnTo>
                  <a:moveTo>
                    <a:pt x="157" y="356"/>
                  </a:moveTo>
                  <a:lnTo>
                    <a:pt x="149" y="361"/>
                  </a:lnTo>
                  <a:moveTo>
                    <a:pt x="133" y="373"/>
                  </a:moveTo>
                  <a:lnTo>
                    <a:pt x="130" y="363"/>
                  </a:lnTo>
                  <a:lnTo>
                    <a:pt x="121" y="367"/>
                  </a:lnTo>
                  <a:moveTo>
                    <a:pt x="138" y="376"/>
                  </a:moveTo>
                  <a:lnTo>
                    <a:pt x="132" y="358"/>
                  </a:lnTo>
                  <a:lnTo>
                    <a:pt x="115" y="365"/>
                  </a:lnTo>
                  <a:moveTo>
                    <a:pt x="141" y="376"/>
                  </a:moveTo>
                  <a:lnTo>
                    <a:pt x="134" y="353"/>
                  </a:lnTo>
                  <a:lnTo>
                    <a:pt x="113" y="363"/>
                  </a:lnTo>
                  <a:moveTo>
                    <a:pt x="145" y="378"/>
                  </a:moveTo>
                  <a:lnTo>
                    <a:pt x="136" y="348"/>
                  </a:lnTo>
                  <a:lnTo>
                    <a:pt x="109" y="362"/>
                  </a:lnTo>
                  <a:moveTo>
                    <a:pt x="147" y="370"/>
                  </a:moveTo>
                  <a:lnTo>
                    <a:pt x="141" y="351"/>
                  </a:lnTo>
                  <a:moveTo>
                    <a:pt x="131" y="346"/>
                  </a:moveTo>
                  <a:lnTo>
                    <a:pt x="113" y="355"/>
                  </a:lnTo>
                  <a:moveTo>
                    <a:pt x="149" y="361"/>
                  </a:moveTo>
                  <a:lnTo>
                    <a:pt x="147" y="352"/>
                  </a:lnTo>
                  <a:moveTo>
                    <a:pt x="126" y="343"/>
                  </a:moveTo>
                  <a:lnTo>
                    <a:pt x="117" y="347"/>
                  </a:lnTo>
                  <a:moveTo>
                    <a:pt x="99" y="355"/>
                  </a:moveTo>
                  <a:lnTo>
                    <a:pt x="98" y="344"/>
                  </a:lnTo>
                  <a:lnTo>
                    <a:pt x="88" y="347"/>
                  </a:lnTo>
                  <a:moveTo>
                    <a:pt x="103" y="359"/>
                  </a:moveTo>
                  <a:lnTo>
                    <a:pt x="101" y="340"/>
                  </a:lnTo>
                  <a:lnTo>
                    <a:pt x="83" y="344"/>
                  </a:lnTo>
                  <a:moveTo>
                    <a:pt x="107" y="360"/>
                  </a:moveTo>
                  <a:lnTo>
                    <a:pt x="104" y="336"/>
                  </a:lnTo>
                  <a:lnTo>
                    <a:pt x="82" y="341"/>
                  </a:lnTo>
                  <a:moveTo>
                    <a:pt x="109" y="362"/>
                  </a:moveTo>
                  <a:lnTo>
                    <a:pt x="107" y="331"/>
                  </a:lnTo>
                  <a:lnTo>
                    <a:pt x="78" y="339"/>
                  </a:lnTo>
                  <a:moveTo>
                    <a:pt x="113" y="355"/>
                  </a:moveTo>
                  <a:lnTo>
                    <a:pt x="112" y="335"/>
                  </a:lnTo>
                  <a:moveTo>
                    <a:pt x="103" y="328"/>
                  </a:moveTo>
                  <a:lnTo>
                    <a:pt x="83" y="333"/>
                  </a:lnTo>
                  <a:moveTo>
                    <a:pt x="117" y="347"/>
                  </a:moveTo>
                  <a:lnTo>
                    <a:pt x="117" y="338"/>
                  </a:lnTo>
                  <a:moveTo>
                    <a:pt x="98" y="324"/>
                  </a:moveTo>
                  <a:lnTo>
                    <a:pt x="89" y="326"/>
                  </a:lnTo>
                  <a:moveTo>
                    <a:pt x="70" y="330"/>
                  </a:moveTo>
                  <a:lnTo>
                    <a:pt x="71" y="320"/>
                  </a:lnTo>
                  <a:lnTo>
                    <a:pt x="60" y="320"/>
                  </a:lnTo>
                  <a:moveTo>
                    <a:pt x="73" y="335"/>
                  </a:moveTo>
                  <a:lnTo>
                    <a:pt x="75" y="316"/>
                  </a:lnTo>
                  <a:lnTo>
                    <a:pt x="56" y="316"/>
                  </a:lnTo>
                  <a:moveTo>
                    <a:pt x="76" y="337"/>
                  </a:moveTo>
                  <a:lnTo>
                    <a:pt x="79" y="312"/>
                  </a:lnTo>
                  <a:lnTo>
                    <a:pt x="55" y="313"/>
                  </a:lnTo>
                  <a:moveTo>
                    <a:pt x="78" y="339"/>
                  </a:moveTo>
                  <a:lnTo>
                    <a:pt x="83" y="309"/>
                  </a:lnTo>
                  <a:lnTo>
                    <a:pt x="52" y="310"/>
                  </a:lnTo>
                  <a:moveTo>
                    <a:pt x="83" y="333"/>
                  </a:moveTo>
                  <a:lnTo>
                    <a:pt x="86" y="313"/>
                  </a:lnTo>
                  <a:moveTo>
                    <a:pt x="79" y="305"/>
                  </a:moveTo>
                  <a:lnTo>
                    <a:pt x="58" y="306"/>
                  </a:lnTo>
                  <a:moveTo>
                    <a:pt x="89" y="326"/>
                  </a:moveTo>
                  <a:lnTo>
                    <a:pt x="90" y="317"/>
                  </a:lnTo>
                  <a:moveTo>
                    <a:pt x="75" y="300"/>
                  </a:moveTo>
                  <a:lnTo>
                    <a:pt x="66" y="300"/>
                  </a:lnTo>
                  <a:moveTo>
                    <a:pt x="46" y="300"/>
                  </a:moveTo>
                  <a:lnTo>
                    <a:pt x="49" y="290"/>
                  </a:lnTo>
                  <a:lnTo>
                    <a:pt x="39" y="288"/>
                  </a:lnTo>
                  <a:moveTo>
                    <a:pt x="48" y="305"/>
                  </a:moveTo>
                  <a:lnTo>
                    <a:pt x="54" y="287"/>
                  </a:lnTo>
                  <a:lnTo>
                    <a:pt x="36" y="283"/>
                  </a:lnTo>
                  <a:moveTo>
                    <a:pt x="51" y="307"/>
                  </a:moveTo>
                  <a:lnTo>
                    <a:pt x="59" y="284"/>
                  </a:lnTo>
                  <a:lnTo>
                    <a:pt x="36" y="280"/>
                  </a:lnTo>
                  <a:moveTo>
                    <a:pt x="52" y="311"/>
                  </a:moveTo>
                  <a:lnTo>
                    <a:pt x="63" y="282"/>
                  </a:lnTo>
                  <a:lnTo>
                    <a:pt x="33" y="277"/>
                  </a:lnTo>
                  <a:moveTo>
                    <a:pt x="59" y="305"/>
                  </a:moveTo>
                  <a:lnTo>
                    <a:pt x="65" y="286"/>
                  </a:lnTo>
                  <a:moveTo>
                    <a:pt x="60" y="277"/>
                  </a:moveTo>
                  <a:lnTo>
                    <a:pt x="40" y="273"/>
                  </a:lnTo>
                  <a:moveTo>
                    <a:pt x="66" y="300"/>
                  </a:moveTo>
                  <a:lnTo>
                    <a:pt x="69" y="291"/>
                  </a:lnTo>
                  <a:moveTo>
                    <a:pt x="57" y="271"/>
                  </a:moveTo>
                  <a:lnTo>
                    <a:pt x="48" y="270"/>
                  </a:lnTo>
                  <a:moveTo>
                    <a:pt x="29" y="265"/>
                  </a:moveTo>
                  <a:lnTo>
                    <a:pt x="34" y="256"/>
                  </a:lnTo>
                  <a:lnTo>
                    <a:pt x="25" y="252"/>
                  </a:lnTo>
                  <a:moveTo>
                    <a:pt x="30" y="271"/>
                  </a:moveTo>
                  <a:lnTo>
                    <a:pt x="39" y="254"/>
                  </a:lnTo>
                  <a:lnTo>
                    <a:pt x="23" y="247"/>
                  </a:lnTo>
                  <a:moveTo>
                    <a:pt x="32" y="274"/>
                  </a:moveTo>
                  <a:lnTo>
                    <a:pt x="45" y="253"/>
                  </a:lnTo>
                  <a:lnTo>
                    <a:pt x="23" y="244"/>
                  </a:lnTo>
                  <a:moveTo>
                    <a:pt x="33" y="277"/>
                  </a:moveTo>
                  <a:lnTo>
                    <a:pt x="49" y="251"/>
                  </a:lnTo>
                  <a:lnTo>
                    <a:pt x="21" y="240"/>
                  </a:lnTo>
                  <a:moveTo>
                    <a:pt x="40" y="273"/>
                  </a:moveTo>
                  <a:lnTo>
                    <a:pt x="51" y="256"/>
                  </a:lnTo>
                  <a:moveTo>
                    <a:pt x="48" y="246"/>
                  </a:moveTo>
                  <a:lnTo>
                    <a:pt x="29" y="238"/>
                  </a:lnTo>
                  <a:moveTo>
                    <a:pt x="48" y="269"/>
                  </a:moveTo>
                  <a:lnTo>
                    <a:pt x="53" y="262"/>
                  </a:lnTo>
                  <a:moveTo>
                    <a:pt x="46" y="240"/>
                  </a:moveTo>
                  <a:lnTo>
                    <a:pt x="37" y="236"/>
                  </a:lnTo>
                  <a:moveTo>
                    <a:pt x="20" y="228"/>
                  </a:moveTo>
                  <a:lnTo>
                    <a:pt x="26" y="220"/>
                  </a:lnTo>
                  <a:lnTo>
                    <a:pt x="18" y="214"/>
                  </a:lnTo>
                  <a:moveTo>
                    <a:pt x="19" y="233"/>
                  </a:moveTo>
                  <a:lnTo>
                    <a:pt x="32" y="219"/>
                  </a:lnTo>
                  <a:lnTo>
                    <a:pt x="17" y="208"/>
                  </a:lnTo>
                  <a:moveTo>
                    <a:pt x="21" y="237"/>
                  </a:moveTo>
                  <a:lnTo>
                    <a:pt x="37" y="219"/>
                  </a:lnTo>
                  <a:lnTo>
                    <a:pt x="18" y="206"/>
                  </a:lnTo>
                  <a:moveTo>
                    <a:pt x="21" y="240"/>
                  </a:moveTo>
                  <a:lnTo>
                    <a:pt x="43" y="218"/>
                  </a:lnTo>
                  <a:lnTo>
                    <a:pt x="17" y="201"/>
                  </a:lnTo>
                  <a:moveTo>
                    <a:pt x="29" y="238"/>
                  </a:moveTo>
                  <a:lnTo>
                    <a:pt x="43" y="224"/>
                  </a:lnTo>
                  <a:moveTo>
                    <a:pt x="42" y="213"/>
                  </a:moveTo>
                  <a:lnTo>
                    <a:pt x="25" y="201"/>
                  </a:lnTo>
                  <a:moveTo>
                    <a:pt x="37" y="236"/>
                  </a:moveTo>
                  <a:lnTo>
                    <a:pt x="44" y="229"/>
                  </a:lnTo>
                  <a:moveTo>
                    <a:pt x="42" y="207"/>
                  </a:moveTo>
                  <a:lnTo>
                    <a:pt x="34" y="201"/>
                  </a:lnTo>
                  <a:moveTo>
                    <a:pt x="18" y="189"/>
                  </a:moveTo>
                  <a:lnTo>
                    <a:pt x="26" y="183"/>
                  </a:lnTo>
                  <a:lnTo>
                    <a:pt x="20" y="176"/>
                  </a:lnTo>
                  <a:moveTo>
                    <a:pt x="17" y="195"/>
                  </a:moveTo>
                  <a:lnTo>
                    <a:pt x="32" y="184"/>
                  </a:lnTo>
                  <a:lnTo>
                    <a:pt x="20" y="170"/>
                  </a:lnTo>
                  <a:moveTo>
                    <a:pt x="17" y="198"/>
                  </a:moveTo>
                  <a:lnTo>
                    <a:pt x="37" y="184"/>
                  </a:lnTo>
                  <a:lnTo>
                    <a:pt x="21" y="167"/>
                  </a:lnTo>
                  <a:moveTo>
                    <a:pt x="17" y="202"/>
                  </a:moveTo>
                  <a:lnTo>
                    <a:pt x="43" y="185"/>
                  </a:lnTo>
                  <a:lnTo>
                    <a:pt x="21" y="163"/>
                  </a:lnTo>
                  <a:moveTo>
                    <a:pt x="25" y="201"/>
                  </a:moveTo>
                  <a:lnTo>
                    <a:pt x="42" y="190"/>
                  </a:lnTo>
                  <a:moveTo>
                    <a:pt x="43" y="179"/>
                  </a:moveTo>
                  <a:lnTo>
                    <a:pt x="29" y="165"/>
                  </a:lnTo>
                  <a:moveTo>
                    <a:pt x="34" y="201"/>
                  </a:moveTo>
                  <a:lnTo>
                    <a:pt x="42" y="196"/>
                  </a:lnTo>
                  <a:moveTo>
                    <a:pt x="44" y="173"/>
                  </a:moveTo>
                  <a:lnTo>
                    <a:pt x="38" y="166"/>
                  </a:lnTo>
                  <a:moveTo>
                    <a:pt x="25" y="151"/>
                  </a:moveTo>
                  <a:lnTo>
                    <a:pt x="34" y="147"/>
                  </a:lnTo>
                  <a:lnTo>
                    <a:pt x="29" y="138"/>
                  </a:lnTo>
                  <a:moveTo>
                    <a:pt x="22" y="156"/>
                  </a:moveTo>
                  <a:lnTo>
                    <a:pt x="39" y="149"/>
                  </a:lnTo>
                  <a:lnTo>
                    <a:pt x="31" y="133"/>
                  </a:lnTo>
                  <a:moveTo>
                    <a:pt x="22" y="160"/>
                  </a:moveTo>
                  <a:lnTo>
                    <a:pt x="45" y="151"/>
                  </a:lnTo>
                  <a:lnTo>
                    <a:pt x="32" y="131"/>
                  </a:lnTo>
                  <a:moveTo>
                    <a:pt x="21" y="163"/>
                  </a:moveTo>
                  <a:lnTo>
                    <a:pt x="50" y="152"/>
                  </a:lnTo>
                  <a:lnTo>
                    <a:pt x="33" y="126"/>
                  </a:lnTo>
                  <a:moveTo>
                    <a:pt x="29" y="165"/>
                  </a:moveTo>
                  <a:lnTo>
                    <a:pt x="48" y="157"/>
                  </a:lnTo>
                  <a:moveTo>
                    <a:pt x="52" y="147"/>
                  </a:moveTo>
                  <a:lnTo>
                    <a:pt x="40" y="129"/>
                  </a:lnTo>
                  <a:moveTo>
                    <a:pt x="38" y="166"/>
                  </a:moveTo>
                  <a:lnTo>
                    <a:pt x="46" y="163"/>
                  </a:lnTo>
                  <a:moveTo>
                    <a:pt x="54" y="141"/>
                  </a:moveTo>
                  <a:lnTo>
                    <a:pt x="49" y="133"/>
                  </a:lnTo>
                  <a:moveTo>
                    <a:pt x="39" y="116"/>
                  </a:moveTo>
                  <a:lnTo>
                    <a:pt x="49" y="113"/>
                  </a:lnTo>
                  <a:lnTo>
                    <a:pt x="46" y="104"/>
                  </a:lnTo>
                  <a:moveTo>
                    <a:pt x="36" y="120"/>
                  </a:moveTo>
                  <a:lnTo>
                    <a:pt x="54" y="116"/>
                  </a:lnTo>
                  <a:lnTo>
                    <a:pt x="49" y="99"/>
                  </a:lnTo>
                  <a:moveTo>
                    <a:pt x="35" y="124"/>
                  </a:moveTo>
                  <a:lnTo>
                    <a:pt x="59" y="119"/>
                  </a:lnTo>
                  <a:lnTo>
                    <a:pt x="51" y="97"/>
                  </a:lnTo>
                  <a:moveTo>
                    <a:pt x="33" y="127"/>
                  </a:moveTo>
                  <a:lnTo>
                    <a:pt x="63" y="121"/>
                  </a:lnTo>
                  <a:lnTo>
                    <a:pt x="53" y="93"/>
                  </a:lnTo>
                  <a:moveTo>
                    <a:pt x="41" y="129"/>
                  </a:moveTo>
                  <a:lnTo>
                    <a:pt x="61" y="126"/>
                  </a:lnTo>
                  <a:moveTo>
                    <a:pt x="66" y="117"/>
                  </a:moveTo>
                  <a:lnTo>
                    <a:pt x="59" y="97"/>
                  </a:lnTo>
                  <a:moveTo>
                    <a:pt x="49" y="133"/>
                  </a:moveTo>
                  <a:lnTo>
                    <a:pt x="58" y="131"/>
                  </a:lnTo>
                  <a:moveTo>
                    <a:pt x="69" y="112"/>
                  </a:moveTo>
                  <a:lnTo>
                    <a:pt x="66" y="103"/>
                  </a:lnTo>
                  <a:moveTo>
                    <a:pt x="61" y="84"/>
                  </a:moveTo>
                  <a:lnTo>
                    <a:pt x="71" y="84"/>
                  </a:lnTo>
                  <a:lnTo>
                    <a:pt x="70" y="73"/>
                  </a:lnTo>
                  <a:moveTo>
                    <a:pt x="57" y="87"/>
                  </a:moveTo>
                  <a:lnTo>
                    <a:pt x="75" y="87"/>
                  </a:lnTo>
                  <a:lnTo>
                    <a:pt x="74" y="69"/>
                  </a:lnTo>
                  <a:moveTo>
                    <a:pt x="55" y="91"/>
                  </a:moveTo>
                  <a:lnTo>
                    <a:pt x="79" y="91"/>
                  </a:lnTo>
                  <a:lnTo>
                    <a:pt x="76" y="68"/>
                  </a:lnTo>
                  <a:moveTo>
                    <a:pt x="52" y="93"/>
                  </a:moveTo>
                  <a:lnTo>
                    <a:pt x="83" y="94"/>
                  </a:lnTo>
                  <a:lnTo>
                    <a:pt x="79" y="64"/>
                  </a:lnTo>
                  <a:moveTo>
                    <a:pt x="59" y="98"/>
                  </a:moveTo>
                  <a:lnTo>
                    <a:pt x="79" y="98"/>
                  </a:lnTo>
                  <a:moveTo>
                    <a:pt x="87" y="90"/>
                  </a:moveTo>
                  <a:lnTo>
                    <a:pt x="84" y="70"/>
                  </a:lnTo>
                  <a:moveTo>
                    <a:pt x="67" y="102"/>
                  </a:moveTo>
                  <a:lnTo>
                    <a:pt x="76" y="103"/>
                  </a:lnTo>
                  <a:moveTo>
                    <a:pt x="91" y="86"/>
                  </a:moveTo>
                  <a:lnTo>
                    <a:pt x="90" y="77"/>
                  </a:lnTo>
                  <a:moveTo>
                    <a:pt x="89" y="57"/>
                  </a:moveTo>
                  <a:lnTo>
                    <a:pt x="99" y="59"/>
                  </a:lnTo>
                  <a:lnTo>
                    <a:pt x="100" y="49"/>
                  </a:lnTo>
                  <a:moveTo>
                    <a:pt x="84" y="60"/>
                  </a:moveTo>
                  <a:lnTo>
                    <a:pt x="102" y="63"/>
                  </a:lnTo>
                  <a:lnTo>
                    <a:pt x="104" y="45"/>
                  </a:lnTo>
                  <a:moveTo>
                    <a:pt x="81" y="62"/>
                  </a:moveTo>
                  <a:lnTo>
                    <a:pt x="105" y="68"/>
                  </a:lnTo>
                  <a:lnTo>
                    <a:pt x="107" y="45"/>
                  </a:lnTo>
                  <a:moveTo>
                    <a:pt x="78" y="64"/>
                  </a:moveTo>
                  <a:lnTo>
                    <a:pt x="108" y="72"/>
                  </a:lnTo>
                  <a:lnTo>
                    <a:pt x="110" y="42"/>
                  </a:lnTo>
                  <a:moveTo>
                    <a:pt x="84" y="70"/>
                  </a:moveTo>
                  <a:lnTo>
                    <a:pt x="104" y="75"/>
                  </a:lnTo>
                  <a:moveTo>
                    <a:pt x="113" y="69"/>
                  </a:moveTo>
                  <a:lnTo>
                    <a:pt x="114" y="48"/>
                  </a:lnTo>
                  <a:moveTo>
                    <a:pt x="90" y="77"/>
                  </a:moveTo>
                  <a:lnTo>
                    <a:pt x="99" y="79"/>
                  </a:lnTo>
                  <a:moveTo>
                    <a:pt x="118" y="66"/>
                  </a:moveTo>
                  <a:lnTo>
                    <a:pt x="119" y="56"/>
                  </a:lnTo>
                  <a:moveTo>
                    <a:pt x="121" y="37"/>
                  </a:moveTo>
                  <a:lnTo>
                    <a:pt x="131" y="41"/>
                  </a:lnTo>
                  <a:lnTo>
                    <a:pt x="134" y="31"/>
                  </a:lnTo>
                  <a:moveTo>
                    <a:pt x="116" y="38"/>
                  </a:moveTo>
                  <a:lnTo>
                    <a:pt x="133" y="46"/>
                  </a:lnTo>
                  <a:lnTo>
                    <a:pt x="139" y="28"/>
                  </a:lnTo>
                  <a:moveTo>
                    <a:pt x="113" y="40"/>
                  </a:moveTo>
                  <a:lnTo>
                    <a:pt x="135" y="51"/>
                  </a:lnTo>
                  <a:lnTo>
                    <a:pt x="141" y="28"/>
                  </a:lnTo>
                  <a:moveTo>
                    <a:pt x="110" y="42"/>
                  </a:moveTo>
                  <a:lnTo>
                    <a:pt x="137" y="55"/>
                  </a:lnTo>
                  <a:lnTo>
                    <a:pt x="145" y="26"/>
                  </a:lnTo>
                  <a:moveTo>
                    <a:pt x="114" y="49"/>
                  </a:moveTo>
                  <a:lnTo>
                    <a:pt x="132" y="57"/>
                  </a:lnTo>
                  <a:moveTo>
                    <a:pt x="142" y="53"/>
                  </a:moveTo>
                  <a:lnTo>
                    <a:pt x="148" y="33"/>
                  </a:lnTo>
                  <a:moveTo>
                    <a:pt x="119" y="56"/>
                  </a:moveTo>
                  <a:lnTo>
                    <a:pt x="127" y="60"/>
                  </a:lnTo>
                  <a:moveTo>
                    <a:pt x="148" y="51"/>
                  </a:moveTo>
                  <a:lnTo>
                    <a:pt x="151" y="42"/>
                  </a:lnTo>
                  <a:moveTo>
                    <a:pt x="157" y="23"/>
                  </a:moveTo>
                  <a:lnTo>
                    <a:pt x="166" y="29"/>
                  </a:lnTo>
                  <a:lnTo>
                    <a:pt x="171" y="20"/>
                  </a:lnTo>
                  <a:moveTo>
                    <a:pt x="152" y="24"/>
                  </a:moveTo>
                  <a:lnTo>
                    <a:pt x="167" y="35"/>
                  </a:lnTo>
                  <a:lnTo>
                    <a:pt x="176" y="19"/>
                  </a:lnTo>
                  <a:moveTo>
                    <a:pt x="149" y="25"/>
                  </a:moveTo>
                  <a:lnTo>
                    <a:pt x="168" y="40"/>
                  </a:lnTo>
                  <a:lnTo>
                    <a:pt x="179" y="19"/>
                  </a:lnTo>
                  <a:moveTo>
                    <a:pt x="145" y="26"/>
                  </a:moveTo>
                  <a:lnTo>
                    <a:pt x="169" y="45"/>
                  </a:lnTo>
                  <a:lnTo>
                    <a:pt x="183" y="18"/>
                  </a:lnTo>
                  <a:moveTo>
                    <a:pt x="148" y="34"/>
                  </a:moveTo>
                  <a:lnTo>
                    <a:pt x="164" y="46"/>
                  </a:lnTo>
                  <a:moveTo>
                    <a:pt x="175" y="44"/>
                  </a:moveTo>
                  <a:lnTo>
                    <a:pt x="184" y="26"/>
                  </a:lnTo>
                  <a:moveTo>
                    <a:pt x="151" y="42"/>
                  </a:moveTo>
                  <a:lnTo>
                    <a:pt x="158" y="48"/>
                  </a:lnTo>
                  <a:moveTo>
                    <a:pt x="180" y="43"/>
                  </a:moveTo>
                  <a:lnTo>
                    <a:pt x="185" y="35"/>
                  </a:lnTo>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139" name="Oval 56"/>
            <p:cNvSpPr>
              <a:spLocks noChangeArrowheads="1"/>
            </p:cNvSpPr>
            <p:nvPr/>
          </p:nvSpPr>
          <p:spPr bwMode="auto">
            <a:xfrm>
              <a:off x="2203" y="1651"/>
              <a:ext cx="1065" cy="1021"/>
            </a:xfrm>
            <a:prstGeom prst="ellipse">
              <a:avLst/>
            </a:prstGeom>
            <a:noFill/>
            <a:ln w="952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006699"/>
                </a:solidFill>
                <a:effectLst/>
                <a:uLnTx/>
                <a:uFillTx/>
                <a:latin typeface="Verdana" pitchFamily="34" charset="0"/>
                <a:ea typeface="+mn-ea"/>
                <a:cs typeface="+mn-cs"/>
              </a:endParaRPr>
            </a:p>
          </p:txBody>
        </p:sp>
        <p:graphicFrame>
          <p:nvGraphicFramePr>
            <p:cNvPr id="3140" name="Object 57"/>
            <p:cNvGraphicFramePr>
              <a:graphicFrameLocks noChangeAspect="1"/>
            </p:cNvGraphicFramePr>
            <p:nvPr/>
          </p:nvGraphicFramePr>
          <p:xfrm>
            <a:off x="1920" y="768"/>
            <a:ext cx="1469" cy="2657"/>
          </p:xfrm>
          <a:graphic>
            <a:graphicData uri="http://schemas.openxmlformats.org/presentationml/2006/ole">
              <mc:AlternateContent xmlns:mc="http://schemas.openxmlformats.org/markup-compatibility/2006">
                <mc:Choice xmlns:v="urn:schemas-microsoft-com:vml" Requires="v">
                  <p:oleObj name="CorelDRAW" r:id="rId4" imgW="3336120" imgH="6056280" progId="CorelDRAW.Graphic.11">
                    <p:embed/>
                  </p:oleObj>
                </mc:Choice>
                <mc:Fallback>
                  <p:oleObj name="CorelDRAW" r:id="rId4" imgW="3336120" imgH="6056280" progId="CorelDRAW.Graphic.11">
                    <p:embed/>
                    <p:pic>
                      <p:nvPicPr>
                        <p:cNvPr id="3140" name="Object 57"/>
                        <p:cNvPicPr>
                          <a:picLocks noChangeAspect="1" noChangeArrowheads="1"/>
                        </p:cNvPicPr>
                        <p:nvPr/>
                      </p:nvPicPr>
                      <p:blipFill>
                        <a:blip r:embed="rId5">
                          <a:lum bright="46000" contrast="-100000"/>
                          <a:extLst>
                            <a:ext uri="{28A0092B-C50C-407E-A947-70E740481C1C}">
                              <a14:useLocalDpi xmlns:a14="http://schemas.microsoft.com/office/drawing/2010/main" val="0"/>
                            </a:ext>
                          </a:extLst>
                        </a:blip>
                        <a:srcRect/>
                        <a:stretch>
                          <a:fillRect/>
                        </a:stretch>
                      </p:blipFill>
                      <p:spPr bwMode="auto">
                        <a:xfrm>
                          <a:off x="1920" y="768"/>
                          <a:ext cx="1469" cy="2657"/>
                        </a:xfrm>
                        <a:prstGeom prst="rect">
                          <a:avLst/>
                        </a:prstGeom>
                        <a:noFill/>
                        <a:ln w="9525">
                          <a:solidFill>
                            <a:srgbClr val="00CCFF"/>
                          </a:solidFill>
                          <a:miter lim="800000"/>
                          <a:headEnd/>
                          <a:tailEnd/>
                        </a:ln>
                        <a:effectLst>
                          <a:outerShdw dist="45791" dir="2021404" algn="ctr" rotWithShape="0">
                            <a:srgbClr val="CC6600">
                              <a:alpha val="50000"/>
                            </a:srgbClr>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grpSp>
          <p:nvGrpSpPr>
            <p:cNvPr id="3141" name="Group 58"/>
            <p:cNvGrpSpPr>
              <a:grpSpLocks/>
            </p:cNvGrpSpPr>
            <p:nvPr/>
          </p:nvGrpSpPr>
          <p:grpSpPr bwMode="auto">
            <a:xfrm>
              <a:off x="644" y="161"/>
              <a:ext cx="4185" cy="3999"/>
              <a:chOff x="644" y="161"/>
              <a:chExt cx="4185" cy="3999"/>
            </a:xfrm>
          </p:grpSpPr>
          <p:sp>
            <p:nvSpPr>
              <p:cNvPr id="3142" name="Freeform 59"/>
              <p:cNvSpPr>
                <a:spLocks noEditPoints="1"/>
              </p:cNvSpPr>
              <p:nvPr/>
            </p:nvSpPr>
            <p:spPr bwMode="auto">
              <a:xfrm>
                <a:off x="644" y="160"/>
                <a:ext cx="4184" cy="3999"/>
              </a:xfrm>
              <a:custGeom>
                <a:avLst/>
                <a:gdLst>
                  <a:gd name="T0" fmla="*/ 119378879 w 688"/>
                  <a:gd name="T1" fmla="*/ 151514263 h 688"/>
                  <a:gd name="T2" fmla="*/ 125859476 w 688"/>
                  <a:gd name="T3" fmla="*/ 152868105 h 688"/>
                  <a:gd name="T4" fmla="*/ 141538201 w 688"/>
                  <a:gd name="T5" fmla="*/ 149742770 h 688"/>
                  <a:gd name="T6" fmla="*/ 144623986 w 688"/>
                  <a:gd name="T7" fmla="*/ 142802831 h 688"/>
                  <a:gd name="T8" fmla="*/ 157216932 w 688"/>
                  <a:gd name="T9" fmla="*/ 140335163 h 688"/>
                  <a:gd name="T10" fmla="*/ 165868118 w 688"/>
                  <a:gd name="T11" fmla="*/ 136281752 h 688"/>
                  <a:gd name="T12" fmla="*/ 171990162 w 688"/>
                  <a:gd name="T13" fmla="*/ 132465992 h 688"/>
                  <a:gd name="T14" fmla="*/ 183676536 w 688"/>
                  <a:gd name="T15" fmla="*/ 126183504 h 688"/>
                  <a:gd name="T16" fmla="*/ 189840887 w 688"/>
                  <a:gd name="T17" fmla="*/ 123940676 h 688"/>
                  <a:gd name="T18" fmla="*/ 198798369 w 688"/>
                  <a:gd name="T19" fmla="*/ 114108320 h 688"/>
                  <a:gd name="T20" fmla="*/ 194748434 w 688"/>
                  <a:gd name="T21" fmla="*/ 107361252 h 688"/>
                  <a:gd name="T22" fmla="*/ 201834889 w 688"/>
                  <a:gd name="T23" fmla="*/ 99532117 h 688"/>
                  <a:gd name="T24" fmla="*/ 204612785 w 688"/>
                  <a:gd name="T25" fmla="*/ 92360439 h 688"/>
                  <a:gd name="T26" fmla="*/ 205827501 w 688"/>
                  <a:gd name="T27" fmla="*/ 86534564 h 688"/>
                  <a:gd name="T28" fmla="*/ 208913062 w 688"/>
                  <a:gd name="T29" fmla="*/ 76204584 h 688"/>
                  <a:gd name="T30" fmla="*/ 211392909 w 688"/>
                  <a:gd name="T31" fmla="*/ 71726796 h 688"/>
                  <a:gd name="T32" fmla="*/ 208913062 w 688"/>
                  <a:gd name="T33" fmla="*/ 59851150 h 688"/>
                  <a:gd name="T34" fmla="*/ 200013128 w 688"/>
                  <a:gd name="T35" fmla="*/ 56917686 h 688"/>
                  <a:gd name="T36" fmla="*/ 198141877 w 688"/>
                  <a:gd name="T37" fmla="*/ 47510073 h 688"/>
                  <a:gd name="T38" fmla="*/ 193533900 w 688"/>
                  <a:gd name="T39" fmla="*/ 40802837 h 688"/>
                  <a:gd name="T40" fmla="*/ 189241943 w 688"/>
                  <a:gd name="T41" fmla="*/ 35866153 h 688"/>
                  <a:gd name="T42" fmla="*/ 181855882 w 688"/>
                  <a:gd name="T43" fmla="*/ 26451682 h 688"/>
                  <a:gd name="T44" fmla="*/ 179675598 w 688"/>
                  <a:gd name="T45" fmla="*/ 21980591 h 688"/>
                  <a:gd name="T46" fmla="*/ 167382215 w 688"/>
                  <a:gd name="T47" fmla="*/ 14344500 h 688"/>
                  <a:gd name="T48" fmla="*/ 157874793 w 688"/>
                  <a:gd name="T49" fmla="*/ 16354620 h 688"/>
                  <a:gd name="T50" fmla="*/ 147709503 w 688"/>
                  <a:gd name="T51" fmla="*/ 10296972 h 688"/>
                  <a:gd name="T52" fmla="*/ 138144758 w 688"/>
                  <a:gd name="T53" fmla="*/ 7404555 h 688"/>
                  <a:gd name="T54" fmla="*/ 130459315 w 688"/>
                  <a:gd name="T55" fmla="*/ 5824730 h 688"/>
                  <a:gd name="T56" fmla="*/ 116601020 w 688"/>
                  <a:gd name="T57" fmla="*/ 2467871 h 688"/>
                  <a:gd name="T58" fmla="*/ 110778321 w 688"/>
                  <a:gd name="T59" fmla="*/ 231733 h 688"/>
                  <a:gd name="T60" fmla="*/ 94441728 w 688"/>
                  <a:gd name="T61" fmla="*/ 464616 h 688"/>
                  <a:gd name="T62" fmla="*/ 89234582 w 688"/>
                  <a:gd name="T63" fmla="*/ 6707032 h 688"/>
                  <a:gd name="T64" fmla="*/ 76333936 w 688"/>
                  <a:gd name="T65" fmla="*/ 6939945 h 688"/>
                  <a:gd name="T66" fmla="*/ 66468027 w 688"/>
                  <a:gd name="T67" fmla="*/ 9407781 h 688"/>
                  <a:gd name="T68" fmla="*/ 59389855 w 688"/>
                  <a:gd name="T69" fmla="*/ 11875449 h 688"/>
                  <a:gd name="T70" fmla="*/ 45831122 w 688"/>
                  <a:gd name="T71" fmla="*/ 16154710 h 688"/>
                  <a:gd name="T72" fmla="*/ 39402747 w 688"/>
                  <a:gd name="T73" fmla="*/ 17043901 h 688"/>
                  <a:gd name="T74" fmla="*/ 27674101 w 688"/>
                  <a:gd name="T75" fmla="*/ 25105920 h 688"/>
                  <a:gd name="T76" fmla="*/ 29237464 w 688"/>
                  <a:gd name="T77" fmla="*/ 32509295 h 688"/>
                  <a:gd name="T78" fmla="*/ 19680812 w 688"/>
                  <a:gd name="T79" fmla="*/ 38792962 h 688"/>
                  <a:gd name="T80" fmla="*/ 14773230 w 688"/>
                  <a:gd name="T81" fmla="*/ 45506847 h 688"/>
                  <a:gd name="T82" fmla="*/ 11686119 w 688"/>
                  <a:gd name="T83" fmla="*/ 50866931 h 688"/>
                  <a:gd name="T84" fmla="*/ 5514810 w 688"/>
                  <a:gd name="T85" fmla="*/ 60507625 h 688"/>
                  <a:gd name="T86" fmla="*/ 1514097 w 688"/>
                  <a:gd name="T87" fmla="*/ 64322241 h 688"/>
                  <a:gd name="T88" fmla="*/ 0 w 688"/>
                  <a:gd name="T89" fmla="*/ 76204584 h 688"/>
                  <a:gd name="T90" fmla="*/ 7993325 w 688"/>
                  <a:gd name="T91" fmla="*/ 80716723 h 688"/>
                  <a:gd name="T92" fmla="*/ 6470909 w 688"/>
                  <a:gd name="T93" fmla="*/ 90124504 h 688"/>
                  <a:gd name="T94" fmla="*/ 8900159 w 688"/>
                  <a:gd name="T95" fmla="*/ 97489029 h 688"/>
                  <a:gd name="T96" fmla="*/ 11378449 w 688"/>
                  <a:gd name="T97" fmla="*/ 102889143 h 688"/>
                  <a:gd name="T98" fmla="*/ 15678731 w 688"/>
                  <a:gd name="T99" fmla="*/ 113418865 h 688"/>
                  <a:gd name="T100" fmla="*/ 16593659 w 688"/>
                  <a:gd name="T101" fmla="*/ 118354369 h 688"/>
                  <a:gd name="T102" fmla="*/ 26459604 w 688"/>
                  <a:gd name="T103" fmla="*/ 127995063 h 688"/>
                  <a:gd name="T104" fmla="*/ 36315636 w 688"/>
                  <a:gd name="T105" fmla="*/ 127530452 h 688"/>
                  <a:gd name="T106" fmla="*/ 44310293 w 688"/>
                  <a:gd name="T107" fmla="*/ 135399456 h 688"/>
                  <a:gd name="T108" fmla="*/ 52910888 w 688"/>
                  <a:gd name="T109" fmla="*/ 139638814 h 688"/>
                  <a:gd name="T110" fmla="*/ 59997119 w 688"/>
                  <a:gd name="T111" fmla="*/ 142571098 h 688"/>
                  <a:gd name="T112" fmla="*/ 72940487 w 688"/>
                  <a:gd name="T113" fmla="*/ 148164299 h 688"/>
                  <a:gd name="T114" fmla="*/ 78155733 w 688"/>
                  <a:gd name="T115" fmla="*/ 151514263 h 688"/>
                  <a:gd name="T116" fmla="*/ 94134028 w 688"/>
                  <a:gd name="T117" fmla="*/ 153750402 h 688"/>
                  <a:gd name="T118" fmla="*/ 101221852 w 688"/>
                  <a:gd name="T119" fmla="*/ 148621847 h 6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88"/>
                  <a:gd name="T181" fmla="*/ 0 h 688"/>
                  <a:gd name="T182" fmla="*/ 688 w 688"/>
                  <a:gd name="T183" fmla="*/ 688 h 6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88" h="688">
                    <a:moveTo>
                      <a:pt x="349" y="688"/>
                    </a:moveTo>
                    <a:cubicBezTo>
                      <a:pt x="351" y="682"/>
                      <a:pt x="354" y="679"/>
                      <a:pt x="358" y="679"/>
                    </a:cubicBezTo>
                    <a:cubicBezTo>
                      <a:pt x="361" y="679"/>
                      <a:pt x="365" y="682"/>
                      <a:pt x="367" y="687"/>
                    </a:cubicBezTo>
                    <a:moveTo>
                      <a:pt x="347" y="688"/>
                    </a:moveTo>
                    <a:cubicBezTo>
                      <a:pt x="349" y="678"/>
                      <a:pt x="353" y="672"/>
                      <a:pt x="358" y="672"/>
                    </a:cubicBezTo>
                    <a:cubicBezTo>
                      <a:pt x="362" y="672"/>
                      <a:pt x="366" y="678"/>
                      <a:pt x="369" y="687"/>
                    </a:cubicBezTo>
                    <a:moveTo>
                      <a:pt x="342" y="688"/>
                    </a:moveTo>
                    <a:cubicBezTo>
                      <a:pt x="345" y="673"/>
                      <a:pt x="351" y="663"/>
                      <a:pt x="358" y="663"/>
                    </a:cubicBezTo>
                    <a:cubicBezTo>
                      <a:pt x="365" y="663"/>
                      <a:pt x="371" y="673"/>
                      <a:pt x="373" y="687"/>
                    </a:cubicBezTo>
                    <a:moveTo>
                      <a:pt x="370" y="671"/>
                    </a:moveTo>
                    <a:cubicBezTo>
                      <a:pt x="370" y="670"/>
                      <a:pt x="371" y="669"/>
                      <a:pt x="372" y="669"/>
                    </a:cubicBezTo>
                    <a:cubicBezTo>
                      <a:pt x="373" y="669"/>
                      <a:pt x="374" y="670"/>
                      <a:pt x="374" y="671"/>
                    </a:cubicBezTo>
                    <a:cubicBezTo>
                      <a:pt x="374" y="672"/>
                      <a:pt x="373" y="673"/>
                      <a:pt x="372" y="673"/>
                    </a:cubicBezTo>
                    <a:cubicBezTo>
                      <a:pt x="371" y="673"/>
                      <a:pt x="370" y="672"/>
                      <a:pt x="370" y="671"/>
                    </a:cubicBezTo>
                    <a:close/>
                    <a:moveTo>
                      <a:pt x="380" y="686"/>
                    </a:moveTo>
                    <a:cubicBezTo>
                      <a:pt x="381" y="680"/>
                      <a:pt x="384" y="676"/>
                      <a:pt x="388" y="676"/>
                    </a:cubicBezTo>
                    <a:cubicBezTo>
                      <a:pt x="392" y="676"/>
                      <a:pt x="395" y="679"/>
                      <a:pt x="398" y="684"/>
                    </a:cubicBezTo>
                    <a:moveTo>
                      <a:pt x="378" y="686"/>
                    </a:moveTo>
                    <a:cubicBezTo>
                      <a:pt x="379" y="676"/>
                      <a:pt x="383" y="669"/>
                      <a:pt x="387" y="669"/>
                    </a:cubicBezTo>
                    <a:cubicBezTo>
                      <a:pt x="392" y="669"/>
                      <a:pt x="397" y="674"/>
                      <a:pt x="400" y="684"/>
                    </a:cubicBezTo>
                    <a:moveTo>
                      <a:pt x="373" y="687"/>
                    </a:moveTo>
                    <a:cubicBezTo>
                      <a:pt x="375" y="672"/>
                      <a:pt x="380" y="661"/>
                      <a:pt x="387" y="660"/>
                    </a:cubicBezTo>
                    <a:cubicBezTo>
                      <a:pt x="393" y="659"/>
                      <a:pt x="400" y="669"/>
                      <a:pt x="404" y="683"/>
                    </a:cubicBezTo>
                    <a:moveTo>
                      <a:pt x="400" y="667"/>
                    </a:moveTo>
                    <a:cubicBezTo>
                      <a:pt x="400" y="666"/>
                      <a:pt x="401" y="665"/>
                      <a:pt x="402" y="665"/>
                    </a:cubicBezTo>
                    <a:cubicBezTo>
                      <a:pt x="403" y="665"/>
                      <a:pt x="404" y="666"/>
                      <a:pt x="404" y="667"/>
                    </a:cubicBezTo>
                    <a:cubicBezTo>
                      <a:pt x="404" y="668"/>
                      <a:pt x="403" y="669"/>
                      <a:pt x="402" y="669"/>
                    </a:cubicBezTo>
                    <a:cubicBezTo>
                      <a:pt x="401" y="669"/>
                      <a:pt x="400" y="668"/>
                      <a:pt x="400" y="667"/>
                    </a:cubicBezTo>
                    <a:close/>
                    <a:moveTo>
                      <a:pt x="411" y="682"/>
                    </a:moveTo>
                    <a:cubicBezTo>
                      <a:pt x="412" y="676"/>
                      <a:pt x="414" y="671"/>
                      <a:pt x="418" y="671"/>
                    </a:cubicBezTo>
                    <a:cubicBezTo>
                      <a:pt x="422" y="670"/>
                      <a:pt x="425" y="673"/>
                      <a:pt x="428" y="677"/>
                    </a:cubicBezTo>
                    <a:moveTo>
                      <a:pt x="409" y="682"/>
                    </a:moveTo>
                    <a:cubicBezTo>
                      <a:pt x="409" y="672"/>
                      <a:pt x="412" y="665"/>
                      <a:pt x="417" y="664"/>
                    </a:cubicBezTo>
                    <a:cubicBezTo>
                      <a:pt x="421" y="663"/>
                      <a:pt x="426" y="668"/>
                      <a:pt x="430" y="677"/>
                    </a:cubicBezTo>
                    <a:moveTo>
                      <a:pt x="404" y="682"/>
                    </a:moveTo>
                    <a:cubicBezTo>
                      <a:pt x="404" y="667"/>
                      <a:pt x="408" y="656"/>
                      <a:pt x="415" y="655"/>
                    </a:cubicBezTo>
                    <a:cubicBezTo>
                      <a:pt x="422" y="654"/>
                      <a:pt x="429" y="662"/>
                      <a:pt x="435" y="676"/>
                    </a:cubicBezTo>
                    <a:moveTo>
                      <a:pt x="429" y="661"/>
                    </a:moveTo>
                    <a:cubicBezTo>
                      <a:pt x="429" y="660"/>
                      <a:pt x="429" y="659"/>
                      <a:pt x="430" y="658"/>
                    </a:cubicBezTo>
                    <a:cubicBezTo>
                      <a:pt x="432" y="658"/>
                      <a:pt x="433" y="659"/>
                      <a:pt x="433" y="660"/>
                    </a:cubicBezTo>
                    <a:cubicBezTo>
                      <a:pt x="433" y="661"/>
                      <a:pt x="432" y="662"/>
                      <a:pt x="431" y="662"/>
                    </a:cubicBezTo>
                    <a:cubicBezTo>
                      <a:pt x="430" y="662"/>
                      <a:pt x="429" y="662"/>
                      <a:pt x="429" y="661"/>
                    </a:cubicBezTo>
                    <a:close/>
                    <a:moveTo>
                      <a:pt x="441" y="674"/>
                    </a:moveTo>
                    <a:cubicBezTo>
                      <a:pt x="441" y="668"/>
                      <a:pt x="444" y="664"/>
                      <a:pt x="447" y="662"/>
                    </a:cubicBezTo>
                    <a:cubicBezTo>
                      <a:pt x="451" y="662"/>
                      <a:pt x="455" y="664"/>
                      <a:pt x="458" y="668"/>
                    </a:cubicBezTo>
                    <a:moveTo>
                      <a:pt x="439" y="674"/>
                    </a:moveTo>
                    <a:cubicBezTo>
                      <a:pt x="439" y="664"/>
                      <a:pt x="441" y="657"/>
                      <a:pt x="445" y="656"/>
                    </a:cubicBezTo>
                    <a:cubicBezTo>
                      <a:pt x="450" y="655"/>
                      <a:pt x="455" y="660"/>
                      <a:pt x="460" y="668"/>
                    </a:cubicBezTo>
                    <a:moveTo>
                      <a:pt x="435" y="676"/>
                    </a:moveTo>
                    <a:cubicBezTo>
                      <a:pt x="433" y="661"/>
                      <a:pt x="436" y="649"/>
                      <a:pt x="443" y="647"/>
                    </a:cubicBezTo>
                    <a:cubicBezTo>
                      <a:pt x="450" y="645"/>
                      <a:pt x="458" y="653"/>
                      <a:pt x="464" y="666"/>
                    </a:cubicBezTo>
                    <a:moveTo>
                      <a:pt x="457" y="652"/>
                    </a:moveTo>
                    <a:cubicBezTo>
                      <a:pt x="457" y="651"/>
                      <a:pt x="458" y="649"/>
                      <a:pt x="459" y="649"/>
                    </a:cubicBezTo>
                    <a:cubicBezTo>
                      <a:pt x="460" y="649"/>
                      <a:pt x="461" y="650"/>
                      <a:pt x="461" y="651"/>
                    </a:cubicBezTo>
                    <a:cubicBezTo>
                      <a:pt x="461" y="652"/>
                      <a:pt x="461" y="653"/>
                      <a:pt x="460" y="653"/>
                    </a:cubicBezTo>
                    <a:cubicBezTo>
                      <a:pt x="459" y="653"/>
                      <a:pt x="458" y="653"/>
                      <a:pt x="457" y="652"/>
                    </a:cubicBezTo>
                    <a:close/>
                    <a:moveTo>
                      <a:pt x="470" y="664"/>
                    </a:moveTo>
                    <a:cubicBezTo>
                      <a:pt x="470" y="658"/>
                      <a:pt x="472" y="653"/>
                      <a:pt x="476" y="652"/>
                    </a:cubicBezTo>
                    <a:cubicBezTo>
                      <a:pt x="479" y="651"/>
                      <a:pt x="483" y="653"/>
                      <a:pt x="487" y="657"/>
                    </a:cubicBezTo>
                    <a:moveTo>
                      <a:pt x="469" y="664"/>
                    </a:moveTo>
                    <a:cubicBezTo>
                      <a:pt x="467" y="655"/>
                      <a:pt x="469" y="647"/>
                      <a:pt x="473" y="645"/>
                    </a:cubicBezTo>
                    <a:cubicBezTo>
                      <a:pt x="478" y="644"/>
                      <a:pt x="483" y="648"/>
                      <a:pt x="489" y="656"/>
                    </a:cubicBezTo>
                    <a:moveTo>
                      <a:pt x="464" y="666"/>
                    </a:moveTo>
                    <a:cubicBezTo>
                      <a:pt x="462" y="651"/>
                      <a:pt x="464" y="639"/>
                      <a:pt x="470" y="637"/>
                    </a:cubicBezTo>
                    <a:cubicBezTo>
                      <a:pt x="476" y="634"/>
                      <a:pt x="485" y="642"/>
                      <a:pt x="493" y="654"/>
                    </a:cubicBezTo>
                    <a:moveTo>
                      <a:pt x="485" y="640"/>
                    </a:moveTo>
                    <a:cubicBezTo>
                      <a:pt x="484" y="639"/>
                      <a:pt x="485" y="638"/>
                      <a:pt x="486" y="638"/>
                    </a:cubicBezTo>
                    <a:cubicBezTo>
                      <a:pt x="487" y="637"/>
                      <a:pt x="488" y="638"/>
                      <a:pt x="488" y="639"/>
                    </a:cubicBezTo>
                    <a:cubicBezTo>
                      <a:pt x="489" y="640"/>
                      <a:pt x="488" y="641"/>
                      <a:pt x="487" y="641"/>
                    </a:cubicBezTo>
                    <a:cubicBezTo>
                      <a:pt x="486" y="641"/>
                      <a:pt x="485" y="641"/>
                      <a:pt x="485" y="640"/>
                    </a:cubicBezTo>
                    <a:close/>
                    <a:moveTo>
                      <a:pt x="499" y="651"/>
                    </a:moveTo>
                    <a:cubicBezTo>
                      <a:pt x="498" y="645"/>
                      <a:pt x="500" y="640"/>
                      <a:pt x="503" y="639"/>
                    </a:cubicBezTo>
                    <a:cubicBezTo>
                      <a:pt x="506" y="637"/>
                      <a:pt x="511" y="639"/>
                      <a:pt x="515" y="642"/>
                    </a:cubicBezTo>
                    <a:moveTo>
                      <a:pt x="497" y="652"/>
                    </a:moveTo>
                    <a:cubicBezTo>
                      <a:pt x="495" y="642"/>
                      <a:pt x="496" y="634"/>
                      <a:pt x="500" y="632"/>
                    </a:cubicBezTo>
                    <a:cubicBezTo>
                      <a:pt x="504" y="630"/>
                      <a:pt x="510" y="634"/>
                      <a:pt x="517" y="642"/>
                    </a:cubicBezTo>
                    <a:moveTo>
                      <a:pt x="493" y="654"/>
                    </a:moveTo>
                    <a:cubicBezTo>
                      <a:pt x="489" y="639"/>
                      <a:pt x="490" y="627"/>
                      <a:pt x="496" y="624"/>
                    </a:cubicBezTo>
                    <a:cubicBezTo>
                      <a:pt x="502" y="621"/>
                      <a:pt x="512" y="628"/>
                      <a:pt x="521" y="639"/>
                    </a:cubicBezTo>
                    <a:moveTo>
                      <a:pt x="511" y="626"/>
                    </a:moveTo>
                    <a:cubicBezTo>
                      <a:pt x="511" y="625"/>
                      <a:pt x="511" y="624"/>
                      <a:pt x="512" y="624"/>
                    </a:cubicBezTo>
                    <a:cubicBezTo>
                      <a:pt x="513" y="623"/>
                      <a:pt x="514" y="623"/>
                      <a:pt x="514" y="624"/>
                    </a:cubicBezTo>
                    <a:cubicBezTo>
                      <a:pt x="515" y="625"/>
                      <a:pt x="514" y="626"/>
                      <a:pt x="514" y="627"/>
                    </a:cubicBezTo>
                    <a:cubicBezTo>
                      <a:pt x="513" y="627"/>
                      <a:pt x="511" y="627"/>
                      <a:pt x="511" y="626"/>
                    </a:cubicBezTo>
                    <a:close/>
                    <a:moveTo>
                      <a:pt x="526" y="636"/>
                    </a:moveTo>
                    <a:cubicBezTo>
                      <a:pt x="525" y="630"/>
                      <a:pt x="526" y="625"/>
                      <a:pt x="529" y="623"/>
                    </a:cubicBezTo>
                    <a:cubicBezTo>
                      <a:pt x="532" y="621"/>
                      <a:pt x="537" y="622"/>
                      <a:pt x="541" y="626"/>
                    </a:cubicBezTo>
                    <a:moveTo>
                      <a:pt x="525" y="637"/>
                    </a:moveTo>
                    <a:cubicBezTo>
                      <a:pt x="521" y="627"/>
                      <a:pt x="522" y="619"/>
                      <a:pt x="526" y="617"/>
                    </a:cubicBezTo>
                    <a:cubicBezTo>
                      <a:pt x="529" y="615"/>
                      <a:pt x="536" y="618"/>
                      <a:pt x="543" y="625"/>
                    </a:cubicBezTo>
                    <a:moveTo>
                      <a:pt x="521" y="639"/>
                    </a:moveTo>
                    <a:cubicBezTo>
                      <a:pt x="515" y="625"/>
                      <a:pt x="515" y="613"/>
                      <a:pt x="521" y="609"/>
                    </a:cubicBezTo>
                    <a:cubicBezTo>
                      <a:pt x="527" y="606"/>
                      <a:pt x="537" y="611"/>
                      <a:pt x="547" y="622"/>
                    </a:cubicBezTo>
                    <a:moveTo>
                      <a:pt x="536" y="610"/>
                    </a:moveTo>
                    <a:cubicBezTo>
                      <a:pt x="535" y="609"/>
                      <a:pt x="536" y="608"/>
                      <a:pt x="536" y="607"/>
                    </a:cubicBezTo>
                    <a:cubicBezTo>
                      <a:pt x="537" y="607"/>
                      <a:pt x="539" y="607"/>
                      <a:pt x="539" y="608"/>
                    </a:cubicBezTo>
                    <a:cubicBezTo>
                      <a:pt x="540" y="609"/>
                      <a:pt x="539" y="610"/>
                      <a:pt x="538" y="610"/>
                    </a:cubicBezTo>
                    <a:cubicBezTo>
                      <a:pt x="538" y="611"/>
                      <a:pt x="536" y="611"/>
                      <a:pt x="536" y="610"/>
                    </a:cubicBezTo>
                    <a:close/>
                    <a:moveTo>
                      <a:pt x="552" y="618"/>
                    </a:moveTo>
                    <a:cubicBezTo>
                      <a:pt x="550" y="612"/>
                      <a:pt x="551" y="607"/>
                      <a:pt x="554" y="605"/>
                    </a:cubicBezTo>
                    <a:cubicBezTo>
                      <a:pt x="557" y="603"/>
                      <a:pt x="561" y="604"/>
                      <a:pt x="566" y="607"/>
                    </a:cubicBezTo>
                    <a:moveTo>
                      <a:pt x="550" y="619"/>
                    </a:moveTo>
                    <a:cubicBezTo>
                      <a:pt x="546" y="610"/>
                      <a:pt x="546" y="602"/>
                      <a:pt x="550" y="600"/>
                    </a:cubicBezTo>
                    <a:cubicBezTo>
                      <a:pt x="553" y="597"/>
                      <a:pt x="560" y="599"/>
                      <a:pt x="567" y="606"/>
                    </a:cubicBezTo>
                    <a:moveTo>
                      <a:pt x="547" y="622"/>
                    </a:moveTo>
                    <a:cubicBezTo>
                      <a:pt x="540" y="608"/>
                      <a:pt x="539" y="596"/>
                      <a:pt x="544" y="592"/>
                    </a:cubicBezTo>
                    <a:cubicBezTo>
                      <a:pt x="550" y="588"/>
                      <a:pt x="560" y="593"/>
                      <a:pt x="571" y="603"/>
                    </a:cubicBezTo>
                    <a:moveTo>
                      <a:pt x="559" y="591"/>
                    </a:moveTo>
                    <a:cubicBezTo>
                      <a:pt x="559" y="590"/>
                      <a:pt x="559" y="589"/>
                      <a:pt x="560" y="589"/>
                    </a:cubicBezTo>
                    <a:cubicBezTo>
                      <a:pt x="560" y="588"/>
                      <a:pt x="562" y="588"/>
                      <a:pt x="562" y="589"/>
                    </a:cubicBezTo>
                    <a:cubicBezTo>
                      <a:pt x="563" y="590"/>
                      <a:pt x="563" y="591"/>
                      <a:pt x="562" y="592"/>
                    </a:cubicBezTo>
                    <a:cubicBezTo>
                      <a:pt x="561" y="592"/>
                      <a:pt x="560" y="592"/>
                      <a:pt x="559" y="591"/>
                    </a:cubicBezTo>
                    <a:close/>
                    <a:moveTo>
                      <a:pt x="576" y="598"/>
                    </a:moveTo>
                    <a:cubicBezTo>
                      <a:pt x="574" y="593"/>
                      <a:pt x="574" y="588"/>
                      <a:pt x="576" y="585"/>
                    </a:cubicBezTo>
                    <a:cubicBezTo>
                      <a:pt x="579" y="583"/>
                      <a:pt x="584" y="583"/>
                      <a:pt x="589" y="586"/>
                    </a:cubicBezTo>
                    <a:moveTo>
                      <a:pt x="574" y="599"/>
                    </a:moveTo>
                    <a:cubicBezTo>
                      <a:pt x="570" y="591"/>
                      <a:pt x="568" y="583"/>
                      <a:pt x="572" y="580"/>
                    </a:cubicBezTo>
                    <a:cubicBezTo>
                      <a:pt x="575" y="577"/>
                      <a:pt x="582" y="579"/>
                      <a:pt x="590" y="584"/>
                    </a:cubicBezTo>
                    <a:moveTo>
                      <a:pt x="571" y="602"/>
                    </a:moveTo>
                    <a:cubicBezTo>
                      <a:pt x="563" y="589"/>
                      <a:pt x="561" y="578"/>
                      <a:pt x="566" y="573"/>
                    </a:cubicBezTo>
                    <a:cubicBezTo>
                      <a:pt x="571" y="569"/>
                      <a:pt x="582" y="572"/>
                      <a:pt x="593" y="581"/>
                    </a:cubicBezTo>
                    <a:moveTo>
                      <a:pt x="581" y="571"/>
                    </a:moveTo>
                    <a:cubicBezTo>
                      <a:pt x="580" y="570"/>
                      <a:pt x="580" y="569"/>
                      <a:pt x="581" y="568"/>
                    </a:cubicBezTo>
                    <a:cubicBezTo>
                      <a:pt x="582" y="567"/>
                      <a:pt x="583" y="567"/>
                      <a:pt x="583" y="568"/>
                    </a:cubicBezTo>
                    <a:cubicBezTo>
                      <a:pt x="584" y="569"/>
                      <a:pt x="584" y="570"/>
                      <a:pt x="583" y="571"/>
                    </a:cubicBezTo>
                    <a:cubicBezTo>
                      <a:pt x="583" y="572"/>
                      <a:pt x="581" y="572"/>
                      <a:pt x="581" y="571"/>
                    </a:cubicBezTo>
                    <a:close/>
                    <a:moveTo>
                      <a:pt x="598" y="576"/>
                    </a:moveTo>
                    <a:cubicBezTo>
                      <a:pt x="595" y="571"/>
                      <a:pt x="595" y="566"/>
                      <a:pt x="597" y="563"/>
                    </a:cubicBezTo>
                    <a:cubicBezTo>
                      <a:pt x="600" y="560"/>
                      <a:pt x="604" y="560"/>
                      <a:pt x="610" y="562"/>
                    </a:cubicBezTo>
                    <a:moveTo>
                      <a:pt x="597" y="577"/>
                    </a:moveTo>
                    <a:cubicBezTo>
                      <a:pt x="591" y="569"/>
                      <a:pt x="589" y="562"/>
                      <a:pt x="592" y="558"/>
                    </a:cubicBezTo>
                    <a:cubicBezTo>
                      <a:pt x="595" y="555"/>
                      <a:pt x="603" y="556"/>
                      <a:pt x="611" y="561"/>
                    </a:cubicBezTo>
                    <a:moveTo>
                      <a:pt x="593" y="581"/>
                    </a:moveTo>
                    <a:cubicBezTo>
                      <a:pt x="584" y="569"/>
                      <a:pt x="581" y="557"/>
                      <a:pt x="586" y="552"/>
                    </a:cubicBezTo>
                    <a:cubicBezTo>
                      <a:pt x="590" y="547"/>
                      <a:pt x="602" y="550"/>
                      <a:pt x="614" y="557"/>
                    </a:cubicBezTo>
                    <a:moveTo>
                      <a:pt x="600" y="548"/>
                    </a:moveTo>
                    <a:cubicBezTo>
                      <a:pt x="599" y="548"/>
                      <a:pt x="599" y="546"/>
                      <a:pt x="600" y="546"/>
                    </a:cubicBezTo>
                    <a:cubicBezTo>
                      <a:pt x="601" y="545"/>
                      <a:pt x="602" y="545"/>
                      <a:pt x="603" y="546"/>
                    </a:cubicBezTo>
                    <a:cubicBezTo>
                      <a:pt x="604" y="546"/>
                      <a:pt x="604" y="548"/>
                      <a:pt x="603" y="548"/>
                    </a:cubicBezTo>
                    <a:cubicBezTo>
                      <a:pt x="602" y="549"/>
                      <a:pt x="601" y="549"/>
                      <a:pt x="600" y="548"/>
                    </a:cubicBezTo>
                    <a:close/>
                    <a:moveTo>
                      <a:pt x="618" y="552"/>
                    </a:moveTo>
                    <a:cubicBezTo>
                      <a:pt x="615" y="547"/>
                      <a:pt x="614" y="542"/>
                      <a:pt x="616" y="539"/>
                    </a:cubicBezTo>
                    <a:cubicBezTo>
                      <a:pt x="618" y="536"/>
                      <a:pt x="623" y="536"/>
                      <a:pt x="628" y="537"/>
                    </a:cubicBezTo>
                    <a:moveTo>
                      <a:pt x="617" y="553"/>
                    </a:moveTo>
                    <a:cubicBezTo>
                      <a:pt x="610" y="546"/>
                      <a:pt x="608" y="539"/>
                      <a:pt x="611" y="535"/>
                    </a:cubicBezTo>
                    <a:cubicBezTo>
                      <a:pt x="613" y="531"/>
                      <a:pt x="621" y="532"/>
                      <a:pt x="630" y="536"/>
                    </a:cubicBezTo>
                    <a:moveTo>
                      <a:pt x="614" y="557"/>
                    </a:moveTo>
                    <a:cubicBezTo>
                      <a:pt x="604" y="546"/>
                      <a:pt x="599" y="535"/>
                      <a:pt x="604" y="529"/>
                    </a:cubicBezTo>
                    <a:cubicBezTo>
                      <a:pt x="608" y="524"/>
                      <a:pt x="619" y="525"/>
                      <a:pt x="632" y="532"/>
                    </a:cubicBezTo>
                    <a:moveTo>
                      <a:pt x="618" y="524"/>
                    </a:moveTo>
                    <a:cubicBezTo>
                      <a:pt x="617" y="524"/>
                      <a:pt x="617" y="522"/>
                      <a:pt x="617" y="522"/>
                    </a:cubicBezTo>
                    <a:cubicBezTo>
                      <a:pt x="618" y="521"/>
                      <a:pt x="619" y="521"/>
                      <a:pt x="620" y="521"/>
                    </a:cubicBezTo>
                    <a:cubicBezTo>
                      <a:pt x="621" y="522"/>
                      <a:pt x="621" y="523"/>
                      <a:pt x="620" y="524"/>
                    </a:cubicBezTo>
                    <a:cubicBezTo>
                      <a:pt x="620" y="525"/>
                      <a:pt x="619" y="525"/>
                      <a:pt x="618" y="524"/>
                    </a:cubicBezTo>
                    <a:close/>
                    <a:moveTo>
                      <a:pt x="636" y="527"/>
                    </a:moveTo>
                    <a:cubicBezTo>
                      <a:pt x="632" y="522"/>
                      <a:pt x="631" y="517"/>
                      <a:pt x="633" y="514"/>
                    </a:cubicBezTo>
                    <a:cubicBezTo>
                      <a:pt x="635" y="511"/>
                      <a:pt x="639" y="510"/>
                      <a:pt x="645" y="511"/>
                    </a:cubicBezTo>
                    <a:moveTo>
                      <a:pt x="635" y="528"/>
                    </a:moveTo>
                    <a:cubicBezTo>
                      <a:pt x="628" y="521"/>
                      <a:pt x="624" y="514"/>
                      <a:pt x="627" y="510"/>
                    </a:cubicBezTo>
                    <a:cubicBezTo>
                      <a:pt x="629" y="506"/>
                      <a:pt x="637" y="506"/>
                      <a:pt x="646" y="509"/>
                    </a:cubicBezTo>
                    <a:moveTo>
                      <a:pt x="632" y="532"/>
                    </a:moveTo>
                    <a:cubicBezTo>
                      <a:pt x="621" y="521"/>
                      <a:pt x="615" y="511"/>
                      <a:pt x="619" y="505"/>
                    </a:cubicBezTo>
                    <a:cubicBezTo>
                      <a:pt x="623" y="499"/>
                      <a:pt x="635" y="500"/>
                      <a:pt x="648" y="505"/>
                    </a:cubicBezTo>
                    <a:moveTo>
                      <a:pt x="633" y="499"/>
                    </a:moveTo>
                    <a:cubicBezTo>
                      <a:pt x="632" y="498"/>
                      <a:pt x="632" y="497"/>
                      <a:pt x="632" y="496"/>
                    </a:cubicBezTo>
                    <a:cubicBezTo>
                      <a:pt x="633" y="495"/>
                      <a:pt x="634" y="495"/>
                      <a:pt x="635" y="496"/>
                    </a:cubicBezTo>
                    <a:cubicBezTo>
                      <a:pt x="636" y="496"/>
                      <a:pt x="636" y="497"/>
                      <a:pt x="636" y="498"/>
                    </a:cubicBezTo>
                    <a:cubicBezTo>
                      <a:pt x="635" y="499"/>
                      <a:pt x="634" y="499"/>
                      <a:pt x="633" y="499"/>
                    </a:cubicBezTo>
                    <a:close/>
                    <a:moveTo>
                      <a:pt x="651" y="499"/>
                    </a:moveTo>
                    <a:cubicBezTo>
                      <a:pt x="647" y="495"/>
                      <a:pt x="645" y="490"/>
                      <a:pt x="647" y="487"/>
                    </a:cubicBezTo>
                    <a:cubicBezTo>
                      <a:pt x="649" y="484"/>
                      <a:pt x="653" y="482"/>
                      <a:pt x="659" y="483"/>
                    </a:cubicBezTo>
                    <a:moveTo>
                      <a:pt x="650" y="501"/>
                    </a:moveTo>
                    <a:cubicBezTo>
                      <a:pt x="642" y="494"/>
                      <a:pt x="639" y="488"/>
                      <a:pt x="641" y="484"/>
                    </a:cubicBezTo>
                    <a:cubicBezTo>
                      <a:pt x="643" y="480"/>
                      <a:pt x="650" y="479"/>
                      <a:pt x="659" y="481"/>
                    </a:cubicBezTo>
                    <a:moveTo>
                      <a:pt x="648" y="505"/>
                    </a:moveTo>
                    <a:cubicBezTo>
                      <a:pt x="636" y="496"/>
                      <a:pt x="629" y="486"/>
                      <a:pt x="633" y="479"/>
                    </a:cubicBezTo>
                    <a:cubicBezTo>
                      <a:pt x="636" y="473"/>
                      <a:pt x="647" y="473"/>
                      <a:pt x="661" y="477"/>
                    </a:cubicBezTo>
                    <a:moveTo>
                      <a:pt x="646" y="472"/>
                    </a:moveTo>
                    <a:cubicBezTo>
                      <a:pt x="645" y="471"/>
                      <a:pt x="644" y="470"/>
                      <a:pt x="645" y="469"/>
                    </a:cubicBezTo>
                    <a:cubicBezTo>
                      <a:pt x="645" y="468"/>
                      <a:pt x="647" y="468"/>
                      <a:pt x="648" y="469"/>
                    </a:cubicBezTo>
                    <a:cubicBezTo>
                      <a:pt x="648" y="469"/>
                      <a:pt x="649" y="470"/>
                      <a:pt x="648" y="471"/>
                    </a:cubicBezTo>
                    <a:cubicBezTo>
                      <a:pt x="648" y="472"/>
                      <a:pt x="647" y="472"/>
                      <a:pt x="646" y="472"/>
                    </a:cubicBezTo>
                    <a:close/>
                    <a:moveTo>
                      <a:pt x="664" y="471"/>
                    </a:moveTo>
                    <a:cubicBezTo>
                      <a:pt x="659" y="467"/>
                      <a:pt x="657" y="462"/>
                      <a:pt x="659" y="459"/>
                    </a:cubicBezTo>
                    <a:cubicBezTo>
                      <a:pt x="660" y="455"/>
                      <a:pt x="664" y="454"/>
                      <a:pt x="670" y="454"/>
                    </a:cubicBezTo>
                    <a:moveTo>
                      <a:pt x="663" y="472"/>
                    </a:moveTo>
                    <a:cubicBezTo>
                      <a:pt x="655" y="467"/>
                      <a:pt x="650" y="460"/>
                      <a:pt x="652" y="456"/>
                    </a:cubicBezTo>
                    <a:cubicBezTo>
                      <a:pt x="654" y="452"/>
                      <a:pt x="661" y="451"/>
                      <a:pt x="671" y="452"/>
                    </a:cubicBezTo>
                    <a:moveTo>
                      <a:pt x="661" y="477"/>
                    </a:moveTo>
                    <a:cubicBezTo>
                      <a:pt x="648" y="469"/>
                      <a:pt x="641" y="459"/>
                      <a:pt x="644" y="453"/>
                    </a:cubicBezTo>
                    <a:cubicBezTo>
                      <a:pt x="646" y="446"/>
                      <a:pt x="658" y="445"/>
                      <a:pt x="672" y="448"/>
                    </a:cubicBezTo>
                    <a:moveTo>
                      <a:pt x="656" y="444"/>
                    </a:moveTo>
                    <a:cubicBezTo>
                      <a:pt x="655" y="444"/>
                      <a:pt x="655" y="443"/>
                      <a:pt x="655" y="442"/>
                    </a:cubicBezTo>
                    <a:cubicBezTo>
                      <a:pt x="655" y="441"/>
                      <a:pt x="657" y="440"/>
                      <a:pt x="658" y="441"/>
                    </a:cubicBezTo>
                    <a:cubicBezTo>
                      <a:pt x="659" y="441"/>
                      <a:pt x="659" y="442"/>
                      <a:pt x="659" y="443"/>
                    </a:cubicBezTo>
                    <a:cubicBezTo>
                      <a:pt x="658" y="444"/>
                      <a:pt x="657" y="444"/>
                      <a:pt x="656" y="444"/>
                    </a:cubicBezTo>
                    <a:close/>
                    <a:moveTo>
                      <a:pt x="674" y="441"/>
                    </a:moveTo>
                    <a:cubicBezTo>
                      <a:pt x="669" y="438"/>
                      <a:pt x="667" y="433"/>
                      <a:pt x="668" y="430"/>
                    </a:cubicBezTo>
                    <a:cubicBezTo>
                      <a:pt x="669" y="426"/>
                      <a:pt x="673" y="424"/>
                      <a:pt x="679" y="424"/>
                    </a:cubicBezTo>
                    <a:moveTo>
                      <a:pt x="673" y="443"/>
                    </a:moveTo>
                    <a:cubicBezTo>
                      <a:pt x="665" y="438"/>
                      <a:pt x="660" y="432"/>
                      <a:pt x="661" y="428"/>
                    </a:cubicBezTo>
                    <a:cubicBezTo>
                      <a:pt x="662" y="423"/>
                      <a:pt x="670" y="421"/>
                      <a:pt x="679" y="422"/>
                    </a:cubicBezTo>
                    <a:moveTo>
                      <a:pt x="672" y="447"/>
                    </a:moveTo>
                    <a:cubicBezTo>
                      <a:pt x="659" y="440"/>
                      <a:pt x="650" y="432"/>
                      <a:pt x="652" y="425"/>
                    </a:cubicBezTo>
                    <a:cubicBezTo>
                      <a:pt x="654" y="419"/>
                      <a:pt x="666" y="416"/>
                      <a:pt x="680" y="418"/>
                    </a:cubicBezTo>
                    <a:moveTo>
                      <a:pt x="664" y="415"/>
                    </a:moveTo>
                    <a:cubicBezTo>
                      <a:pt x="663" y="415"/>
                      <a:pt x="662" y="414"/>
                      <a:pt x="663" y="413"/>
                    </a:cubicBezTo>
                    <a:cubicBezTo>
                      <a:pt x="663" y="412"/>
                      <a:pt x="664" y="411"/>
                      <a:pt x="665" y="412"/>
                    </a:cubicBezTo>
                    <a:cubicBezTo>
                      <a:pt x="666" y="412"/>
                      <a:pt x="667" y="413"/>
                      <a:pt x="666" y="414"/>
                    </a:cubicBezTo>
                    <a:cubicBezTo>
                      <a:pt x="666" y="415"/>
                      <a:pt x="665" y="416"/>
                      <a:pt x="664" y="415"/>
                    </a:cubicBezTo>
                    <a:close/>
                    <a:moveTo>
                      <a:pt x="682" y="411"/>
                    </a:moveTo>
                    <a:cubicBezTo>
                      <a:pt x="676" y="408"/>
                      <a:pt x="673" y="404"/>
                      <a:pt x="674" y="400"/>
                    </a:cubicBezTo>
                    <a:cubicBezTo>
                      <a:pt x="675" y="397"/>
                      <a:pt x="679" y="394"/>
                      <a:pt x="684" y="393"/>
                    </a:cubicBezTo>
                    <a:moveTo>
                      <a:pt x="681" y="413"/>
                    </a:moveTo>
                    <a:cubicBezTo>
                      <a:pt x="672" y="409"/>
                      <a:pt x="666" y="403"/>
                      <a:pt x="667" y="399"/>
                    </a:cubicBezTo>
                    <a:cubicBezTo>
                      <a:pt x="668" y="394"/>
                      <a:pt x="675" y="392"/>
                      <a:pt x="685" y="391"/>
                    </a:cubicBezTo>
                    <a:moveTo>
                      <a:pt x="680" y="417"/>
                    </a:moveTo>
                    <a:cubicBezTo>
                      <a:pt x="666" y="412"/>
                      <a:pt x="657" y="404"/>
                      <a:pt x="658" y="397"/>
                    </a:cubicBezTo>
                    <a:cubicBezTo>
                      <a:pt x="660" y="390"/>
                      <a:pt x="671" y="386"/>
                      <a:pt x="685" y="387"/>
                    </a:cubicBezTo>
                    <a:moveTo>
                      <a:pt x="669" y="386"/>
                    </a:moveTo>
                    <a:cubicBezTo>
                      <a:pt x="668" y="386"/>
                      <a:pt x="667" y="385"/>
                      <a:pt x="668" y="384"/>
                    </a:cubicBezTo>
                    <a:cubicBezTo>
                      <a:pt x="668" y="383"/>
                      <a:pt x="669" y="382"/>
                      <a:pt x="670" y="382"/>
                    </a:cubicBezTo>
                    <a:cubicBezTo>
                      <a:pt x="671" y="383"/>
                      <a:pt x="672" y="384"/>
                      <a:pt x="671" y="385"/>
                    </a:cubicBezTo>
                    <a:cubicBezTo>
                      <a:pt x="671" y="386"/>
                      <a:pt x="670" y="386"/>
                      <a:pt x="669" y="386"/>
                    </a:cubicBezTo>
                    <a:close/>
                    <a:moveTo>
                      <a:pt x="686" y="380"/>
                    </a:moveTo>
                    <a:cubicBezTo>
                      <a:pt x="681" y="377"/>
                      <a:pt x="677" y="374"/>
                      <a:pt x="678" y="370"/>
                    </a:cubicBezTo>
                    <a:cubicBezTo>
                      <a:pt x="678" y="366"/>
                      <a:pt x="682" y="364"/>
                      <a:pt x="687" y="362"/>
                    </a:cubicBezTo>
                    <a:moveTo>
                      <a:pt x="686" y="382"/>
                    </a:moveTo>
                    <a:cubicBezTo>
                      <a:pt x="676" y="379"/>
                      <a:pt x="670" y="374"/>
                      <a:pt x="671" y="369"/>
                    </a:cubicBezTo>
                    <a:cubicBezTo>
                      <a:pt x="671" y="365"/>
                      <a:pt x="678" y="361"/>
                      <a:pt x="688" y="360"/>
                    </a:cubicBezTo>
                    <a:moveTo>
                      <a:pt x="685" y="386"/>
                    </a:moveTo>
                    <a:cubicBezTo>
                      <a:pt x="671" y="382"/>
                      <a:pt x="661" y="375"/>
                      <a:pt x="662" y="368"/>
                    </a:cubicBezTo>
                    <a:cubicBezTo>
                      <a:pt x="663" y="361"/>
                      <a:pt x="673" y="357"/>
                      <a:pt x="688" y="356"/>
                    </a:cubicBezTo>
                    <a:moveTo>
                      <a:pt x="672" y="356"/>
                    </a:moveTo>
                    <a:cubicBezTo>
                      <a:pt x="670" y="356"/>
                      <a:pt x="670" y="355"/>
                      <a:pt x="670" y="354"/>
                    </a:cubicBezTo>
                    <a:cubicBezTo>
                      <a:pt x="670" y="353"/>
                      <a:pt x="671" y="353"/>
                      <a:pt x="672" y="353"/>
                    </a:cubicBezTo>
                    <a:cubicBezTo>
                      <a:pt x="673" y="353"/>
                      <a:pt x="674" y="354"/>
                      <a:pt x="674" y="355"/>
                    </a:cubicBezTo>
                    <a:cubicBezTo>
                      <a:pt x="674" y="356"/>
                      <a:pt x="673" y="357"/>
                      <a:pt x="672" y="356"/>
                    </a:cubicBezTo>
                    <a:close/>
                    <a:moveTo>
                      <a:pt x="688" y="349"/>
                    </a:moveTo>
                    <a:cubicBezTo>
                      <a:pt x="682" y="347"/>
                      <a:pt x="679" y="343"/>
                      <a:pt x="679" y="340"/>
                    </a:cubicBezTo>
                    <a:cubicBezTo>
                      <a:pt x="679" y="336"/>
                      <a:pt x="682" y="333"/>
                      <a:pt x="688" y="331"/>
                    </a:cubicBezTo>
                    <a:moveTo>
                      <a:pt x="688" y="351"/>
                    </a:moveTo>
                    <a:cubicBezTo>
                      <a:pt x="678" y="348"/>
                      <a:pt x="672" y="344"/>
                      <a:pt x="672" y="339"/>
                    </a:cubicBezTo>
                    <a:cubicBezTo>
                      <a:pt x="672" y="335"/>
                      <a:pt x="678" y="331"/>
                      <a:pt x="688" y="329"/>
                    </a:cubicBezTo>
                    <a:moveTo>
                      <a:pt x="688" y="355"/>
                    </a:moveTo>
                    <a:cubicBezTo>
                      <a:pt x="673" y="352"/>
                      <a:pt x="663" y="346"/>
                      <a:pt x="663" y="339"/>
                    </a:cubicBezTo>
                    <a:cubicBezTo>
                      <a:pt x="663" y="332"/>
                      <a:pt x="673" y="327"/>
                      <a:pt x="688" y="324"/>
                    </a:cubicBezTo>
                    <a:moveTo>
                      <a:pt x="671" y="327"/>
                    </a:moveTo>
                    <a:cubicBezTo>
                      <a:pt x="670" y="327"/>
                      <a:pt x="669" y="326"/>
                      <a:pt x="669" y="325"/>
                    </a:cubicBezTo>
                    <a:cubicBezTo>
                      <a:pt x="669" y="324"/>
                      <a:pt x="670" y="323"/>
                      <a:pt x="671" y="323"/>
                    </a:cubicBezTo>
                    <a:cubicBezTo>
                      <a:pt x="672" y="323"/>
                      <a:pt x="673" y="324"/>
                      <a:pt x="673" y="325"/>
                    </a:cubicBezTo>
                    <a:cubicBezTo>
                      <a:pt x="673" y="326"/>
                      <a:pt x="672" y="327"/>
                      <a:pt x="671" y="327"/>
                    </a:cubicBezTo>
                    <a:close/>
                    <a:moveTo>
                      <a:pt x="687" y="318"/>
                    </a:moveTo>
                    <a:cubicBezTo>
                      <a:pt x="681" y="316"/>
                      <a:pt x="677" y="313"/>
                      <a:pt x="677" y="309"/>
                    </a:cubicBezTo>
                    <a:cubicBezTo>
                      <a:pt x="677" y="306"/>
                      <a:pt x="680" y="302"/>
                      <a:pt x="685" y="300"/>
                    </a:cubicBezTo>
                    <a:moveTo>
                      <a:pt x="687" y="320"/>
                    </a:moveTo>
                    <a:cubicBezTo>
                      <a:pt x="677" y="318"/>
                      <a:pt x="670" y="314"/>
                      <a:pt x="670" y="310"/>
                    </a:cubicBezTo>
                    <a:cubicBezTo>
                      <a:pt x="670" y="305"/>
                      <a:pt x="676" y="301"/>
                      <a:pt x="685" y="298"/>
                    </a:cubicBezTo>
                    <a:moveTo>
                      <a:pt x="687" y="324"/>
                    </a:moveTo>
                    <a:cubicBezTo>
                      <a:pt x="672" y="322"/>
                      <a:pt x="662" y="317"/>
                      <a:pt x="661" y="310"/>
                    </a:cubicBezTo>
                    <a:cubicBezTo>
                      <a:pt x="661" y="303"/>
                      <a:pt x="670" y="297"/>
                      <a:pt x="684" y="293"/>
                    </a:cubicBezTo>
                    <a:moveTo>
                      <a:pt x="668" y="297"/>
                    </a:moveTo>
                    <a:cubicBezTo>
                      <a:pt x="667" y="297"/>
                      <a:pt x="666" y="296"/>
                      <a:pt x="666" y="295"/>
                    </a:cubicBezTo>
                    <a:cubicBezTo>
                      <a:pt x="666" y="294"/>
                      <a:pt x="667" y="293"/>
                      <a:pt x="668" y="293"/>
                    </a:cubicBezTo>
                    <a:cubicBezTo>
                      <a:pt x="669" y="293"/>
                      <a:pt x="670" y="294"/>
                      <a:pt x="670" y="295"/>
                    </a:cubicBezTo>
                    <a:cubicBezTo>
                      <a:pt x="670" y="296"/>
                      <a:pt x="669" y="297"/>
                      <a:pt x="668" y="297"/>
                    </a:cubicBezTo>
                    <a:close/>
                    <a:moveTo>
                      <a:pt x="683" y="287"/>
                    </a:moveTo>
                    <a:cubicBezTo>
                      <a:pt x="677" y="286"/>
                      <a:pt x="673" y="283"/>
                      <a:pt x="672" y="279"/>
                    </a:cubicBezTo>
                    <a:cubicBezTo>
                      <a:pt x="672" y="276"/>
                      <a:pt x="675" y="272"/>
                      <a:pt x="680" y="269"/>
                    </a:cubicBezTo>
                    <a:moveTo>
                      <a:pt x="683" y="289"/>
                    </a:moveTo>
                    <a:cubicBezTo>
                      <a:pt x="673" y="288"/>
                      <a:pt x="666" y="285"/>
                      <a:pt x="666" y="280"/>
                    </a:cubicBezTo>
                    <a:cubicBezTo>
                      <a:pt x="665" y="276"/>
                      <a:pt x="670" y="271"/>
                      <a:pt x="679" y="267"/>
                    </a:cubicBezTo>
                    <a:moveTo>
                      <a:pt x="684" y="293"/>
                    </a:moveTo>
                    <a:cubicBezTo>
                      <a:pt x="669" y="293"/>
                      <a:pt x="658" y="288"/>
                      <a:pt x="657" y="282"/>
                    </a:cubicBezTo>
                    <a:cubicBezTo>
                      <a:pt x="656" y="275"/>
                      <a:pt x="665" y="268"/>
                      <a:pt x="678" y="263"/>
                    </a:cubicBezTo>
                    <a:moveTo>
                      <a:pt x="663" y="268"/>
                    </a:moveTo>
                    <a:cubicBezTo>
                      <a:pt x="662" y="268"/>
                      <a:pt x="661" y="267"/>
                      <a:pt x="661" y="266"/>
                    </a:cubicBezTo>
                    <a:cubicBezTo>
                      <a:pt x="660" y="265"/>
                      <a:pt x="661" y="264"/>
                      <a:pt x="662" y="264"/>
                    </a:cubicBezTo>
                    <a:cubicBezTo>
                      <a:pt x="663" y="264"/>
                      <a:pt x="664" y="265"/>
                      <a:pt x="664" y="266"/>
                    </a:cubicBezTo>
                    <a:cubicBezTo>
                      <a:pt x="665" y="267"/>
                      <a:pt x="664" y="268"/>
                      <a:pt x="663" y="268"/>
                    </a:cubicBezTo>
                    <a:close/>
                    <a:moveTo>
                      <a:pt x="677" y="256"/>
                    </a:moveTo>
                    <a:cubicBezTo>
                      <a:pt x="671" y="256"/>
                      <a:pt x="666" y="253"/>
                      <a:pt x="665" y="250"/>
                    </a:cubicBezTo>
                    <a:cubicBezTo>
                      <a:pt x="664" y="246"/>
                      <a:pt x="667" y="242"/>
                      <a:pt x="671" y="239"/>
                    </a:cubicBezTo>
                    <a:moveTo>
                      <a:pt x="677" y="258"/>
                    </a:moveTo>
                    <a:cubicBezTo>
                      <a:pt x="667" y="258"/>
                      <a:pt x="660" y="256"/>
                      <a:pt x="659" y="251"/>
                    </a:cubicBezTo>
                    <a:cubicBezTo>
                      <a:pt x="657" y="247"/>
                      <a:pt x="663" y="242"/>
                      <a:pt x="671" y="237"/>
                    </a:cubicBezTo>
                    <a:moveTo>
                      <a:pt x="678" y="262"/>
                    </a:moveTo>
                    <a:cubicBezTo>
                      <a:pt x="663" y="264"/>
                      <a:pt x="651" y="260"/>
                      <a:pt x="650" y="254"/>
                    </a:cubicBezTo>
                    <a:cubicBezTo>
                      <a:pt x="648" y="247"/>
                      <a:pt x="656" y="239"/>
                      <a:pt x="670" y="233"/>
                    </a:cubicBezTo>
                    <a:moveTo>
                      <a:pt x="655" y="239"/>
                    </a:moveTo>
                    <a:cubicBezTo>
                      <a:pt x="654" y="240"/>
                      <a:pt x="653" y="239"/>
                      <a:pt x="652" y="238"/>
                    </a:cubicBezTo>
                    <a:cubicBezTo>
                      <a:pt x="652" y="237"/>
                      <a:pt x="653" y="236"/>
                      <a:pt x="654" y="236"/>
                    </a:cubicBezTo>
                    <a:cubicBezTo>
                      <a:pt x="655" y="235"/>
                      <a:pt x="656" y="236"/>
                      <a:pt x="656" y="237"/>
                    </a:cubicBezTo>
                    <a:cubicBezTo>
                      <a:pt x="656" y="238"/>
                      <a:pt x="656" y="239"/>
                      <a:pt x="655" y="239"/>
                    </a:cubicBezTo>
                    <a:close/>
                    <a:moveTo>
                      <a:pt x="667" y="227"/>
                    </a:moveTo>
                    <a:cubicBezTo>
                      <a:pt x="661" y="226"/>
                      <a:pt x="657" y="225"/>
                      <a:pt x="655" y="221"/>
                    </a:cubicBezTo>
                    <a:cubicBezTo>
                      <a:pt x="654" y="218"/>
                      <a:pt x="656" y="213"/>
                      <a:pt x="661" y="210"/>
                    </a:cubicBezTo>
                    <a:moveTo>
                      <a:pt x="668" y="228"/>
                    </a:moveTo>
                    <a:cubicBezTo>
                      <a:pt x="658" y="229"/>
                      <a:pt x="650" y="228"/>
                      <a:pt x="649" y="223"/>
                    </a:cubicBezTo>
                    <a:cubicBezTo>
                      <a:pt x="647" y="219"/>
                      <a:pt x="652" y="213"/>
                      <a:pt x="660" y="208"/>
                    </a:cubicBezTo>
                    <a:moveTo>
                      <a:pt x="669" y="233"/>
                    </a:moveTo>
                    <a:cubicBezTo>
                      <a:pt x="654" y="235"/>
                      <a:pt x="643" y="233"/>
                      <a:pt x="640" y="226"/>
                    </a:cubicBezTo>
                    <a:cubicBezTo>
                      <a:pt x="638" y="220"/>
                      <a:pt x="646" y="211"/>
                      <a:pt x="658" y="204"/>
                    </a:cubicBezTo>
                    <a:moveTo>
                      <a:pt x="644" y="212"/>
                    </a:moveTo>
                    <a:cubicBezTo>
                      <a:pt x="643" y="212"/>
                      <a:pt x="642" y="211"/>
                      <a:pt x="641" y="210"/>
                    </a:cubicBezTo>
                    <a:cubicBezTo>
                      <a:pt x="641" y="209"/>
                      <a:pt x="642" y="208"/>
                      <a:pt x="643" y="208"/>
                    </a:cubicBezTo>
                    <a:cubicBezTo>
                      <a:pt x="644" y="208"/>
                      <a:pt x="645" y="208"/>
                      <a:pt x="645" y="209"/>
                    </a:cubicBezTo>
                    <a:cubicBezTo>
                      <a:pt x="645" y="210"/>
                      <a:pt x="645" y="211"/>
                      <a:pt x="644" y="212"/>
                    </a:cubicBezTo>
                    <a:close/>
                    <a:moveTo>
                      <a:pt x="656" y="198"/>
                    </a:moveTo>
                    <a:cubicBezTo>
                      <a:pt x="649" y="198"/>
                      <a:pt x="645" y="197"/>
                      <a:pt x="643" y="193"/>
                    </a:cubicBezTo>
                    <a:cubicBezTo>
                      <a:pt x="641" y="190"/>
                      <a:pt x="643" y="186"/>
                      <a:pt x="647" y="181"/>
                    </a:cubicBezTo>
                    <a:moveTo>
                      <a:pt x="656" y="199"/>
                    </a:moveTo>
                    <a:cubicBezTo>
                      <a:pt x="646" y="201"/>
                      <a:pt x="639" y="200"/>
                      <a:pt x="637" y="196"/>
                    </a:cubicBezTo>
                    <a:cubicBezTo>
                      <a:pt x="635" y="192"/>
                      <a:pt x="639" y="186"/>
                      <a:pt x="646" y="180"/>
                    </a:cubicBezTo>
                    <a:moveTo>
                      <a:pt x="658" y="204"/>
                    </a:moveTo>
                    <a:cubicBezTo>
                      <a:pt x="643" y="207"/>
                      <a:pt x="631" y="206"/>
                      <a:pt x="628" y="200"/>
                    </a:cubicBezTo>
                    <a:cubicBezTo>
                      <a:pt x="626" y="194"/>
                      <a:pt x="632" y="184"/>
                      <a:pt x="644" y="176"/>
                    </a:cubicBezTo>
                    <a:moveTo>
                      <a:pt x="631" y="185"/>
                    </a:moveTo>
                    <a:cubicBezTo>
                      <a:pt x="630" y="185"/>
                      <a:pt x="629" y="185"/>
                      <a:pt x="628" y="184"/>
                    </a:cubicBezTo>
                    <a:cubicBezTo>
                      <a:pt x="628" y="183"/>
                      <a:pt x="628" y="182"/>
                      <a:pt x="629" y="182"/>
                    </a:cubicBezTo>
                    <a:cubicBezTo>
                      <a:pt x="630" y="181"/>
                      <a:pt x="631" y="182"/>
                      <a:pt x="632" y="182"/>
                    </a:cubicBezTo>
                    <a:cubicBezTo>
                      <a:pt x="632" y="183"/>
                      <a:pt x="632" y="185"/>
                      <a:pt x="631" y="185"/>
                    </a:cubicBezTo>
                    <a:close/>
                    <a:moveTo>
                      <a:pt x="641" y="170"/>
                    </a:moveTo>
                    <a:cubicBezTo>
                      <a:pt x="635" y="171"/>
                      <a:pt x="630" y="170"/>
                      <a:pt x="628" y="167"/>
                    </a:cubicBezTo>
                    <a:cubicBezTo>
                      <a:pt x="626" y="164"/>
                      <a:pt x="628" y="159"/>
                      <a:pt x="631" y="155"/>
                    </a:cubicBezTo>
                    <a:moveTo>
                      <a:pt x="642" y="172"/>
                    </a:moveTo>
                    <a:cubicBezTo>
                      <a:pt x="632" y="175"/>
                      <a:pt x="624" y="174"/>
                      <a:pt x="622" y="170"/>
                    </a:cubicBezTo>
                    <a:cubicBezTo>
                      <a:pt x="620" y="166"/>
                      <a:pt x="623" y="160"/>
                      <a:pt x="630" y="153"/>
                    </a:cubicBezTo>
                    <a:moveTo>
                      <a:pt x="644" y="176"/>
                    </a:moveTo>
                    <a:cubicBezTo>
                      <a:pt x="630" y="181"/>
                      <a:pt x="618" y="181"/>
                      <a:pt x="614" y="175"/>
                    </a:cubicBezTo>
                    <a:cubicBezTo>
                      <a:pt x="611" y="169"/>
                      <a:pt x="617" y="159"/>
                      <a:pt x="628" y="149"/>
                    </a:cubicBezTo>
                    <a:moveTo>
                      <a:pt x="615" y="160"/>
                    </a:moveTo>
                    <a:cubicBezTo>
                      <a:pt x="614" y="160"/>
                      <a:pt x="613" y="160"/>
                      <a:pt x="612" y="159"/>
                    </a:cubicBezTo>
                    <a:cubicBezTo>
                      <a:pt x="612" y="158"/>
                      <a:pt x="612" y="157"/>
                      <a:pt x="613" y="156"/>
                    </a:cubicBezTo>
                    <a:cubicBezTo>
                      <a:pt x="614" y="156"/>
                      <a:pt x="615" y="156"/>
                      <a:pt x="616" y="157"/>
                    </a:cubicBezTo>
                    <a:cubicBezTo>
                      <a:pt x="616" y="158"/>
                      <a:pt x="616" y="159"/>
                      <a:pt x="615" y="160"/>
                    </a:cubicBezTo>
                    <a:close/>
                    <a:moveTo>
                      <a:pt x="624" y="144"/>
                    </a:moveTo>
                    <a:cubicBezTo>
                      <a:pt x="618" y="145"/>
                      <a:pt x="613" y="145"/>
                      <a:pt x="611" y="142"/>
                    </a:cubicBezTo>
                    <a:cubicBezTo>
                      <a:pt x="609" y="139"/>
                      <a:pt x="610" y="134"/>
                      <a:pt x="613" y="129"/>
                    </a:cubicBezTo>
                    <a:moveTo>
                      <a:pt x="625" y="145"/>
                    </a:moveTo>
                    <a:cubicBezTo>
                      <a:pt x="616" y="149"/>
                      <a:pt x="608" y="150"/>
                      <a:pt x="605" y="146"/>
                    </a:cubicBezTo>
                    <a:cubicBezTo>
                      <a:pt x="603" y="142"/>
                      <a:pt x="605" y="135"/>
                      <a:pt x="612" y="128"/>
                    </a:cubicBezTo>
                    <a:moveTo>
                      <a:pt x="627" y="149"/>
                    </a:moveTo>
                    <a:cubicBezTo>
                      <a:pt x="614" y="156"/>
                      <a:pt x="602" y="157"/>
                      <a:pt x="598" y="151"/>
                    </a:cubicBezTo>
                    <a:cubicBezTo>
                      <a:pt x="594" y="145"/>
                      <a:pt x="599" y="135"/>
                      <a:pt x="609" y="124"/>
                    </a:cubicBezTo>
                    <a:moveTo>
                      <a:pt x="597" y="136"/>
                    </a:moveTo>
                    <a:cubicBezTo>
                      <a:pt x="596" y="136"/>
                      <a:pt x="595" y="136"/>
                      <a:pt x="595" y="135"/>
                    </a:cubicBezTo>
                    <a:cubicBezTo>
                      <a:pt x="594" y="135"/>
                      <a:pt x="594" y="133"/>
                      <a:pt x="595" y="133"/>
                    </a:cubicBezTo>
                    <a:cubicBezTo>
                      <a:pt x="596" y="132"/>
                      <a:pt x="597" y="132"/>
                      <a:pt x="598" y="133"/>
                    </a:cubicBezTo>
                    <a:cubicBezTo>
                      <a:pt x="598" y="134"/>
                      <a:pt x="598" y="135"/>
                      <a:pt x="597" y="136"/>
                    </a:cubicBezTo>
                    <a:close/>
                    <a:moveTo>
                      <a:pt x="605" y="119"/>
                    </a:moveTo>
                    <a:cubicBezTo>
                      <a:pt x="599" y="121"/>
                      <a:pt x="594" y="121"/>
                      <a:pt x="591" y="118"/>
                    </a:cubicBezTo>
                    <a:cubicBezTo>
                      <a:pt x="589" y="116"/>
                      <a:pt x="590" y="111"/>
                      <a:pt x="592" y="106"/>
                    </a:cubicBezTo>
                    <a:moveTo>
                      <a:pt x="606" y="121"/>
                    </a:moveTo>
                    <a:cubicBezTo>
                      <a:pt x="597" y="125"/>
                      <a:pt x="589" y="126"/>
                      <a:pt x="586" y="123"/>
                    </a:cubicBezTo>
                    <a:cubicBezTo>
                      <a:pt x="583" y="119"/>
                      <a:pt x="585" y="112"/>
                      <a:pt x="591" y="105"/>
                    </a:cubicBezTo>
                    <a:moveTo>
                      <a:pt x="608" y="124"/>
                    </a:moveTo>
                    <a:cubicBezTo>
                      <a:pt x="595" y="132"/>
                      <a:pt x="584" y="134"/>
                      <a:pt x="579" y="129"/>
                    </a:cubicBezTo>
                    <a:cubicBezTo>
                      <a:pt x="575" y="123"/>
                      <a:pt x="579" y="112"/>
                      <a:pt x="588" y="101"/>
                    </a:cubicBezTo>
                    <a:moveTo>
                      <a:pt x="577" y="114"/>
                    </a:moveTo>
                    <a:cubicBezTo>
                      <a:pt x="576" y="114"/>
                      <a:pt x="575" y="114"/>
                      <a:pt x="575" y="114"/>
                    </a:cubicBezTo>
                    <a:cubicBezTo>
                      <a:pt x="574" y="113"/>
                      <a:pt x="574" y="112"/>
                      <a:pt x="575" y="111"/>
                    </a:cubicBezTo>
                    <a:cubicBezTo>
                      <a:pt x="576" y="110"/>
                      <a:pt x="577" y="110"/>
                      <a:pt x="578" y="111"/>
                    </a:cubicBezTo>
                    <a:cubicBezTo>
                      <a:pt x="578" y="112"/>
                      <a:pt x="578" y="113"/>
                      <a:pt x="577" y="114"/>
                    </a:cubicBezTo>
                    <a:close/>
                    <a:moveTo>
                      <a:pt x="583" y="97"/>
                    </a:moveTo>
                    <a:cubicBezTo>
                      <a:pt x="578" y="99"/>
                      <a:pt x="573" y="100"/>
                      <a:pt x="570" y="97"/>
                    </a:cubicBezTo>
                    <a:cubicBezTo>
                      <a:pt x="567" y="94"/>
                      <a:pt x="567" y="90"/>
                      <a:pt x="570" y="84"/>
                    </a:cubicBezTo>
                    <a:moveTo>
                      <a:pt x="584" y="98"/>
                    </a:moveTo>
                    <a:cubicBezTo>
                      <a:pt x="576" y="103"/>
                      <a:pt x="568" y="105"/>
                      <a:pt x="565" y="102"/>
                    </a:cubicBezTo>
                    <a:cubicBezTo>
                      <a:pt x="562" y="99"/>
                      <a:pt x="563" y="91"/>
                      <a:pt x="568" y="83"/>
                    </a:cubicBezTo>
                    <a:moveTo>
                      <a:pt x="587" y="101"/>
                    </a:moveTo>
                    <a:cubicBezTo>
                      <a:pt x="575" y="110"/>
                      <a:pt x="564" y="113"/>
                      <a:pt x="559" y="108"/>
                    </a:cubicBezTo>
                    <a:cubicBezTo>
                      <a:pt x="554" y="103"/>
                      <a:pt x="557" y="92"/>
                      <a:pt x="565" y="80"/>
                    </a:cubicBezTo>
                    <a:moveTo>
                      <a:pt x="555" y="94"/>
                    </a:moveTo>
                    <a:cubicBezTo>
                      <a:pt x="555" y="94"/>
                      <a:pt x="554" y="94"/>
                      <a:pt x="553" y="94"/>
                    </a:cubicBezTo>
                    <a:cubicBezTo>
                      <a:pt x="552" y="93"/>
                      <a:pt x="552" y="92"/>
                      <a:pt x="553" y="91"/>
                    </a:cubicBezTo>
                    <a:cubicBezTo>
                      <a:pt x="553" y="90"/>
                      <a:pt x="555" y="90"/>
                      <a:pt x="555" y="91"/>
                    </a:cubicBezTo>
                    <a:cubicBezTo>
                      <a:pt x="556" y="92"/>
                      <a:pt x="556" y="93"/>
                      <a:pt x="555" y="94"/>
                    </a:cubicBezTo>
                    <a:close/>
                    <a:moveTo>
                      <a:pt x="560" y="76"/>
                    </a:moveTo>
                    <a:cubicBezTo>
                      <a:pt x="555" y="79"/>
                      <a:pt x="550" y="80"/>
                      <a:pt x="547" y="77"/>
                    </a:cubicBezTo>
                    <a:cubicBezTo>
                      <a:pt x="544" y="75"/>
                      <a:pt x="543" y="70"/>
                      <a:pt x="545" y="65"/>
                    </a:cubicBezTo>
                    <a:moveTo>
                      <a:pt x="561" y="77"/>
                    </a:moveTo>
                    <a:cubicBezTo>
                      <a:pt x="553" y="83"/>
                      <a:pt x="546" y="86"/>
                      <a:pt x="542" y="83"/>
                    </a:cubicBezTo>
                    <a:cubicBezTo>
                      <a:pt x="539" y="80"/>
                      <a:pt x="540" y="73"/>
                      <a:pt x="544" y="64"/>
                    </a:cubicBezTo>
                    <a:moveTo>
                      <a:pt x="564" y="80"/>
                    </a:moveTo>
                    <a:cubicBezTo>
                      <a:pt x="553" y="90"/>
                      <a:pt x="542" y="94"/>
                      <a:pt x="536" y="90"/>
                    </a:cubicBezTo>
                    <a:cubicBezTo>
                      <a:pt x="531" y="85"/>
                      <a:pt x="533" y="74"/>
                      <a:pt x="540" y="61"/>
                    </a:cubicBezTo>
                    <a:moveTo>
                      <a:pt x="532" y="75"/>
                    </a:moveTo>
                    <a:cubicBezTo>
                      <a:pt x="531" y="76"/>
                      <a:pt x="530" y="76"/>
                      <a:pt x="529" y="76"/>
                    </a:cubicBezTo>
                    <a:cubicBezTo>
                      <a:pt x="528" y="75"/>
                      <a:pt x="528" y="74"/>
                      <a:pt x="529" y="73"/>
                    </a:cubicBezTo>
                    <a:cubicBezTo>
                      <a:pt x="530" y="72"/>
                      <a:pt x="531" y="72"/>
                      <a:pt x="532" y="73"/>
                    </a:cubicBezTo>
                    <a:cubicBezTo>
                      <a:pt x="532" y="73"/>
                      <a:pt x="533" y="75"/>
                      <a:pt x="532" y="75"/>
                    </a:cubicBezTo>
                    <a:close/>
                    <a:moveTo>
                      <a:pt x="535" y="58"/>
                    </a:moveTo>
                    <a:cubicBezTo>
                      <a:pt x="530" y="61"/>
                      <a:pt x="525" y="62"/>
                      <a:pt x="522" y="60"/>
                    </a:cubicBezTo>
                    <a:cubicBezTo>
                      <a:pt x="519" y="58"/>
                      <a:pt x="518" y="54"/>
                      <a:pt x="519" y="48"/>
                    </a:cubicBezTo>
                    <a:moveTo>
                      <a:pt x="536" y="59"/>
                    </a:moveTo>
                    <a:cubicBezTo>
                      <a:pt x="529" y="65"/>
                      <a:pt x="522" y="69"/>
                      <a:pt x="518" y="66"/>
                    </a:cubicBezTo>
                    <a:cubicBezTo>
                      <a:pt x="514" y="63"/>
                      <a:pt x="514" y="56"/>
                      <a:pt x="518" y="47"/>
                    </a:cubicBezTo>
                    <a:moveTo>
                      <a:pt x="540" y="61"/>
                    </a:moveTo>
                    <a:cubicBezTo>
                      <a:pt x="529" y="72"/>
                      <a:pt x="518" y="77"/>
                      <a:pt x="513" y="73"/>
                    </a:cubicBezTo>
                    <a:cubicBezTo>
                      <a:pt x="507" y="69"/>
                      <a:pt x="508" y="58"/>
                      <a:pt x="514" y="45"/>
                    </a:cubicBezTo>
                    <a:moveTo>
                      <a:pt x="507" y="60"/>
                    </a:moveTo>
                    <a:cubicBezTo>
                      <a:pt x="506" y="60"/>
                      <a:pt x="505" y="61"/>
                      <a:pt x="504" y="60"/>
                    </a:cubicBezTo>
                    <a:cubicBezTo>
                      <a:pt x="503" y="59"/>
                      <a:pt x="503" y="58"/>
                      <a:pt x="504" y="57"/>
                    </a:cubicBezTo>
                    <a:cubicBezTo>
                      <a:pt x="504" y="57"/>
                      <a:pt x="505" y="56"/>
                      <a:pt x="506" y="57"/>
                    </a:cubicBezTo>
                    <a:cubicBezTo>
                      <a:pt x="507" y="57"/>
                      <a:pt x="507" y="59"/>
                      <a:pt x="507" y="60"/>
                    </a:cubicBezTo>
                    <a:close/>
                    <a:moveTo>
                      <a:pt x="508" y="41"/>
                    </a:moveTo>
                    <a:cubicBezTo>
                      <a:pt x="503" y="45"/>
                      <a:pt x="498" y="47"/>
                      <a:pt x="495" y="45"/>
                    </a:cubicBezTo>
                    <a:cubicBezTo>
                      <a:pt x="492" y="43"/>
                      <a:pt x="491" y="39"/>
                      <a:pt x="492" y="33"/>
                    </a:cubicBezTo>
                    <a:moveTo>
                      <a:pt x="509" y="42"/>
                    </a:moveTo>
                    <a:cubicBezTo>
                      <a:pt x="503" y="50"/>
                      <a:pt x="496" y="54"/>
                      <a:pt x="492" y="51"/>
                    </a:cubicBezTo>
                    <a:cubicBezTo>
                      <a:pt x="488" y="49"/>
                      <a:pt x="487" y="42"/>
                      <a:pt x="490" y="32"/>
                    </a:cubicBezTo>
                    <a:moveTo>
                      <a:pt x="513" y="45"/>
                    </a:moveTo>
                    <a:cubicBezTo>
                      <a:pt x="504" y="56"/>
                      <a:pt x="493" y="63"/>
                      <a:pt x="487" y="59"/>
                    </a:cubicBezTo>
                    <a:cubicBezTo>
                      <a:pt x="481" y="56"/>
                      <a:pt x="481" y="44"/>
                      <a:pt x="486" y="30"/>
                    </a:cubicBezTo>
                    <a:moveTo>
                      <a:pt x="480" y="46"/>
                    </a:moveTo>
                    <a:cubicBezTo>
                      <a:pt x="480" y="47"/>
                      <a:pt x="479" y="47"/>
                      <a:pt x="478" y="47"/>
                    </a:cubicBezTo>
                    <a:cubicBezTo>
                      <a:pt x="477" y="46"/>
                      <a:pt x="476" y="45"/>
                      <a:pt x="477" y="44"/>
                    </a:cubicBezTo>
                    <a:cubicBezTo>
                      <a:pt x="478" y="43"/>
                      <a:pt x="479" y="43"/>
                      <a:pt x="480" y="43"/>
                    </a:cubicBezTo>
                    <a:cubicBezTo>
                      <a:pt x="480" y="44"/>
                      <a:pt x="481" y="45"/>
                      <a:pt x="480" y="46"/>
                    </a:cubicBezTo>
                    <a:close/>
                    <a:moveTo>
                      <a:pt x="480" y="28"/>
                    </a:moveTo>
                    <a:cubicBezTo>
                      <a:pt x="476" y="32"/>
                      <a:pt x="471" y="34"/>
                      <a:pt x="467" y="33"/>
                    </a:cubicBezTo>
                    <a:cubicBezTo>
                      <a:pt x="464" y="31"/>
                      <a:pt x="463" y="27"/>
                      <a:pt x="463" y="21"/>
                    </a:cubicBezTo>
                    <a:moveTo>
                      <a:pt x="481" y="29"/>
                    </a:moveTo>
                    <a:cubicBezTo>
                      <a:pt x="475" y="37"/>
                      <a:pt x="469" y="41"/>
                      <a:pt x="465" y="39"/>
                    </a:cubicBezTo>
                    <a:cubicBezTo>
                      <a:pt x="460" y="37"/>
                      <a:pt x="459" y="30"/>
                      <a:pt x="461" y="21"/>
                    </a:cubicBezTo>
                    <a:moveTo>
                      <a:pt x="485" y="31"/>
                    </a:moveTo>
                    <a:cubicBezTo>
                      <a:pt x="477" y="43"/>
                      <a:pt x="467" y="50"/>
                      <a:pt x="461" y="47"/>
                    </a:cubicBezTo>
                    <a:cubicBezTo>
                      <a:pt x="455" y="45"/>
                      <a:pt x="453" y="33"/>
                      <a:pt x="457" y="19"/>
                    </a:cubicBezTo>
                    <a:moveTo>
                      <a:pt x="453" y="35"/>
                    </a:moveTo>
                    <a:cubicBezTo>
                      <a:pt x="452" y="36"/>
                      <a:pt x="451" y="36"/>
                      <a:pt x="450" y="36"/>
                    </a:cubicBezTo>
                    <a:cubicBezTo>
                      <a:pt x="449" y="35"/>
                      <a:pt x="449" y="34"/>
                      <a:pt x="449" y="33"/>
                    </a:cubicBezTo>
                    <a:cubicBezTo>
                      <a:pt x="450" y="32"/>
                      <a:pt x="451" y="32"/>
                      <a:pt x="452" y="32"/>
                    </a:cubicBezTo>
                    <a:cubicBezTo>
                      <a:pt x="453" y="33"/>
                      <a:pt x="453" y="34"/>
                      <a:pt x="453" y="35"/>
                    </a:cubicBezTo>
                    <a:close/>
                    <a:moveTo>
                      <a:pt x="451" y="17"/>
                    </a:moveTo>
                    <a:cubicBezTo>
                      <a:pt x="447" y="22"/>
                      <a:pt x="442" y="24"/>
                      <a:pt x="439" y="23"/>
                    </a:cubicBezTo>
                    <a:cubicBezTo>
                      <a:pt x="435" y="22"/>
                      <a:pt x="433" y="17"/>
                      <a:pt x="433" y="12"/>
                    </a:cubicBezTo>
                    <a:moveTo>
                      <a:pt x="452" y="18"/>
                    </a:moveTo>
                    <a:cubicBezTo>
                      <a:pt x="447" y="26"/>
                      <a:pt x="441" y="31"/>
                      <a:pt x="437" y="29"/>
                    </a:cubicBezTo>
                    <a:cubicBezTo>
                      <a:pt x="432" y="28"/>
                      <a:pt x="430" y="21"/>
                      <a:pt x="431" y="11"/>
                    </a:cubicBezTo>
                    <a:moveTo>
                      <a:pt x="456" y="19"/>
                    </a:moveTo>
                    <a:cubicBezTo>
                      <a:pt x="449" y="32"/>
                      <a:pt x="440" y="40"/>
                      <a:pt x="434" y="38"/>
                    </a:cubicBezTo>
                    <a:cubicBezTo>
                      <a:pt x="427" y="36"/>
                      <a:pt x="425" y="24"/>
                      <a:pt x="427" y="10"/>
                    </a:cubicBezTo>
                    <a:moveTo>
                      <a:pt x="424" y="26"/>
                    </a:moveTo>
                    <a:cubicBezTo>
                      <a:pt x="424" y="27"/>
                      <a:pt x="423" y="28"/>
                      <a:pt x="422" y="27"/>
                    </a:cubicBezTo>
                    <a:cubicBezTo>
                      <a:pt x="421" y="27"/>
                      <a:pt x="420" y="26"/>
                      <a:pt x="421" y="25"/>
                    </a:cubicBezTo>
                    <a:cubicBezTo>
                      <a:pt x="421" y="24"/>
                      <a:pt x="422" y="23"/>
                      <a:pt x="423" y="24"/>
                    </a:cubicBezTo>
                    <a:cubicBezTo>
                      <a:pt x="424" y="24"/>
                      <a:pt x="425" y="25"/>
                      <a:pt x="424" y="26"/>
                    </a:cubicBezTo>
                    <a:close/>
                    <a:moveTo>
                      <a:pt x="421" y="8"/>
                    </a:moveTo>
                    <a:cubicBezTo>
                      <a:pt x="417" y="14"/>
                      <a:pt x="413" y="16"/>
                      <a:pt x="409" y="16"/>
                    </a:cubicBezTo>
                    <a:cubicBezTo>
                      <a:pt x="406" y="15"/>
                      <a:pt x="403" y="11"/>
                      <a:pt x="403" y="5"/>
                    </a:cubicBezTo>
                    <a:moveTo>
                      <a:pt x="422" y="9"/>
                    </a:moveTo>
                    <a:cubicBezTo>
                      <a:pt x="418" y="18"/>
                      <a:pt x="412" y="23"/>
                      <a:pt x="408" y="22"/>
                    </a:cubicBezTo>
                    <a:cubicBezTo>
                      <a:pt x="403" y="21"/>
                      <a:pt x="401" y="14"/>
                      <a:pt x="401" y="5"/>
                    </a:cubicBezTo>
                    <a:moveTo>
                      <a:pt x="427" y="10"/>
                    </a:moveTo>
                    <a:cubicBezTo>
                      <a:pt x="421" y="24"/>
                      <a:pt x="412" y="33"/>
                      <a:pt x="405" y="31"/>
                    </a:cubicBezTo>
                    <a:cubicBezTo>
                      <a:pt x="399" y="30"/>
                      <a:pt x="395" y="18"/>
                      <a:pt x="396" y="4"/>
                    </a:cubicBezTo>
                    <a:moveTo>
                      <a:pt x="395" y="20"/>
                    </a:moveTo>
                    <a:cubicBezTo>
                      <a:pt x="395" y="21"/>
                      <a:pt x="394" y="22"/>
                      <a:pt x="393" y="22"/>
                    </a:cubicBezTo>
                    <a:cubicBezTo>
                      <a:pt x="392" y="21"/>
                      <a:pt x="391" y="20"/>
                      <a:pt x="391" y="19"/>
                    </a:cubicBezTo>
                    <a:cubicBezTo>
                      <a:pt x="392" y="18"/>
                      <a:pt x="393" y="18"/>
                      <a:pt x="394" y="18"/>
                    </a:cubicBezTo>
                    <a:cubicBezTo>
                      <a:pt x="395" y="18"/>
                      <a:pt x="395" y="19"/>
                      <a:pt x="395" y="20"/>
                    </a:cubicBezTo>
                    <a:close/>
                    <a:moveTo>
                      <a:pt x="390" y="3"/>
                    </a:moveTo>
                    <a:cubicBezTo>
                      <a:pt x="387" y="8"/>
                      <a:pt x="383" y="12"/>
                      <a:pt x="379" y="11"/>
                    </a:cubicBezTo>
                    <a:cubicBezTo>
                      <a:pt x="376" y="11"/>
                      <a:pt x="373" y="7"/>
                      <a:pt x="372" y="1"/>
                    </a:cubicBezTo>
                    <a:moveTo>
                      <a:pt x="391" y="3"/>
                    </a:moveTo>
                    <a:cubicBezTo>
                      <a:pt x="388" y="13"/>
                      <a:pt x="383" y="19"/>
                      <a:pt x="378" y="18"/>
                    </a:cubicBezTo>
                    <a:cubicBezTo>
                      <a:pt x="374" y="17"/>
                      <a:pt x="371" y="10"/>
                      <a:pt x="370" y="1"/>
                    </a:cubicBezTo>
                    <a:moveTo>
                      <a:pt x="396" y="4"/>
                    </a:moveTo>
                    <a:cubicBezTo>
                      <a:pt x="391" y="18"/>
                      <a:pt x="384" y="28"/>
                      <a:pt x="377" y="27"/>
                    </a:cubicBezTo>
                    <a:cubicBezTo>
                      <a:pt x="370" y="26"/>
                      <a:pt x="366" y="15"/>
                      <a:pt x="365" y="1"/>
                    </a:cubicBezTo>
                    <a:moveTo>
                      <a:pt x="366" y="17"/>
                    </a:moveTo>
                    <a:cubicBezTo>
                      <a:pt x="365" y="18"/>
                      <a:pt x="364" y="19"/>
                      <a:pt x="363" y="19"/>
                    </a:cubicBezTo>
                    <a:cubicBezTo>
                      <a:pt x="362" y="18"/>
                      <a:pt x="362" y="17"/>
                      <a:pt x="362" y="16"/>
                    </a:cubicBezTo>
                    <a:cubicBezTo>
                      <a:pt x="362" y="15"/>
                      <a:pt x="363" y="15"/>
                      <a:pt x="364" y="15"/>
                    </a:cubicBezTo>
                    <a:cubicBezTo>
                      <a:pt x="365" y="15"/>
                      <a:pt x="366" y="16"/>
                      <a:pt x="366" y="17"/>
                    </a:cubicBezTo>
                    <a:close/>
                    <a:moveTo>
                      <a:pt x="359" y="0"/>
                    </a:moveTo>
                    <a:cubicBezTo>
                      <a:pt x="356" y="6"/>
                      <a:pt x="353" y="9"/>
                      <a:pt x="349" y="9"/>
                    </a:cubicBezTo>
                    <a:cubicBezTo>
                      <a:pt x="345" y="9"/>
                      <a:pt x="342" y="5"/>
                      <a:pt x="340" y="0"/>
                    </a:cubicBezTo>
                    <a:moveTo>
                      <a:pt x="360" y="1"/>
                    </a:moveTo>
                    <a:cubicBezTo>
                      <a:pt x="358" y="10"/>
                      <a:pt x="353" y="16"/>
                      <a:pt x="349" y="16"/>
                    </a:cubicBezTo>
                    <a:cubicBezTo>
                      <a:pt x="344" y="16"/>
                      <a:pt x="340" y="9"/>
                      <a:pt x="339" y="0"/>
                    </a:cubicBezTo>
                    <a:moveTo>
                      <a:pt x="365" y="1"/>
                    </a:moveTo>
                    <a:cubicBezTo>
                      <a:pt x="362" y="15"/>
                      <a:pt x="355" y="26"/>
                      <a:pt x="348" y="25"/>
                    </a:cubicBezTo>
                    <a:cubicBezTo>
                      <a:pt x="341" y="25"/>
                      <a:pt x="336" y="14"/>
                      <a:pt x="334" y="0"/>
                    </a:cubicBezTo>
                    <a:moveTo>
                      <a:pt x="336" y="16"/>
                    </a:moveTo>
                    <a:cubicBezTo>
                      <a:pt x="336" y="17"/>
                      <a:pt x="335" y="18"/>
                      <a:pt x="334" y="18"/>
                    </a:cubicBezTo>
                    <a:cubicBezTo>
                      <a:pt x="333" y="18"/>
                      <a:pt x="332" y="17"/>
                      <a:pt x="332" y="16"/>
                    </a:cubicBezTo>
                    <a:cubicBezTo>
                      <a:pt x="332" y="15"/>
                      <a:pt x="333" y="14"/>
                      <a:pt x="334" y="14"/>
                    </a:cubicBezTo>
                    <a:cubicBezTo>
                      <a:pt x="335" y="14"/>
                      <a:pt x="336" y="15"/>
                      <a:pt x="336" y="16"/>
                    </a:cubicBezTo>
                    <a:close/>
                    <a:moveTo>
                      <a:pt x="327" y="0"/>
                    </a:moveTo>
                    <a:cubicBezTo>
                      <a:pt x="326" y="6"/>
                      <a:pt x="322" y="10"/>
                      <a:pt x="319" y="10"/>
                    </a:cubicBezTo>
                    <a:cubicBezTo>
                      <a:pt x="315" y="10"/>
                      <a:pt x="312" y="7"/>
                      <a:pt x="309" y="2"/>
                    </a:cubicBezTo>
                    <a:moveTo>
                      <a:pt x="329" y="0"/>
                    </a:moveTo>
                    <a:cubicBezTo>
                      <a:pt x="327" y="10"/>
                      <a:pt x="323" y="17"/>
                      <a:pt x="319" y="17"/>
                    </a:cubicBezTo>
                    <a:cubicBezTo>
                      <a:pt x="314" y="17"/>
                      <a:pt x="310" y="11"/>
                      <a:pt x="307" y="2"/>
                    </a:cubicBezTo>
                    <a:moveTo>
                      <a:pt x="334" y="0"/>
                    </a:moveTo>
                    <a:cubicBezTo>
                      <a:pt x="332" y="15"/>
                      <a:pt x="326" y="26"/>
                      <a:pt x="319" y="26"/>
                    </a:cubicBezTo>
                    <a:cubicBezTo>
                      <a:pt x="312" y="26"/>
                      <a:pt x="306" y="17"/>
                      <a:pt x="303" y="2"/>
                    </a:cubicBezTo>
                    <a:moveTo>
                      <a:pt x="306" y="18"/>
                    </a:moveTo>
                    <a:cubicBezTo>
                      <a:pt x="306" y="19"/>
                      <a:pt x="305" y="20"/>
                      <a:pt x="304" y="20"/>
                    </a:cubicBezTo>
                    <a:cubicBezTo>
                      <a:pt x="303" y="20"/>
                      <a:pt x="302" y="20"/>
                      <a:pt x="302" y="19"/>
                    </a:cubicBezTo>
                    <a:cubicBezTo>
                      <a:pt x="302" y="18"/>
                      <a:pt x="303" y="17"/>
                      <a:pt x="304" y="17"/>
                    </a:cubicBezTo>
                    <a:cubicBezTo>
                      <a:pt x="305" y="17"/>
                      <a:pt x="306" y="17"/>
                      <a:pt x="306" y="18"/>
                    </a:cubicBezTo>
                    <a:close/>
                    <a:moveTo>
                      <a:pt x="296" y="3"/>
                    </a:moveTo>
                    <a:cubicBezTo>
                      <a:pt x="295" y="9"/>
                      <a:pt x="292" y="13"/>
                      <a:pt x="288" y="14"/>
                    </a:cubicBezTo>
                    <a:cubicBezTo>
                      <a:pt x="285" y="14"/>
                      <a:pt x="281" y="11"/>
                      <a:pt x="278" y="6"/>
                    </a:cubicBezTo>
                    <a:moveTo>
                      <a:pt x="298" y="3"/>
                    </a:moveTo>
                    <a:cubicBezTo>
                      <a:pt x="297" y="13"/>
                      <a:pt x="294" y="20"/>
                      <a:pt x="289" y="21"/>
                    </a:cubicBezTo>
                    <a:cubicBezTo>
                      <a:pt x="285" y="21"/>
                      <a:pt x="280" y="16"/>
                      <a:pt x="277" y="7"/>
                    </a:cubicBezTo>
                    <a:moveTo>
                      <a:pt x="303" y="3"/>
                    </a:moveTo>
                    <a:cubicBezTo>
                      <a:pt x="302" y="18"/>
                      <a:pt x="297" y="29"/>
                      <a:pt x="290" y="30"/>
                    </a:cubicBezTo>
                    <a:cubicBezTo>
                      <a:pt x="284" y="31"/>
                      <a:pt x="277" y="21"/>
                      <a:pt x="272" y="7"/>
                    </a:cubicBezTo>
                    <a:moveTo>
                      <a:pt x="277" y="23"/>
                    </a:moveTo>
                    <a:cubicBezTo>
                      <a:pt x="277" y="24"/>
                      <a:pt x="276" y="25"/>
                      <a:pt x="275" y="25"/>
                    </a:cubicBezTo>
                    <a:cubicBezTo>
                      <a:pt x="274" y="25"/>
                      <a:pt x="273" y="25"/>
                      <a:pt x="273" y="24"/>
                    </a:cubicBezTo>
                    <a:cubicBezTo>
                      <a:pt x="273" y="23"/>
                      <a:pt x="274" y="22"/>
                      <a:pt x="275" y="22"/>
                    </a:cubicBezTo>
                    <a:cubicBezTo>
                      <a:pt x="276" y="21"/>
                      <a:pt x="277" y="22"/>
                      <a:pt x="277" y="23"/>
                    </a:cubicBezTo>
                    <a:close/>
                    <a:moveTo>
                      <a:pt x="266" y="9"/>
                    </a:moveTo>
                    <a:cubicBezTo>
                      <a:pt x="265" y="15"/>
                      <a:pt x="262" y="19"/>
                      <a:pt x="259" y="20"/>
                    </a:cubicBezTo>
                    <a:cubicBezTo>
                      <a:pt x="255" y="21"/>
                      <a:pt x="251" y="18"/>
                      <a:pt x="248" y="14"/>
                    </a:cubicBezTo>
                    <a:moveTo>
                      <a:pt x="267" y="9"/>
                    </a:moveTo>
                    <a:cubicBezTo>
                      <a:pt x="267" y="19"/>
                      <a:pt x="265" y="26"/>
                      <a:pt x="260" y="27"/>
                    </a:cubicBezTo>
                    <a:cubicBezTo>
                      <a:pt x="256" y="28"/>
                      <a:pt x="250" y="23"/>
                      <a:pt x="246" y="14"/>
                    </a:cubicBezTo>
                    <a:moveTo>
                      <a:pt x="272" y="8"/>
                    </a:moveTo>
                    <a:cubicBezTo>
                      <a:pt x="273" y="23"/>
                      <a:pt x="269" y="34"/>
                      <a:pt x="262" y="36"/>
                    </a:cubicBezTo>
                    <a:cubicBezTo>
                      <a:pt x="255" y="37"/>
                      <a:pt x="248" y="29"/>
                      <a:pt x="242" y="15"/>
                    </a:cubicBezTo>
                    <a:moveTo>
                      <a:pt x="248" y="31"/>
                    </a:moveTo>
                    <a:cubicBezTo>
                      <a:pt x="248" y="32"/>
                      <a:pt x="248" y="33"/>
                      <a:pt x="247" y="33"/>
                    </a:cubicBezTo>
                    <a:cubicBezTo>
                      <a:pt x="246" y="33"/>
                      <a:pt x="245" y="32"/>
                      <a:pt x="244" y="31"/>
                    </a:cubicBezTo>
                    <a:cubicBezTo>
                      <a:pt x="244" y="30"/>
                      <a:pt x="245" y="29"/>
                      <a:pt x="246" y="29"/>
                    </a:cubicBezTo>
                    <a:cubicBezTo>
                      <a:pt x="247" y="29"/>
                      <a:pt x="248" y="30"/>
                      <a:pt x="248" y="31"/>
                    </a:cubicBezTo>
                    <a:close/>
                    <a:moveTo>
                      <a:pt x="236" y="17"/>
                    </a:moveTo>
                    <a:cubicBezTo>
                      <a:pt x="235" y="24"/>
                      <a:pt x="233" y="28"/>
                      <a:pt x="230" y="29"/>
                    </a:cubicBezTo>
                    <a:cubicBezTo>
                      <a:pt x="226" y="30"/>
                      <a:pt x="222" y="28"/>
                      <a:pt x="219" y="24"/>
                    </a:cubicBezTo>
                    <a:moveTo>
                      <a:pt x="237" y="17"/>
                    </a:moveTo>
                    <a:cubicBezTo>
                      <a:pt x="238" y="27"/>
                      <a:pt x="236" y="34"/>
                      <a:pt x="232" y="36"/>
                    </a:cubicBezTo>
                    <a:cubicBezTo>
                      <a:pt x="227" y="37"/>
                      <a:pt x="222" y="33"/>
                      <a:pt x="217" y="24"/>
                    </a:cubicBezTo>
                    <a:moveTo>
                      <a:pt x="242" y="16"/>
                    </a:moveTo>
                    <a:cubicBezTo>
                      <a:pt x="244" y="31"/>
                      <a:pt x="241" y="42"/>
                      <a:pt x="235" y="45"/>
                    </a:cubicBezTo>
                    <a:cubicBezTo>
                      <a:pt x="228" y="47"/>
                      <a:pt x="219" y="39"/>
                      <a:pt x="213" y="26"/>
                    </a:cubicBezTo>
                    <a:moveTo>
                      <a:pt x="220" y="41"/>
                    </a:moveTo>
                    <a:cubicBezTo>
                      <a:pt x="220" y="42"/>
                      <a:pt x="220" y="43"/>
                      <a:pt x="219" y="43"/>
                    </a:cubicBezTo>
                    <a:cubicBezTo>
                      <a:pt x="218" y="43"/>
                      <a:pt x="217" y="43"/>
                      <a:pt x="216" y="42"/>
                    </a:cubicBezTo>
                    <a:cubicBezTo>
                      <a:pt x="216" y="41"/>
                      <a:pt x="217" y="40"/>
                      <a:pt x="218" y="39"/>
                    </a:cubicBezTo>
                    <a:cubicBezTo>
                      <a:pt x="219" y="39"/>
                      <a:pt x="220" y="40"/>
                      <a:pt x="220" y="41"/>
                    </a:cubicBezTo>
                    <a:close/>
                    <a:moveTo>
                      <a:pt x="207" y="29"/>
                    </a:moveTo>
                    <a:cubicBezTo>
                      <a:pt x="207" y="35"/>
                      <a:pt x="205" y="39"/>
                      <a:pt x="202" y="41"/>
                    </a:cubicBezTo>
                    <a:cubicBezTo>
                      <a:pt x="198" y="42"/>
                      <a:pt x="194" y="40"/>
                      <a:pt x="190" y="36"/>
                    </a:cubicBezTo>
                    <a:moveTo>
                      <a:pt x="208" y="28"/>
                    </a:moveTo>
                    <a:cubicBezTo>
                      <a:pt x="210" y="38"/>
                      <a:pt x="209" y="46"/>
                      <a:pt x="204" y="47"/>
                    </a:cubicBezTo>
                    <a:cubicBezTo>
                      <a:pt x="200" y="49"/>
                      <a:pt x="194" y="45"/>
                      <a:pt x="188" y="37"/>
                    </a:cubicBezTo>
                    <a:moveTo>
                      <a:pt x="212" y="26"/>
                    </a:moveTo>
                    <a:cubicBezTo>
                      <a:pt x="216" y="41"/>
                      <a:pt x="214" y="53"/>
                      <a:pt x="208" y="56"/>
                    </a:cubicBezTo>
                    <a:cubicBezTo>
                      <a:pt x="202" y="58"/>
                      <a:pt x="192" y="51"/>
                      <a:pt x="184" y="39"/>
                    </a:cubicBezTo>
                    <a:moveTo>
                      <a:pt x="193" y="53"/>
                    </a:moveTo>
                    <a:cubicBezTo>
                      <a:pt x="193" y="54"/>
                      <a:pt x="193" y="55"/>
                      <a:pt x="192" y="56"/>
                    </a:cubicBezTo>
                    <a:cubicBezTo>
                      <a:pt x="191" y="56"/>
                      <a:pt x="190" y="56"/>
                      <a:pt x="190" y="55"/>
                    </a:cubicBezTo>
                    <a:cubicBezTo>
                      <a:pt x="189" y="54"/>
                      <a:pt x="190" y="52"/>
                      <a:pt x="191" y="52"/>
                    </a:cubicBezTo>
                    <a:cubicBezTo>
                      <a:pt x="192" y="52"/>
                      <a:pt x="193" y="52"/>
                      <a:pt x="193" y="53"/>
                    </a:cubicBezTo>
                    <a:close/>
                    <a:moveTo>
                      <a:pt x="178" y="42"/>
                    </a:moveTo>
                    <a:cubicBezTo>
                      <a:pt x="179" y="48"/>
                      <a:pt x="178" y="53"/>
                      <a:pt x="175" y="55"/>
                    </a:cubicBezTo>
                    <a:cubicBezTo>
                      <a:pt x="172" y="57"/>
                      <a:pt x="167" y="55"/>
                      <a:pt x="163" y="52"/>
                    </a:cubicBezTo>
                    <a:moveTo>
                      <a:pt x="180" y="42"/>
                    </a:moveTo>
                    <a:cubicBezTo>
                      <a:pt x="183" y="51"/>
                      <a:pt x="182" y="59"/>
                      <a:pt x="178" y="61"/>
                    </a:cubicBezTo>
                    <a:cubicBezTo>
                      <a:pt x="174" y="63"/>
                      <a:pt x="168" y="60"/>
                      <a:pt x="161" y="53"/>
                    </a:cubicBezTo>
                    <a:moveTo>
                      <a:pt x="184" y="40"/>
                    </a:moveTo>
                    <a:cubicBezTo>
                      <a:pt x="189" y="54"/>
                      <a:pt x="188" y="66"/>
                      <a:pt x="182" y="69"/>
                    </a:cubicBezTo>
                    <a:cubicBezTo>
                      <a:pt x="176" y="72"/>
                      <a:pt x="166" y="66"/>
                      <a:pt x="157" y="55"/>
                    </a:cubicBezTo>
                    <a:moveTo>
                      <a:pt x="167" y="68"/>
                    </a:moveTo>
                    <a:cubicBezTo>
                      <a:pt x="168" y="69"/>
                      <a:pt x="167" y="70"/>
                      <a:pt x="167" y="71"/>
                    </a:cubicBezTo>
                    <a:cubicBezTo>
                      <a:pt x="166" y="71"/>
                      <a:pt x="164" y="71"/>
                      <a:pt x="164" y="70"/>
                    </a:cubicBezTo>
                    <a:cubicBezTo>
                      <a:pt x="163" y="69"/>
                      <a:pt x="164" y="68"/>
                      <a:pt x="165" y="67"/>
                    </a:cubicBezTo>
                    <a:cubicBezTo>
                      <a:pt x="166" y="67"/>
                      <a:pt x="167" y="67"/>
                      <a:pt x="167" y="68"/>
                    </a:cubicBezTo>
                    <a:close/>
                    <a:moveTo>
                      <a:pt x="152" y="59"/>
                    </a:moveTo>
                    <a:cubicBezTo>
                      <a:pt x="153" y="65"/>
                      <a:pt x="152" y="70"/>
                      <a:pt x="149" y="72"/>
                    </a:cubicBezTo>
                    <a:cubicBezTo>
                      <a:pt x="146" y="74"/>
                      <a:pt x="142" y="73"/>
                      <a:pt x="137" y="69"/>
                    </a:cubicBezTo>
                    <a:moveTo>
                      <a:pt x="153" y="58"/>
                    </a:moveTo>
                    <a:cubicBezTo>
                      <a:pt x="157" y="67"/>
                      <a:pt x="157" y="75"/>
                      <a:pt x="153" y="77"/>
                    </a:cubicBezTo>
                    <a:cubicBezTo>
                      <a:pt x="149" y="80"/>
                      <a:pt x="142" y="77"/>
                      <a:pt x="136" y="70"/>
                    </a:cubicBezTo>
                    <a:moveTo>
                      <a:pt x="157" y="55"/>
                    </a:moveTo>
                    <a:cubicBezTo>
                      <a:pt x="163" y="69"/>
                      <a:pt x="164" y="81"/>
                      <a:pt x="158" y="85"/>
                    </a:cubicBezTo>
                    <a:cubicBezTo>
                      <a:pt x="152" y="89"/>
                      <a:pt x="142" y="84"/>
                      <a:pt x="132" y="73"/>
                    </a:cubicBezTo>
                    <a:moveTo>
                      <a:pt x="143" y="85"/>
                    </a:moveTo>
                    <a:cubicBezTo>
                      <a:pt x="144" y="86"/>
                      <a:pt x="143" y="87"/>
                      <a:pt x="142" y="88"/>
                    </a:cubicBezTo>
                    <a:cubicBezTo>
                      <a:pt x="142" y="88"/>
                      <a:pt x="140" y="88"/>
                      <a:pt x="140" y="87"/>
                    </a:cubicBezTo>
                    <a:cubicBezTo>
                      <a:pt x="139" y="86"/>
                      <a:pt x="140" y="85"/>
                      <a:pt x="140" y="85"/>
                    </a:cubicBezTo>
                    <a:cubicBezTo>
                      <a:pt x="141" y="84"/>
                      <a:pt x="142" y="84"/>
                      <a:pt x="143" y="85"/>
                    </a:cubicBezTo>
                    <a:close/>
                    <a:moveTo>
                      <a:pt x="127" y="77"/>
                    </a:moveTo>
                    <a:cubicBezTo>
                      <a:pt x="129" y="83"/>
                      <a:pt x="128" y="88"/>
                      <a:pt x="125" y="90"/>
                    </a:cubicBezTo>
                    <a:cubicBezTo>
                      <a:pt x="123" y="93"/>
                      <a:pt x="118" y="92"/>
                      <a:pt x="113" y="89"/>
                    </a:cubicBezTo>
                    <a:moveTo>
                      <a:pt x="128" y="76"/>
                    </a:moveTo>
                    <a:cubicBezTo>
                      <a:pt x="132" y="85"/>
                      <a:pt x="133" y="93"/>
                      <a:pt x="130" y="96"/>
                    </a:cubicBezTo>
                    <a:cubicBezTo>
                      <a:pt x="126" y="99"/>
                      <a:pt x="119" y="96"/>
                      <a:pt x="112" y="90"/>
                    </a:cubicBezTo>
                    <a:moveTo>
                      <a:pt x="132" y="74"/>
                    </a:moveTo>
                    <a:cubicBezTo>
                      <a:pt x="139" y="87"/>
                      <a:pt x="141" y="99"/>
                      <a:pt x="135" y="103"/>
                    </a:cubicBezTo>
                    <a:cubicBezTo>
                      <a:pt x="130" y="107"/>
                      <a:pt x="119" y="103"/>
                      <a:pt x="108" y="93"/>
                    </a:cubicBezTo>
                    <a:moveTo>
                      <a:pt x="120" y="104"/>
                    </a:moveTo>
                    <a:cubicBezTo>
                      <a:pt x="121" y="105"/>
                      <a:pt x="121" y="106"/>
                      <a:pt x="120" y="107"/>
                    </a:cubicBezTo>
                    <a:cubicBezTo>
                      <a:pt x="119" y="108"/>
                      <a:pt x="118" y="108"/>
                      <a:pt x="117" y="107"/>
                    </a:cubicBezTo>
                    <a:cubicBezTo>
                      <a:pt x="117" y="106"/>
                      <a:pt x="117" y="105"/>
                      <a:pt x="118" y="104"/>
                    </a:cubicBezTo>
                    <a:cubicBezTo>
                      <a:pt x="119" y="103"/>
                      <a:pt x="120" y="104"/>
                      <a:pt x="120" y="104"/>
                    </a:cubicBezTo>
                    <a:close/>
                    <a:moveTo>
                      <a:pt x="103" y="98"/>
                    </a:moveTo>
                    <a:cubicBezTo>
                      <a:pt x="106" y="104"/>
                      <a:pt x="106" y="109"/>
                      <a:pt x="103" y="111"/>
                    </a:cubicBezTo>
                    <a:cubicBezTo>
                      <a:pt x="101" y="114"/>
                      <a:pt x="96" y="114"/>
                      <a:pt x="91" y="111"/>
                    </a:cubicBezTo>
                    <a:moveTo>
                      <a:pt x="105" y="97"/>
                    </a:moveTo>
                    <a:cubicBezTo>
                      <a:pt x="110" y="106"/>
                      <a:pt x="111" y="113"/>
                      <a:pt x="108" y="116"/>
                    </a:cubicBezTo>
                    <a:cubicBezTo>
                      <a:pt x="105" y="119"/>
                      <a:pt x="98" y="118"/>
                      <a:pt x="90" y="112"/>
                    </a:cubicBezTo>
                    <a:moveTo>
                      <a:pt x="108" y="94"/>
                    </a:moveTo>
                    <a:cubicBezTo>
                      <a:pt x="117" y="106"/>
                      <a:pt x="119" y="118"/>
                      <a:pt x="114" y="123"/>
                    </a:cubicBezTo>
                    <a:cubicBezTo>
                      <a:pt x="109" y="128"/>
                      <a:pt x="98" y="124"/>
                      <a:pt x="86" y="116"/>
                    </a:cubicBezTo>
                    <a:moveTo>
                      <a:pt x="100" y="126"/>
                    </a:moveTo>
                    <a:cubicBezTo>
                      <a:pt x="100" y="126"/>
                      <a:pt x="100" y="128"/>
                      <a:pt x="100" y="128"/>
                    </a:cubicBezTo>
                    <a:cubicBezTo>
                      <a:pt x="99" y="129"/>
                      <a:pt x="98" y="129"/>
                      <a:pt x="97" y="128"/>
                    </a:cubicBezTo>
                    <a:cubicBezTo>
                      <a:pt x="96" y="128"/>
                      <a:pt x="96" y="126"/>
                      <a:pt x="97" y="126"/>
                    </a:cubicBezTo>
                    <a:cubicBezTo>
                      <a:pt x="98" y="125"/>
                      <a:pt x="99" y="125"/>
                      <a:pt x="100" y="126"/>
                    </a:cubicBezTo>
                    <a:close/>
                    <a:moveTo>
                      <a:pt x="82" y="121"/>
                    </a:moveTo>
                    <a:cubicBezTo>
                      <a:pt x="85" y="126"/>
                      <a:pt x="86" y="131"/>
                      <a:pt x="83" y="134"/>
                    </a:cubicBezTo>
                    <a:cubicBezTo>
                      <a:pt x="81" y="137"/>
                      <a:pt x="76" y="137"/>
                      <a:pt x="71" y="135"/>
                    </a:cubicBezTo>
                    <a:moveTo>
                      <a:pt x="83" y="120"/>
                    </a:moveTo>
                    <a:cubicBezTo>
                      <a:pt x="89" y="128"/>
                      <a:pt x="91" y="135"/>
                      <a:pt x="88" y="139"/>
                    </a:cubicBezTo>
                    <a:cubicBezTo>
                      <a:pt x="85" y="142"/>
                      <a:pt x="78" y="141"/>
                      <a:pt x="70" y="136"/>
                    </a:cubicBezTo>
                    <a:moveTo>
                      <a:pt x="86" y="116"/>
                    </a:moveTo>
                    <a:cubicBezTo>
                      <a:pt x="96" y="128"/>
                      <a:pt x="100" y="139"/>
                      <a:pt x="95" y="145"/>
                    </a:cubicBezTo>
                    <a:cubicBezTo>
                      <a:pt x="91" y="150"/>
                      <a:pt x="79" y="148"/>
                      <a:pt x="67" y="140"/>
                    </a:cubicBezTo>
                    <a:moveTo>
                      <a:pt x="81" y="149"/>
                    </a:moveTo>
                    <a:cubicBezTo>
                      <a:pt x="82" y="149"/>
                      <a:pt x="82" y="151"/>
                      <a:pt x="81" y="151"/>
                    </a:cubicBezTo>
                    <a:cubicBezTo>
                      <a:pt x="80" y="152"/>
                      <a:pt x="79" y="152"/>
                      <a:pt x="78" y="152"/>
                    </a:cubicBezTo>
                    <a:cubicBezTo>
                      <a:pt x="77" y="151"/>
                      <a:pt x="77" y="150"/>
                      <a:pt x="78" y="149"/>
                    </a:cubicBezTo>
                    <a:cubicBezTo>
                      <a:pt x="79" y="148"/>
                      <a:pt x="80" y="148"/>
                      <a:pt x="81" y="149"/>
                    </a:cubicBezTo>
                    <a:close/>
                    <a:moveTo>
                      <a:pt x="63" y="145"/>
                    </a:moveTo>
                    <a:cubicBezTo>
                      <a:pt x="66" y="151"/>
                      <a:pt x="67" y="155"/>
                      <a:pt x="65" y="159"/>
                    </a:cubicBezTo>
                    <a:cubicBezTo>
                      <a:pt x="63" y="161"/>
                      <a:pt x="58" y="162"/>
                      <a:pt x="53" y="161"/>
                    </a:cubicBezTo>
                    <a:moveTo>
                      <a:pt x="64" y="144"/>
                    </a:moveTo>
                    <a:cubicBezTo>
                      <a:pt x="71" y="152"/>
                      <a:pt x="74" y="159"/>
                      <a:pt x="71" y="163"/>
                    </a:cubicBezTo>
                    <a:cubicBezTo>
                      <a:pt x="68" y="166"/>
                      <a:pt x="61" y="166"/>
                      <a:pt x="52" y="162"/>
                    </a:cubicBezTo>
                    <a:moveTo>
                      <a:pt x="67" y="141"/>
                    </a:moveTo>
                    <a:cubicBezTo>
                      <a:pt x="77" y="151"/>
                      <a:pt x="82" y="162"/>
                      <a:pt x="78" y="168"/>
                    </a:cubicBezTo>
                    <a:cubicBezTo>
                      <a:pt x="74" y="173"/>
                      <a:pt x="63" y="172"/>
                      <a:pt x="49" y="166"/>
                    </a:cubicBezTo>
                    <a:moveTo>
                      <a:pt x="64" y="173"/>
                    </a:moveTo>
                    <a:cubicBezTo>
                      <a:pt x="65" y="174"/>
                      <a:pt x="65" y="175"/>
                      <a:pt x="65" y="176"/>
                    </a:cubicBezTo>
                    <a:cubicBezTo>
                      <a:pt x="64" y="177"/>
                      <a:pt x="63" y="177"/>
                      <a:pt x="62" y="176"/>
                    </a:cubicBezTo>
                    <a:cubicBezTo>
                      <a:pt x="61" y="176"/>
                      <a:pt x="61" y="175"/>
                      <a:pt x="62" y="174"/>
                    </a:cubicBezTo>
                    <a:cubicBezTo>
                      <a:pt x="62" y="173"/>
                      <a:pt x="63" y="173"/>
                      <a:pt x="64" y="173"/>
                    </a:cubicBezTo>
                    <a:close/>
                    <a:moveTo>
                      <a:pt x="46" y="172"/>
                    </a:moveTo>
                    <a:cubicBezTo>
                      <a:pt x="50" y="176"/>
                      <a:pt x="52" y="181"/>
                      <a:pt x="50" y="185"/>
                    </a:cubicBezTo>
                    <a:cubicBezTo>
                      <a:pt x="48" y="188"/>
                      <a:pt x="43" y="189"/>
                      <a:pt x="38" y="188"/>
                    </a:cubicBezTo>
                    <a:moveTo>
                      <a:pt x="47" y="170"/>
                    </a:moveTo>
                    <a:cubicBezTo>
                      <a:pt x="54" y="177"/>
                      <a:pt x="58" y="184"/>
                      <a:pt x="56" y="188"/>
                    </a:cubicBezTo>
                    <a:cubicBezTo>
                      <a:pt x="53" y="192"/>
                      <a:pt x="46" y="192"/>
                      <a:pt x="37" y="189"/>
                    </a:cubicBezTo>
                    <a:moveTo>
                      <a:pt x="50" y="166"/>
                    </a:moveTo>
                    <a:cubicBezTo>
                      <a:pt x="61" y="176"/>
                      <a:pt x="67" y="187"/>
                      <a:pt x="63" y="193"/>
                    </a:cubicBezTo>
                    <a:cubicBezTo>
                      <a:pt x="60" y="199"/>
                      <a:pt x="48" y="199"/>
                      <a:pt x="35" y="193"/>
                    </a:cubicBezTo>
                    <a:moveTo>
                      <a:pt x="50" y="199"/>
                    </a:moveTo>
                    <a:cubicBezTo>
                      <a:pt x="51" y="200"/>
                      <a:pt x="51" y="201"/>
                      <a:pt x="51" y="202"/>
                    </a:cubicBezTo>
                    <a:cubicBezTo>
                      <a:pt x="50" y="203"/>
                      <a:pt x="49" y="203"/>
                      <a:pt x="48" y="203"/>
                    </a:cubicBezTo>
                    <a:cubicBezTo>
                      <a:pt x="47" y="202"/>
                      <a:pt x="47" y="201"/>
                      <a:pt x="47" y="200"/>
                    </a:cubicBezTo>
                    <a:cubicBezTo>
                      <a:pt x="48" y="199"/>
                      <a:pt x="49" y="199"/>
                      <a:pt x="50" y="199"/>
                    </a:cubicBezTo>
                    <a:close/>
                    <a:moveTo>
                      <a:pt x="32" y="199"/>
                    </a:moveTo>
                    <a:cubicBezTo>
                      <a:pt x="36" y="204"/>
                      <a:pt x="38" y="208"/>
                      <a:pt x="36" y="212"/>
                    </a:cubicBezTo>
                    <a:cubicBezTo>
                      <a:pt x="35" y="215"/>
                      <a:pt x="30" y="217"/>
                      <a:pt x="25" y="216"/>
                    </a:cubicBezTo>
                    <a:moveTo>
                      <a:pt x="33" y="198"/>
                    </a:moveTo>
                    <a:cubicBezTo>
                      <a:pt x="40" y="204"/>
                      <a:pt x="45" y="211"/>
                      <a:pt x="43" y="215"/>
                    </a:cubicBezTo>
                    <a:cubicBezTo>
                      <a:pt x="41" y="219"/>
                      <a:pt x="33" y="220"/>
                      <a:pt x="24" y="218"/>
                    </a:cubicBezTo>
                    <a:moveTo>
                      <a:pt x="35" y="194"/>
                    </a:moveTo>
                    <a:cubicBezTo>
                      <a:pt x="47" y="203"/>
                      <a:pt x="54" y="213"/>
                      <a:pt x="51" y="219"/>
                    </a:cubicBezTo>
                    <a:cubicBezTo>
                      <a:pt x="48" y="225"/>
                      <a:pt x="36" y="226"/>
                      <a:pt x="22" y="222"/>
                    </a:cubicBezTo>
                    <a:moveTo>
                      <a:pt x="38" y="227"/>
                    </a:moveTo>
                    <a:cubicBezTo>
                      <a:pt x="39" y="227"/>
                      <a:pt x="39" y="228"/>
                      <a:pt x="39" y="229"/>
                    </a:cubicBezTo>
                    <a:cubicBezTo>
                      <a:pt x="38" y="230"/>
                      <a:pt x="37" y="231"/>
                      <a:pt x="36" y="230"/>
                    </a:cubicBezTo>
                    <a:cubicBezTo>
                      <a:pt x="35" y="230"/>
                      <a:pt x="35" y="229"/>
                      <a:pt x="35" y="228"/>
                    </a:cubicBezTo>
                    <a:cubicBezTo>
                      <a:pt x="36" y="227"/>
                      <a:pt x="37" y="226"/>
                      <a:pt x="38" y="227"/>
                    </a:cubicBezTo>
                    <a:close/>
                    <a:moveTo>
                      <a:pt x="20" y="228"/>
                    </a:moveTo>
                    <a:cubicBezTo>
                      <a:pt x="25" y="232"/>
                      <a:pt x="27" y="237"/>
                      <a:pt x="26" y="240"/>
                    </a:cubicBezTo>
                    <a:cubicBezTo>
                      <a:pt x="24" y="244"/>
                      <a:pt x="20" y="246"/>
                      <a:pt x="14" y="246"/>
                    </a:cubicBezTo>
                    <a:moveTo>
                      <a:pt x="21" y="227"/>
                    </a:moveTo>
                    <a:cubicBezTo>
                      <a:pt x="29" y="232"/>
                      <a:pt x="34" y="238"/>
                      <a:pt x="32" y="243"/>
                    </a:cubicBezTo>
                    <a:cubicBezTo>
                      <a:pt x="31" y="247"/>
                      <a:pt x="23" y="249"/>
                      <a:pt x="14" y="247"/>
                    </a:cubicBezTo>
                    <a:moveTo>
                      <a:pt x="22" y="223"/>
                    </a:moveTo>
                    <a:cubicBezTo>
                      <a:pt x="35" y="230"/>
                      <a:pt x="43" y="239"/>
                      <a:pt x="41" y="246"/>
                    </a:cubicBezTo>
                    <a:cubicBezTo>
                      <a:pt x="38" y="252"/>
                      <a:pt x="27" y="254"/>
                      <a:pt x="12" y="252"/>
                    </a:cubicBezTo>
                    <a:moveTo>
                      <a:pt x="29" y="255"/>
                    </a:moveTo>
                    <a:cubicBezTo>
                      <a:pt x="30" y="255"/>
                      <a:pt x="30" y="256"/>
                      <a:pt x="30" y="257"/>
                    </a:cubicBezTo>
                    <a:cubicBezTo>
                      <a:pt x="29" y="258"/>
                      <a:pt x="28" y="259"/>
                      <a:pt x="27" y="258"/>
                    </a:cubicBezTo>
                    <a:cubicBezTo>
                      <a:pt x="26" y="258"/>
                      <a:pt x="26" y="257"/>
                      <a:pt x="26" y="256"/>
                    </a:cubicBezTo>
                    <a:cubicBezTo>
                      <a:pt x="27" y="255"/>
                      <a:pt x="28" y="255"/>
                      <a:pt x="29" y="255"/>
                    </a:cubicBezTo>
                    <a:close/>
                    <a:moveTo>
                      <a:pt x="11" y="258"/>
                    </a:moveTo>
                    <a:cubicBezTo>
                      <a:pt x="16" y="262"/>
                      <a:pt x="19" y="266"/>
                      <a:pt x="18" y="270"/>
                    </a:cubicBezTo>
                    <a:cubicBezTo>
                      <a:pt x="17" y="273"/>
                      <a:pt x="13" y="275"/>
                      <a:pt x="7" y="276"/>
                    </a:cubicBezTo>
                    <a:moveTo>
                      <a:pt x="11" y="257"/>
                    </a:moveTo>
                    <a:cubicBezTo>
                      <a:pt x="20" y="261"/>
                      <a:pt x="25" y="267"/>
                      <a:pt x="24" y="271"/>
                    </a:cubicBezTo>
                    <a:cubicBezTo>
                      <a:pt x="23" y="276"/>
                      <a:pt x="16" y="278"/>
                      <a:pt x="6" y="278"/>
                    </a:cubicBezTo>
                    <a:moveTo>
                      <a:pt x="13" y="252"/>
                    </a:moveTo>
                    <a:cubicBezTo>
                      <a:pt x="26" y="259"/>
                      <a:pt x="35" y="267"/>
                      <a:pt x="33" y="274"/>
                    </a:cubicBezTo>
                    <a:cubicBezTo>
                      <a:pt x="31" y="280"/>
                      <a:pt x="20" y="283"/>
                      <a:pt x="5" y="282"/>
                    </a:cubicBezTo>
                    <a:moveTo>
                      <a:pt x="22" y="284"/>
                    </a:moveTo>
                    <a:cubicBezTo>
                      <a:pt x="23" y="284"/>
                      <a:pt x="23" y="285"/>
                      <a:pt x="23" y="286"/>
                    </a:cubicBezTo>
                    <a:cubicBezTo>
                      <a:pt x="23" y="287"/>
                      <a:pt x="22" y="288"/>
                      <a:pt x="21" y="288"/>
                    </a:cubicBezTo>
                    <a:cubicBezTo>
                      <a:pt x="20" y="287"/>
                      <a:pt x="19" y="286"/>
                      <a:pt x="19" y="285"/>
                    </a:cubicBezTo>
                    <a:cubicBezTo>
                      <a:pt x="20" y="284"/>
                      <a:pt x="21" y="284"/>
                      <a:pt x="22" y="284"/>
                    </a:cubicBezTo>
                    <a:close/>
                    <a:moveTo>
                      <a:pt x="4" y="289"/>
                    </a:moveTo>
                    <a:cubicBezTo>
                      <a:pt x="10" y="292"/>
                      <a:pt x="13" y="296"/>
                      <a:pt x="12" y="300"/>
                    </a:cubicBezTo>
                    <a:cubicBezTo>
                      <a:pt x="12" y="303"/>
                      <a:pt x="8" y="306"/>
                      <a:pt x="2" y="307"/>
                    </a:cubicBezTo>
                    <a:moveTo>
                      <a:pt x="5" y="287"/>
                    </a:moveTo>
                    <a:cubicBezTo>
                      <a:pt x="14" y="291"/>
                      <a:pt x="20" y="296"/>
                      <a:pt x="19" y="301"/>
                    </a:cubicBezTo>
                    <a:cubicBezTo>
                      <a:pt x="18" y="305"/>
                      <a:pt x="11" y="308"/>
                      <a:pt x="2" y="309"/>
                    </a:cubicBezTo>
                    <a:moveTo>
                      <a:pt x="6" y="283"/>
                    </a:moveTo>
                    <a:cubicBezTo>
                      <a:pt x="20" y="288"/>
                      <a:pt x="29" y="295"/>
                      <a:pt x="28" y="302"/>
                    </a:cubicBezTo>
                    <a:cubicBezTo>
                      <a:pt x="27" y="309"/>
                      <a:pt x="16" y="313"/>
                      <a:pt x="1" y="313"/>
                    </a:cubicBezTo>
                    <a:moveTo>
                      <a:pt x="18" y="313"/>
                    </a:moveTo>
                    <a:cubicBezTo>
                      <a:pt x="19" y="313"/>
                      <a:pt x="19" y="314"/>
                      <a:pt x="19" y="315"/>
                    </a:cubicBezTo>
                    <a:cubicBezTo>
                      <a:pt x="19" y="317"/>
                      <a:pt x="18" y="317"/>
                      <a:pt x="17" y="317"/>
                    </a:cubicBezTo>
                    <a:cubicBezTo>
                      <a:pt x="16" y="317"/>
                      <a:pt x="15" y="316"/>
                      <a:pt x="15" y="315"/>
                    </a:cubicBezTo>
                    <a:cubicBezTo>
                      <a:pt x="16" y="314"/>
                      <a:pt x="17" y="313"/>
                      <a:pt x="18" y="313"/>
                    </a:cubicBezTo>
                    <a:close/>
                    <a:moveTo>
                      <a:pt x="1" y="320"/>
                    </a:moveTo>
                    <a:cubicBezTo>
                      <a:pt x="6" y="322"/>
                      <a:pt x="10" y="326"/>
                      <a:pt x="9" y="330"/>
                    </a:cubicBezTo>
                    <a:cubicBezTo>
                      <a:pt x="9" y="333"/>
                      <a:pt x="6" y="336"/>
                      <a:pt x="0" y="338"/>
                    </a:cubicBezTo>
                    <a:moveTo>
                      <a:pt x="1" y="318"/>
                    </a:moveTo>
                    <a:cubicBezTo>
                      <a:pt x="11" y="321"/>
                      <a:pt x="17" y="326"/>
                      <a:pt x="16" y="330"/>
                    </a:cubicBezTo>
                    <a:cubicBezTo>
                      <a:pt x="16" y="335"/>
                      <a:pt x="9" y="338"/>
                      <a:pt x="0" y="340"/>
                    </a:cubicBezTo>
                    <a:moveTo>
                      <a:pt x="2" y="314"/>
                    </a:moveTo>
                    <a:cubicBezTo>
                      <a:pt x="16" y="317"/>
                      <a:pt x="26" y="324"/>
                      <a:pt x="25" y="331"/>
                    </a:cubicBezTo>
                    <a:cubicBezTo>
                      <a:pt x="25" y="338"/>
                      <a:pt x="14" y="343"/>
                      <a:pt x="0" y="344"/>
                    </a:cubicBezTo>
                    <a:moveTo>
                      <a:pt x="16" y="343"/>
                    </a:moveTo>
                    <a:cubicBezTo>
                      <a:pt x="17" y="343"/>
                      <a:pt x="18" y="344"/>
                      <a:pt x="18" y="345"/>
                    </a:cubicBezTo>
                    <a:cubicBezTo>
                      <a:pt x="18" y="346"/>
                      <a:pt x="17" y="347"/>
                      <a:pt x="16" y="347"/>
                    </a:cubicBezTo>
                    <a:cubicBezTo>
                      <a:pt x="15" y="347"/>
                      <a:pt x="14" y="346"/>
                      <a:pt x="14" y="345"/>
                    </a:cubicBezTo>
                    <a:cubicBezTo>
                      <a:pt x="14" y="344"/>
                      <a:pt x="15" y="343"/>
                      <a:pt x="16" y="343"/>
                    </a:cubicBezTo>
                    <a:close/>
                    <a:moveTo>
                      <a:pt x="0" y="351"/>
                    </a:moveTo>
                    <a:cubicBezTo>
                      <a:pt x="6" y="353"/>
                      <a:pt x="10" y="356"/>
                      <a:pt x="10" y="360"/>
                    </a:cubicBezTo>
                    <a:cubicBezTo>
                      <a:pt x="10" y="364"/>
                      <a:pt x="6" y="367"/>
                      <a:pt x="1" y="369"/>
                    </a:cubicBezTo>
                    <a:moveTo>
                      <a:pt x="0" y="349"/>
                    </a:moveTo>
                    <a:cubicBezTo>
                      <a:pt x="10" y="351"/>
                      <a:pt x="16" y="355"/>
                      <a:pt x="16" y="360"/>
                    </a:cubicBezTo>
                    <a:cubicBezTo>
                      <a:pt x="17" y="365"/>
                      <a:pt x="10" y="369"/>
                      <a:pt x="1" y="371"/>
                    </a:cubicBezTo>
                    <a:moveTo>
                      <a:pt x="0" y="345"/>
                    </a:moveTo>
                    <a:cubicBezTo>
                      <a:pt x="15" y="347"/>
                      <a:pt x="25" y="353"/>
                      <a:pt x="26" y="360"/>
                    </a:cubicBezTo>
                    <a:cubicBezTo>
                      <a:pt x="26" y="367"/>
                      <a:pt x="16" y="373"/>
                      <a:pt x="1" y="376"/>
                    </a:cubicBezTo>
                    <a:moveTo>
                      <a:pt x="18" y="373"/>
                    </a:moveTo>
                    <a:cubicBezTo>
                      <a:pt x="19" y="373"/>
                      <a:pt x="19" y="374"/>
                      <a:pt x="19" y="375"/>
                    </a:cubicBezTo>
                    <a:cubicBezTo>
                      <a:pt x="19" y="376"/>
                      <a:pt x="19" y="376"/>
                      <a:pt x="18" y="377"/>
                    </a:cubicBezTo>
                    <a:cubicBezTo>
                      <a:pt x="16" y="377"/>
                      <a:pt x="16" y="376"/>
                      <a:pt x="16" y="375"/>
                    </a:cubicBezTo>
                    <a:cubicBezTo>
                      <a:pt x="16" y="374"/>
                      <a:pt x="16" y="373"/>
                      <a:pt x="18" y="373"/>
                    </a:cubicBezTo>
                    <a:close/>
                    <a:moveTo>
                      <a:pt x="2" y="382"/>
                    </a:moveTo>
                    <a:cubicBezTo>
                      <a:pt x="8" y="384"/>
                      <a:pt x="12" y="387"/>
                      <a:pt x="12" y="390"/>
                    </a:cubicBezTo>
                    <a:cubicBezTo>
                      <a:pt x="13" y="394"/>
                      <a:pt x="10" y="398"/>
                      <a:pt x="5" y="400"/>
                    </a:cubicBezTo>
                    <a:moveTo>
                      <a:pt x="2" y="380"/>
                    </a:moveTo>
                    <a:cubicBezTo>
                      <a:pt x="12" y="382"/>
                      <a:pt x="19" y="385"/>
                      <a:pt x="19" y="390"/>
                    </a:cubicBezTo>
                    <a:cubicBezTo>
                      <a:pt x="20" y="394"/>
                      <a:pt x="14" y="399"/>
                      <a:pt x="5" y="402"/>
                    </a:cubicBezTo>
                    <a:moveTo>
                      <a:pt x="2" y="376"/>
                    </a:moveTo>
                    <a:cubicBezTo>
                      <a:pt x="17" y="377"/>
                      <a:pt x="28" y="382"/>
                      <a:pt x="28" y="389"/>
                    </a:cubicBezTo>
                    <a:cubicBezTo>
                      <a:pt x="29" y="396"/>
                      <a:pt x="20" y="402"/>
                      <a:pt x="6" y="406"/>
                    </a:cubicBezTo>
                    <a:moveTo>
                      <a:pt x="21" y="402"/>
                    </a:moveTo>
                    <a:cubicBezTo>
                      <a:pt x="22" y="402"/>
                      <a:pt x="23" y="403"/>
                      <a:pt x="24" y="404"/>
                    </a:cubicBezTo>
                    <a:cubicBezTo>
                      <a:pt x="24" y="405"/>
                      <a:pt x="23" y="406"/>
                      <a:pt x="22" y="406"/>
                    </a:cubicBezTo>
                    <a:cubicBezTo>
                      <a:pt x="21" y="406"/>
                      <a:pt x="20" y="405"/>
                      <a:pt x="20" y="404"/>
                    </a:cubicBezTo>
                    <a:cubicBezTo>
                      <a:pt x="20" y="403"/>
                      <a:pt x="20" y="402"/>
                      <a:pt x="21" y="402"/>
                    </a:cubicBezTo>
                    <a:close/>
                    <a:moveTo>
                      <a:pt x="7" y="413"/>
                    </a:moveTo>
                    <a:cubicBezTo>
                      <a:pt x="13" y="414"/>
                      <a:pt x="17" y="417"/>
                      <a:pt x="18" y="420"/>
                    </a:cubicBezTo>
                    <a:cubicBezTo>
                      <a:pt x="19" y="424"/>
                      <a:pt x="16" y="428"/>
                      <a:pt x="11" y="431"/>
                    </a:cubicBezTo>
                    <a:moveTo>
                      <a:pt x="7" y="411"/>
                    </a:moveTo>
                    <a:cubicBezTo>
                      <a:pt x="17" y="412"/>
                      <a:pt x="24" y="414"/>
                      <a:pt x="25" y="419"/>
                    </a:cubicBezTo>
                    <a:cubicBezTo>
                      <a:pt x="26" y="423"/>
                      <a:pt x="20" y="429"/>
                      <a:pt x="12" y="432"/>
                    </a:cubicBezTo>
                    <a:moveTo>
                      <a:pt x="6" y="407"/>
                    </a:moveTo>
                    <a:cubicBezTo>
                      <a:pt x="21" y="406"/>
                      <a:pt x="32" y="410"/>
                      <a:pt x="34" y="417"/>
                    </a:cubicBezTo>
                    <a:cubicBezTo>
                      <a:pt x="35" y="424"/>
                      <a:pt x="26" y="432"/>
                      <a:pt x="13" y="437"/>
                    </a:cubicBezTo>
                    <a:moveTo>
                      <a:pt x="28" y="431"/>
                    </a:moveTo>
                    <a:cubicBezTo>
                      <a:pt x="29" y="431"/>
                      <a:pt x="30" y="432"/>
                      <a:pt x="30" y="433"/>
                    </a:cubicBezTo>
                    <a:cubicBezTo>
                      <a:pt x="30" y="434"/>
                      <a:pt x="30" y="435"/>
                      <a:pt x="29" y="435"/>
                    </a:cubicBezTo>
                    <a:cubicBezTo>
                      <a:pt x="28" y="435"/>
                      <a:pt x="27" y="434"/>
                      <a:pt x="27" y="433"/>
                    </a:cubicBezTo>
                    <a:cubicBezTo>
                      <a:pt x="26" y="432"/>
                      <a:pt x="27" y="431"/>
                      <a:pt x="28" y="431"/>
                    </a:cubicBezTo>
                    <a:close/>
                    <a:moveTo>
                      <a:pt x="14" y="443"/>
                    </a:moveTo>
                    <a:cubicBezTo>
                      <a:pt x="21" y="444"/>
                      <a:pt x="25" y="446"/>
                      <a:pt x="26" y="449"/>
                    </a:cubicBezTo>
                    <a:cubicBezTo>
                      <a:pt x="27" y="453"/>
                      <a:pt x="25" y="457"/>
                      <a:pt x="20" y="460"/>
                    </a:cubicBezTo>
                    <a:moveTo>
                      <a:pt x="14" y="442"/>
                    </a:moveTo>
                    <a:cubicBezTo>
                      <a:pt x="24" y="441"/>
                      <a:pt x="32" y="443"/>
                      <a:pt x="33" y="448"/>
                    </a:cubicBezTo>
                    <a:cubicBezTo>
                      <a:pt x="34" y="452"/>
                      <a:pt x="29" y="458"/>
                      <a:pt x="21" y="462"/>
                    </a:cubicBezTo>
                    <a:moveTo>
                      <a:pt x="13" y="437"/>
                    </a:moveTo>
                    <a:cubicBezTo>
                      <a:pt x="28" y="436"/>
                      <a:pt x="40" y="438"/>
                      <a:pt x="42" y="445"/>
                    </a:cubicBezTo>
                    <a:cubicBezTo>
                      <a:pt x="43" y="452"/>
                      <a:pt x="35" y="460"/>
                      <a:pt x="22" y="467"/>
                    </a:cubicBezTo>
                    <a:moveTo>
                      <a:pt x="37" y="459"/>
                    </a:moveTo>
                    <a:cubicBezTo>
                      <a:pt x="38" y="459"/>
                      <a:pt x="39" y="460"/>
                      <a:pt x="40" y="461"/>
                    </a:cubicBezTo>
                    <a:cubicBezTo>
                      <a:pt x="40" y="462"/>
                      <a:pt x="39" y="463"/>
                      <a:pt x="38" y="463"/>
                    </a:cubicBezTo>
                    <a:cubicBezTo>
                      <a:pt x="37" y="463"/>
                      <a:pt x="36" y="463"/>
                      <a:pt x="36" y="462"/>
                    </a:cubicBezTo>
                    <a:cubicBezTo>
                      <a:pt x="36" y="461"/>
                      <a:pt x="36" y="460"/>
                      <a:pt x="37" y="459"/>
                    </a:cubicBezTo>
                    <a:close/>
                    <a:moveTo>
                      <a:pt x="25" y="473"/>
                    </a:moveTo>
                    <a:cubicBezTo>
                      <a:pt x="31" y="473"/>
                      <a:pt x="36" y="475"/>
                      <a:pt x="37" y="478"/>
                    </a:cubicBezTo>
                    <a:cubicBezTo>
                      <a:pt x="39" y="482"/>
                      <a:pt x="37" y="486"/>
                      <a:pt x="33" y="490"/>
                    </a:cubicBezTo>
                    <a:moveTo>
                      <a:pt x="25" y="472"/>
                    </a:moveTo>
                    <a:cubicBezTo>
                      <a:pt x="35" y="470"/>
                      <a:pt x="42" y="472"/>
                      <a:pt x="44" y="476"/>
                    </a:cubicBezTo>
                    <a:cubicBezTo>
                      <a:pt x="45" y="480"/>
                      <a:pt x="41" y="486"/>
                      <a:pt x="33" y="492"/>
                    </a:cubicBezTo>
                    <a:moveTo>
                      <a:pt x="23" y="467"/>
                    </a:moveTo>
                    <a:cubicBezTo>
                      <a:pt x="38" y="464"/>
                      <a:pt x="50" y="466"/>
                      <a:pt x="52" y="473"/>
                    </a:cubicBezTo>
                    <a:cubicBezTo>
                      <a:pt x="55" y="479"/>
                      <a:pt x="48" y="488"/>
                      <a:pt x="35" y="496"/>
                    </a:cubicBezTo>
                    <a:moveTo>
                      <a:pt x="49" y="487"/>
                    </a:moveTo>
                    <a:cubicBezTo>
                      <a:pt x="50" y="487"/>
                      <a:pt x="51" y="487"/>
                      <a:pt x="52" y="488"/>
                    </a:cubicBezTo>
                    <a:cubicBezTo>
                      <a:pt x="52" y="489"/>
                      <a:pt x="52" y="490"/>
                      <a:pt x="51" y="491"/>
                    </a:cubicBezTo>
                    <a:cubicBezTo>
                      <a:pt x="50" y="491"/>
                      <a:pt x="49" y="491"/>
                      <a:pt x="48" y="490"/>
                    </a:cubicBezTo>
                    <a:cubicBezTo>
                      <a:pt x="48" y="489"/>
                      <a:pt x="48" y="488"/>
                      <a:pt x="49" y="487"/>
                    </a:cubicBezTo>
                    <a:close/>
                    <a:moveTo>
                      <a:pt x="38" y="502"/>
                    </a:moveTo>
                    <a:cubicBezTo>
                      <a:pt x="44" y="501"/>
                      <a:pt x="49" y="503"/>
                      <a:pt x="51" y="506"/>
                    </a:cubicBezTo>
                    <a:cubicBezTo>
                      <a:pt x="53" y="509"/>
                      <a:pt x="51" y="514"/>
                      <a:pt x="47" y="518"/>
                    </a:cubicBezTo>
                    <a:moveTo>
                      <a:pt x="38" y="501"/>
                    </a:moveTo>
                    <a:cubicBezTo>
                      <a:pt x="47" y="498"/>
                      <a:pt x="55" y="499"/>
                      <a:pt x="57" y="503"/>
                    </a:cubicBezTo>
                    <a:cubicBezTo>
                      <a:pt x="59" y="507"/>
                      <a:pt x="56" y="513"/>
                      <a:pt x="48" y="520"/>
                    </a:cubicBezTo>
                    <a:moveTo>
                      <a:pt x="36" y="496"/>
                    </a:moveTo>
                    <a:cubicBezTo>
                      <a:pt x="50" y="492"/>
                      <a:pt x="62" y="493"/>
                      <a:pt x="65" y="499"/>
                    </a:cubicBezTo>
                    <a:cubicBezTo>
                      <a:pt x="68" y="505"/>
                      <a:pt x="62" y="515"/>
                      <a:pt x="50" y="524"/>
                    </a:cubicBezTo>
                    <a:moveTo>
                      <a:pt x="64" y="514"/>
                    </a:moveTo>
                    <a:cubicBezTo>
                      <a:pt x="65" y="513"/>
                      <a:pt x="66" y="514"/>
                      <a:pt x="66" y="515"/>
                    </a:cubicBezTo>
                    <a:cubicBezTo>
                      <a:pt x="67" y="516"/>
                      <a:pt x="66" y="517"/>
                      <a:pt x="65" y="517"/>
                    </a:cubicBezTo>
                    <a:cubicBezTo>
                      <a:pt x="64" y="518"/>
                      <a:pt x="63" y="517"/>
                      <a:pt x="63" y="516"/>
                    </a:cubicBezTo>
                    <a:cubicBezTo>
                      <a:pt x="62" y="516"/>
                      <a:pt x="63" y="514"/>
                      <a:pt x="64" y="514"/>
                    </a:cubicBezTo>
                    <a:close/>
                    <a:moveTo>
                      <a:pt x="54" y="530"/>
                    </a:moveTo>
                    <a:cubicBezTo>
                      <a:pt x="60" y="528"/>
                      <a:pt x="65" y="529"/>
                      <a:pt x="67" y="533"/>
                    </a:cubicBezTo>
                    <a:cubicBezTo>
                      <a:pt x="69" y="536"/>
                      <a:pt x="68" y="540"/>
                      <a:pt x="65" y="545"/>
                    </a:cubicBezTo>
                    <a:moveTo>
                      <a:pt x="54" y="528"/>
                    </a:moveTo>
                    <a:cubicBezTo>
                      <a:pt x="63" y="525"/>
                      <a:pt x="71" y="525"/>
                      <a:pt x="73" y="529"/>
                    </a:cubicBezTo>
                    <a:cubicBezTo>
                      <a:pt x="76" y="533"/>
                      <a:pt x="72" y="539"/>
                      <a:pt x="66" y="546"/>
                    </a:cubicBezTo>
                    <a:moveTo>
                      <a:pt x="51" y="524"/>
                    </a:moveTo>
                    <a:cubicBezTo>
                      <a:pt x="65" y="519"/>
                      <a:pt x="77" y="518"/>
                      <a:pt x="81" y="524"/>
                    </a:cubicBezTo>
                    <a:cubicBezTo>
                      <a:pt x="84" y="530"/>
                      <a:pt x="79" y="540"/>
                      <a:pt x="68" y="550"/>
                    </a:cubicBezTo>
                    <a:moveTo>
                      <a:pt x="81" y="539"/>
                    </a:moveTo>
                    <a:cubicBezTo>
                      <a:pt x="82" y="539"/>
                      <a:pt x="83" y="539"/>
                      <a:pt x="83" y="540"/>
                    </a:cubicBezTo>
                    <a:cubicBezTo>
                      <a:pt x="84" y="541"/>
                      <a:pt x="84" y="542"/>
                      <a:pt x="83" y="542"/>
                    </a:cubicBezTo>
                    <a:cubicBezTo>
                      <a:pt x="82" y="543"/>
                      <a:pt x="81" y="543"/>
                      <a:pt x="80" y="542"/>
                    </a:cubicBezTo>
                    <a:cubicBezTo>
                      <a:pt x="79" y="541"/>
                      <a:pt x="80" y="540"/>
                      <a:pt x="81" y="539"/>
                    </a:cubicBezTo>
                    <a:close/>
                    <a:moveTo>
                      <a:pt x="73" y="556"/>
                    </a:moveTo>
                    <a:cubicBezTo>
                      <a:pt x="79" y="554"/>
                      <a:pt x="84" y="554"/>
                      <a:pt x="86" y="557"/>
                    </a:cubicBezTo>
                    <a:cubicBezTo>
                      <a:pt x="88" y="560"/>
                      <a:pt x="87" y="565"/>
                      <a:pt x="84" y="570"/>
                    </a:cubicBezTo>
                    <a:moveTo>
                      <a:pt x="72" y="554"/>
                    </a:moveTo>
                    <a:cubicBezTo>
                      <a:pt x="81" y="550"/>
                      <a:pt x="89" y="549"/>
                      <a:pt x="91" y="553"/>
                    </a:cubicBezTo>
                    <a:cubicBezTo>
                      <a:pt x="94" y="557"/>
                      <a:pt x="92" y="564"/>
                      <a:pt x="86" y="571"/>
                    </a:cubicBezTo>
                    <a:moveTo>
                      <a:pt x="69" y="550"/>
                    </a:moveTo>
                    <a:cubicBezTo>
                      <a:pt x="82" y="544"/>
                      <a:pt x="94" y="542"/>
                      <a:pt x="99" y="548"/>
                    </a:cubicBezTo>
                    <a:cubicBezTo>
                      <a:pt x="103" y="553"/>
                      <a:pt x="98" y="564"/>
                      <a:pt x="89" y="575"/>
                    </a:cubicBezTo>
                    <a:moveTo>
                      <a:pt x="100" y="563"/>
                    </a:moveTo>
                    <a:cubicBezTo>
                      <a:pt x="101" y="562"/>
                      <a:pt x="102" y="562"/>
                      <a:pt x="102" y="563"/>
                    </a:cubicBezTo>
                    <a:cubicBezTo>
                      <a:pt x="103" y="564"/>
                      <a:pt x="103" y="565"/>
                      <a:pt x="102" y="566"/>
                    </a:cubicBezTo>
                    <a:cubicBezTo>
                      <a:pt x="101" y="566"/>
                      <a:pt x="100" y="566"/>
                      <a:pt x="99" y="565"/>
                    </a:cubicBezTo>
                    <a:cubicBezTo>
                      <a:pt x="99" y="564"/>
                      <a:pt x="99" y="563"/>
                      <a:pt x="100" y="563"/>
                    </a:cubicBezTo>
                    <a:close/>
                    <a:moveTo>
                      <a:pt x="93" y="580"/>
                    </a:moveTo>
                    <a:cubicBezTo>
                      <a:pt x="99" y="577"/>
                      <a:pt x="104" y="577"/>
                      <a:pt x="107" y="580"/>
                    </a:cubicBezTo>
                    <a:cubicBezTo>
                      <a:pt x="109" y="583"/>
                      <a:pt x="109" y="588"/>
                      <a:pt x="106" y="593"/>
                    </a:cubicBezTo>
                    <a:moveTo>
                      <a:pt x="92" y="578"/>
                    </a:moveTo>
                    <a:cubicBezTo>
                      <a:pt x="101" y="573"/>
                      <a:pt x="109" y="572"/>
                      <a:pt x="112" y="576"/>
                    </a:cubicBezTo>
                    <a:cubicBezTo>
                      <a:pt x="115" y="579"/>
                      <a:pt x="113" y="586"/>
                      <a:pt x="108" y="594"/>
                    </a:cubicBezTo>
                    <a:moveTo>
                      <a:pt x="89" y="575"/>
                    </a:moveTo>
                    <a:cubicBezTo>
                      <a:pt x="102" y="567"/>
                      <a:pt x="114" y="564"/>
                      <a:pt x="118" y="569"/>
                    </a:cubicBezTo>
                    <a:cubicBezTo>
                      <a:pt x="123" y="574"/>
                      <a:pt x="120" y="586"/>
                      <a:pt x="111" y="597"/>
                    </a:cubicBezTo>
                    <a:moveTo>
                      <a:pt x="121" y="584"/>
                    </a:moveTo>
                    <a:cubicBezTo>
                      <a:pt x="122" y="583"/>
                      <a:pt x="123" y="584"/>
                      <a:pt x="124" y="584"/>
                    </a:cubicBezTo>
                    <a:cubicBezTo>
                      <a:pt x="124" y="585"/>
                      <a:pt x="124" y="586"/>
                      <a:pt x="124" y="587"/>
                    </a:cubicBezTo>
                    <a:cubicBezTo>
                      <a:pt x="123" y="588"/>
                      <a:pt x="122" y="588"/>
                      <a:pt x="121" y="587"/>
                    </a:cubicBezTo>
                    <a:cubicBezTo>
                      <a:pt x="120" y="586"/>
                      <a:pt x="120" y="585"/>
                      <a:pt x="121" y="584"/>
                    </a:cubicBezTo>
                    <a:close/>
                    <a:moveTo>
                      <a:pt x="116" y="602"/>
                    </a:moveTo>
                    <a:cubicBezTo>
                      <a:pt x="122" y="599"/>
                      <a:pt x="127" y="599"/>
                      <a:pt x="130" y="601"/>
                    </a:cubicBezTo>
                    <a:cubicBezTo>
                      <a:pt x="132" y="604"/>
                      <a:pt x="132" y="608"/>
                      <a:pt x="130" y="614"/>
                    </a:cubicBezTo>
                    <a:moveTo>
                      <a:pt x="115" y="601"/>
                    </a:moveTo>
                    <a:cubicBezTo>
                      <a:pt x="123" y="595"/>
                      <a:pt x="131" y="593"/>
                      <a:pt x="134" y="596"/>
                    </a:cubicBezTo>
                    <a:cubicBezTo>
                      <a:pt x="138" y="599"/>
                      <a:pt x="136" y="606"/>
                      <a:pt x="132" y="615"/>
                    </a:cubicBezTo>
                    <a:moveTo>
                      <a:pt x="112" y="598"/>
                    </a:moveTo>
                    <a:cubicBezTo>
                      <a:pt x="124" y="588"/>
                      <a:pt x="135" y="585"/>
                      <a:pt x="140" y="589"/>
                    </a:cubicBezTo>
                    <a:cubicBezTo>
                      <a:pt x="145" y="594"/>
                      <a:pt x="143" y="605"/>
                      <a:pt x="135" y="618"/>
                    </a:cubicBezTo>
                    <a:moveTo>
                      <a:pt x="144" y="604"/>
                    </a:moveTo>
                    <a:cubicBezTo>
                      <a:pt x="145" y="603"/>
                      <a:pt x="146" y="603"/>
                      <a:pt x="147" y="604"/>
                    </a:cubicBezTo>
                    <a:cubicBezTo>
                      <a:pt x="148" y="604"/>
                      <a:pt x="148" y="606"/>
                      <a:pt x="147" y="606"/>
                    </a:cubicBezTo>
                    <a:cubicBezTo>
                      <a:pt x="146" y="607"/>
                      <a:pt x="145" y="607"/>
                      <a:pt x="144" y="606"/>
                    </a:cubicBezTo>
                    <a:cubicBezTo>
                      <a:pt x="143" y="606"/>
                      <a:pt x="143" y="605"/>
                      <a:pt x="144" y="604"/>
                    </a:cubicBezTo>
                    <a:close/>
                    <a:moveTo>
                      <a:pt x="141" y="622"/>
                    </a:moveTo>
                    <a:cubicBezTo>
                      <a:pt x="146" y="619"/>
                      <a:pt x="151" y="618"/>
                      <a:pt x="154" y="620"/>
                    </a:cubicBezTo>
                    <a:cubicBezTo>
                      <a:pt x="157" y="622"/>
                      <a:pt x="158" y="627"/>
                      <a:pt x="156" y="632"/>
                    </a:cubicBezTo>
                    <a:moveTo>
                      <a:pt x="140" y="621"/>
                    </a:moveTo>
                    <a:cubicBezTo>
                      <a:pt x="147" y="614"/>
                      <a:pt x="155" y="611"/>
                      <a:pt x="158" y="614"/>
                    </a:cubicBezTo>
                    <a:cubicBezTo>
                      <a:pt x="162" y="617"/>
                      <a:pt x="161" y="624"/>
                      <a:pt x="158" y="633"/>
                    </a:cubicBezTo>
                    <a:moveTo>
                      <a:pt x="136" y="618"/>
                    </a:moveTo>
                    <a:cubicBezTo>
                      <a:pt x="147" y="608"/>
                      <a:pt x="158" y="603"/>
                      <a:pt x="164" y="607"/>
                    </a:cubicBezTo>
                    <a:cubicBezTo>
                      <a:pt x="169" y="611"/>
                      <a:pt x="168" y="623"/>
                      <a:pt x="161" y="636"/>
                    </a:cubicBezTo>
                    <a:moveTo>
                      <a:pt x="169" y="621"/>
                    </a:moveTo>
                    <a:cubicBezTo>
                      <a:pt x="170" y="620"/>
                      <a:pt x="171" y="620"/>
                      <a:pt x="172" y="621"/>
                    </a:cubicBezTo>
                    <a:cubicBezTo>
                      <a:pt x="172" y="621"/>
                      <a:pt x="173" y="623"/>
                      <a:pt x="172" y="623"/>
                    </a:cubicBezTo>
                    <a:cubicBezTo>
                      <a:pt x="171" y="624"/>
                      <a:pt x="170" y="624"/>
                      <a:pt x="169" y="624"/>
                    </a:cubicBezTo>
                    <a:cubicBezTo>
                      <a:pt x="169" y="623"/>
                      <a:pt x="168" y="622"/>
                      <a:pt x="169" y="621"/>
                    </a:cubicBezTo>
                    <a:close/>
                    <a:moveTo>
                      <a:pt x="168" y="639"/>
                    </a:moveTo>
                    <a:cubicBezTo>
                      <a:pt x="172" y="636"/>
                      <a:pt x="177" y="634"/>
                      <a:pt x="180" y="636"/>
                    </a:cubicBezTo>
                    <a:cubicBezTo>
                      <a:pt x="184" y="638"/>
                      <a:pt x="185" y="643"/>
                      <a:pt x="184" y="648"/>
                    </a:cubicBezTo>
                    <a:moveTo>
                      <a:pt x="166" y="638"/>
                    </a:moveTo>
                    <a:cubicBezTo>
                      <a:pt x="173" y="631"/>
                      <a:pt x="180" y="628"/>
                      <a:pt x="184" y="630"/>
                    </a:cubicBezTo>
                    <a:cubicBezTo>
                      <a:pt x="188" y="633"/>
                      <a:pt x="188" y="640"/>
                      <a:pt x="185" y="649"/>
                    </a:cubicBezTo>
                    <a:moveTo>
                      <a:pt x="162" y="636"/>
                    </a:moveTo>
                    <a:cubicBezTo>
                      <a:pt x="172" y="625"/>
                      <a:pt x="183" y="619"/>
                      <a:pt x="189" y="623"/>
                    </a:cubicBezTo>
                    <a:cubicBezTo>
                      <a:pt x="195" y="626"/>
                      <a:pt x="194" y="638"/>
                      <a:pt x="189" y="651"/>
                    </a:cubicBezTo>
                    <a:moveTo>
                      <a:pt x="195" y="636"/>
                    </a:moveTo>
                    <a:cubicBezTo>
                      <a:pt x="196" y="635"/>
                      <a:pt x="197" y="635"/>
                      <a:pt x="198" y="635"/>
                    </a:cubicBezTo>
                    <a:cubicBezTo>
                      <a:pt x="199" y="636"/>
                      <a:pt x="199" y="637"/>
                      <a:pt x="199" y="638"/>
                    </a:cubicBezTo>
                    <a:cubicBezTo>
                      <a:pt x="198" y="639"/>
                      <a:pt x="197" y="639"/>
                      <a:pt x="196" y="639"/>
                    </a:cubicBezTo>
                    <a:cubicBezTo>
                      <a:pt x="195" y="638"/>
                      <a:pt x="195" y="637"/>
                      <a:pt x="195" y="636"/>
                    </a:cubicBezTo>
                    <a:close/>
                    <a:moveTo>
                      <a:pt x="196" y="654"/>
                    </a:moveTo>
                    <a:cubicBezTo>
                      <a:pt x="200" y="650"/>
                      <a:pt x="205" y="648"/>
                      <a:pt x="208" y="650"/>
                    </a:cubicBezTo>
                    <a:cubicBezTo>
                      <a:pt x="211" y="652"/>
                      <a:pt x="213" y="656"/>
                      <a:pt x="212" y="662"/>
                    </a:cubicBezTo>
                    <a:moveTo>
                      <a:pt x="194" y="653"/>
                    </a:moveTo>
                    <a:cubicBezTo>
                      <a:pt x="200" y="646"/>
                      <a:pt x="207" y="642"/>
                      <a:pt x="211" y="644"/>
                    </a:cubicBezTo>
                    <a:cubicBezTo>
                      <a:pt x="215" y="646"/>
                      <a:pt x="216" y="653"/>
                      <a:pt x="214" y="663"/>
                    </a:cubicBezTo>
                    <a:moveTo>
                      <a:pt x="190" y="651"/>
                    </a:moveTo>
                    <a:cubicBezTo>
                      <a:pt x="199" y="639"/>
                      <a:pt x="209" y="633"/>
                      <a:pt x="215" y="636"/>
                    </a:cubicBezTo>
                    <a:cubicBezTo>
                      <a:pt x="221" y="639"/>
                      <a:pt x="222" y="650"/>
                      <a:pt x="218" y="664"/>
                    </a:cubicBezTo>
                    <a:moveTo>
                      <a:pt x="223" y="649"/>
                    </a:moveTo>
                    <a:cubicBezTo>
                      <a:pt x="223" y="648"/>
                      <a:pt x="225" y="647"/>
                      <a:pt x="225" y="648"/>
                    </a:cubicBezTo>
                    <a:cubicBezTo>
                      <a:pt x="226" y="648"/>
                      <a:pt x="227" y="649"/>
                      <a:pt x="226" y="650"/>
                    </a:cubicBezTo>
                    <a:cubicBezTo>
                      <a:pt x="226" y="651"/>
                      <a:pt x="225" y="652"/>
                      <a:pt x="224" y="651"/>
                    </a:cubicBezTo>
                    <a:cubicBezTo>
                      <a:pt x="223" y="651"/>
                      <a:pt x="222" y="650"/>
                      <a:pt x="223" y="649"/>
                    </a:cubicBezTo>
                    <a:close/>
                    <a:moveTo>
                      <a:pt x="225" y="667"/>
                    </a:moveTo>
                    <a:cubicBezTo>
                      <a:pt x="229" y="662"/>
                      <a:pt x="233" y="660"/>
                      <a:pt x="237" y="661"/>
                    </a:cubicBezTo>
                    <a:cubicBezTo>
                      <a:pt x="240" y="663"/>
                      <a:pt x="242" y="667"/>
                      <a:pt x="242" y="673"/>
                    </a:cubicBezTo>
                    <a:moveTo>
                      <a:pt x="223" y="666"/>
                    </a:moveTo>
                    <a:cubicBezTo>
                      <a:pt x="229" y="658"/>
                      <a:pt x="235" y="653"/>
                      <a:pt x="239" y="655"/>
                    </a:cubicBezTo>
                    <a:cubicBezTo>
                      <a:pt x="244" y="656"/>
                      <a:pt x="245" y="664"/>
                      <a:pt x="244" y="673"/>
                    </a:cubicBezTo>
                    <a:moveTo>
                      <a:pt x="219" y="664"/>
                    </a:moveTo>
                    <a:cubicBezTo>
                      <a:pt x="227" y="651"/>
                      <a:pt x="236" y="644"/>
                      <a:pt x="243" y="646"/>
                    </a:cubicBezTo>
                    <a:cubicBezTo>
                      <a:pt x="249" y="649"/>
                      <a:pt x="251" y="660"/>
                      <a:pt x="248" y="675"/>
                    </a:cubicBezTo>
                    <a:moveTo>
                      <a:pt x="252" y="658"/>
                    </a:moveTo>
                    <a:cubicBezTo>
                      <a:pt x="252" y="657"/>
                      <a:pt x="253" y="657"/>
                      <a:pt x="254" y="657"/>
                    </a:cubicBezTo>
                    <a:cubicBezTo>
                      <a:pt x="255" y="658"/>
                      <a:pt x="256" y="659"/>
                      <a:pt x="255" y="660"/>
                    </a:cubicBezTo>
                    <a:cubicBezTo>
                      <a:pt x="255" y="661"/>
                      <a:pt x="254" y="661"/>
                      <a:pt x="253" y="661"/>
                    </a:cubicBezTo>
                    <a:cubicBezTo>
                      <a:pt x="252" y="661"/>
                      <a:pt x="251" y="659"/>
                      <a:pt x="252" y="658"/>
                    </a:cubicBezTo>
                    <a:close/>
                    <a:moveTo>
                      <a:pt x="255" y="676"/>
                    </a:moveTo>
                    <a:cubicBezTo>
                      <a:pt x="259" y="671"/>
                      <a:pt x="263" y="669"/>
                      <a:pt x="267" y="670"/>
                    </a:cubicBezTo>
                    <a:cubicBezTo>
                      <a:pt x="270" y="671"/>
                      <a:pt x="272" y="675"/>
                      <a:pt x="273" y="681"/>
                    </a:cubicBezTo>
                    <a:moveTo>
                      <a:pt x="254" y="676"/>
                    </a:moveTo>
                    <a:cubicBezTo>
                      <a:pt x="258" y="667"/>
                      <a:pt x="264" y="662"/>
                      <a:pt x="269" y="663"/>
                    </a:cubicBezTo>
                    <a:cubicBezTo>
                      <a:pt x="273" y="664"/>
                      <a:pt x="275" y="671"/>
                      <a:pt x="275" y="681"/>
                    </a:cubicBezTo>
                    <a:moveTo>
                      <a:pt x="249" y="675"/>
                    </a:moveTo>
                    <a:cubicBezTo>
                      <a:pt x="256" y="661"/>
                      <a:pt x="264" y="653"/>
                      <a:pt x="271" y="654"/>
                    </a:cubicBezTo>
                    <a:cubicBezTo>
                      <a:pt x="278" y="656"/>
                      <a:pt x="281" y="667"/>
                      <a:pt x="279" y="682"/>
                    </a:cubicBezTo>
                    <a:moveTo>
                      <a:pt x="281" y="666"/>
                    </a:moveTo>
                    <a:cubicBezTo>
                      <a:pt x="281" y="665"/>
                      <a:pt x="282" y="664"/>
                      <a:pt x="283" y="664"/>
                    </a:cubicBezTo>
                    <a:cubicBezTo>
                      <a:pt x="284" y="665"/>
                      <a:pt x="285" y="666"/>
                      <a:pt x="285" y="667"/>
                    </a:cubicBezTo>
                    <a:cubicBezTo>
                      <a:pt x="284" y="668"/>
                      <a:pt x="283" y="668"/>
                      <a:pt x="282" y="668"/>
                    </a:cubicBezTo>
                    <a:cubicBezTo>
                      <a:pt x="281" y="668"/>
                      <a:pt x="281" y="667"/>
                      <a:pt x="281" y="666"/>
                    </a:cubicBezTo>
                    <a:close/>
                    <a:moveTo>
                      <a:pt x="286" y="683"/>
                    </a:moveTo>
                    <a:cubicBezTo>
                      <a:pt x="289" y="678"/>
                      <a:pt x="293" y="675"/>
                      <a:pt x="297" y="676"/>
                    </a:cubicBezTo>
                    <a:cubicBezTo>
                      <a:pt x="301" y="676"/>
                      <a:pt x="303" y="680"/>
                      <a:pt x="304" y="686"/>
                    </a:cubicBezTo>
                    <a:moveTo>
                      <a:pt x="285" y="683"/>
                    </a:moveTo>
                    <a:cubicBezTo>
                      <a:pt x="289" y="674"/>
                      <a:pt x="294" y="668"/>
                      <a:pt x="298" y="669"/>
                    </a:cubicBezTo>
                    <a:cubicBezTo>
                      <a:pt x="303" y="670"/>
                      <a:pt x="306" y="676"/>
                      <a:pt x="306" y="686"/>
                    </a:cubicBezTo>
                    <a:moveTo>
                      <a:pt x="280" y="682"/>
                    </a:moveTo>
                    <a:cubicBezTo>
                      <a:pt x="285" y="668"/>
                      <a:pt x="293" y="659"/>
                      <a:pt x="300" y="660"/>
                    </a:cubicBezTo>
                    <a:cubicBezTo>
                      <a:pt x="307" y="661"/>
                      <a:pt x="311" y="672"/>
                      <a:pt x="311" y="687"/>
                    </a:cubicBezTo>
                    <a:moveTo>
                      <a:pt x="311" y="670"/>
                    </a:moveTo>
                    <a:cubicBezTo>
                      <a:pt x="311" y="669"/>
                      <a:pt x="312" y="668"/>
                      <a:pt x="313" y="669"/>
                    </a:cubicBezTo>
                    <a:cubicBezTo>
                      <a:pt x="314" y="669"/>
                      <a:pt x="315" y="670"/>
                      <a:pt x="315" y="671"/>
                    </a:cubicBezTo>
                    <a:cubicBezTo>
                      <a:pt x="315" y="672"/>
                      <a:pt x="314" y="672"/>
                      <a:pt x="313" y="672"/>
                    </a:cubicBezTo>
                    <a:cubicBezTo>
                      <a:pt x="312" y="672"/>
                      <a:pt x="311" y="671"/>
                      <a:pt x="311" y="670"/>
                    </a:cubicBezTo>
                    <a:close/>
                    <a:moveTo>
                      <a:pt x="318" y="687"/>
                    </a:moveTo>
                    <a:cubicBezTo>
                      <a:pt x="321" y="682"/>
                      <a:pt x="324" y="678"/>
                      <a:pt x="328" y="678"/>
                    </a:cubicBezTo>
                    <a:cubicBezTo>
                      <a:pt x="332" y="679"/>
                      <a:pt x="335" y="682"/>
                      <a:pt x="336" y="688"/>
                    </a:cubicBezTo>
                    <a:moveTo>
                      <a:pt x="316" y="687"/>
                    </a:moveTo>
                    <a:cubicBezTo>
                      <a:pt x="319" y="677"/>
                      <a:pt x="324" y="671"/>
                      <a:pt x="329" y="672"/>
                    </a:cubicBezTo>
                    <a:cubicBezTo>
                      <a:pt x="333" y="672"/>
                      <a:pt x="337" y="679"/>
                      <a:pt x="338" y="688"/>
                    </a:cubicBezTo>
                    <a:moveTo>
                      <a:pt x="312" y="686"/>
                    </a:moveTo>
                    <a:cubicBezTo>
                      <a:pt x="316" y="672"/>
                      <a:pt x="323" y="662"/>
                      <a:pt x="329" y="663"/>
                    </a:cubicBezTo>
                    <a:cubicBezTo>
                      <a:pt x="336" y="663"/>
                      <a:pt x="341" y="674"/>
                      <a:pt x="343" y="688"/>
                    </a:cubicBezTo>
                    <a:moveTo>
                      <a:pt x="341" y="672"/>
                    </a:moveTo>
                    <a:cubicBezTo>
                      <a:pt x="341" y="671"/>
                      <a:pt x="342" y="670"/>
                      <a:pt x="343" y="670"/>
                    </a:cubicBezTo>
                    <a:cubicBezTo>
                      <a:pt x="344" y="670"/>
                      <a:pt x="345" y="671"/>
                      <a:pt x="345" y="672"/>
                    </a:cubicBezTo>
                    <a:cubicBezTo>
                      <a:pt x="345" y="673"/>
                      <a:pt x="344" y="674"/>
                      <a:pt x="343" y="674"/>
                    </a:cubicBezTo>
                    <a:cubicBezTo>
                      <a:pt x="342" y="674"/>
                      <a:pt x="341" y="673"/>
                      <a:pt x="341" y="672"/>
                    </a:cubicBezTo>
                    <a:close/>
                  </a:path>
                </a:pathLst>
              </a:custGeom>
              <a:noFill/>
              <a:ln w="0">
                <a:solidFill>
                  <a:srgbClr val="00CCFF"/>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aphicFrame>
            <p:nvGraphicFramePr>
              <p:cNvPr id="3143" name="Object 60"/>
              <p:cNvGraphicFramePr>
                <a:graphicFrameLocks noChangeAspect="1"/>
              </p:cNvGraphicFramePr>
              <p:nvPr/>
            </p:nvGraphicFramePr>
            <p:xfrm>
              <a:off x="2256" y="1710"/>
              <a:ext cx="954" cy="898"/>
            </p:xfrm>
            <a:graphic>
              <a:graphicData uri="http://schemas.openxmlformats.org/presentationml/2006/ole">
                <mc:AlternateContent xmlns:mc="http://schemas.openxmlformats.org/markup-compatibility/2006">
                  <mc:Choice xmlns:v="urn:schemas-microsoft-com:vml" Requires="v">
                    <p:oleObj name="CorelDRAW" r:id="rId6" imgW="3744360" imgH="3528360" progId="CorelDRAW.Graphic.11">
                      <p:embed/>
                    </p:oleObj>
                  </mc:Choice>
                  <mc:Fallback>
                    <p:oleObj name="CorelDRAW" r:id="rId6" imgW="3744360" imgH="3528360" progId="CorelDRAW.Graphic.11">
                      <p:embed/>
                      <p:pic>
                        <p:nvPicPr>
                          <p:cNvPr id="3143" name="Object 60"/>
                          <p:cNvPicPr>
                            <a:picLocks noChangeAspect="1" noChangeArrowheads="1"/>
                          </p:cNvPicPr>
                          <p:nvPr/>
                        </p:nvPicPr>
                        <p:blipFill>
                          <a:blip r:embed="rId7">
                            <a:lum bright="88000" contrast="-100000"/>
                            <a:extLst>
                              <a:ext uri="{28A0092B-C50C-407E-A947-70E740481C1C}">
                                <a14:useLocalDpi xmlns:a14="http://schemas.microsoft.com/office/drawing/2010/main" val="0"/>
                              </a:ext>
                            </a:extLst>
                          </a:blip>
                          <a:srcRect/>
                          <a:stretch>
                            <a:fillRect/>
                          </a:stretch>
                        </p:blipFill>
                        <p:spPr bwMode="auto">
                          <a:xfrm>
                            <a:off x="2256" y="1710"/>
                            <a:ext cx="954" cy="898"/>
                          </a:xfrm>
                          <a:prstGeom prst="rect">
                            <a:avLst/>
                          </a:prstGeom>
                          <a:noFill/>
                          <a:ln w="9525">
                            <a:solidFill>
                              <a:srgbClr val="00CC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sp>
        <p:nvSpPr>
          <p:cNvPr id="3078" name="WordArt 61"/>
          <p:cNvSpPr>
            <a:spLocks noChangeArrowheads="1" noChangeShapeType="1" noTextEdit="1"/>
          </p:cNvSpPr>
          <p:nvPr/>
        </p:nvSpPr>
        <p:spPr bwMode="auto">
          <a:xfrm>
            <a:off x="2502446" y="1659489"/>
            <a:ext cx="7480300" cy="4103053"/>
          </a:xfrm>
          <a:prstGeom prst="rect">
            <a:avLst/>
          </a:prstGeom>
        </p:spPr>
        <p:txBody>
          <a:bodyPr spcFirstLastPara="1" wrap="none" fromWordArt="1">
            <a:prstTxWarp prst="textArchUp">
              <a:avLst>
                <a:gd name="adj" fmla="val 10545185"/>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b="1" i="1" u="none" strike="noStrike" kern="10" cap="none" spc="0" normalizeH="0" baseline="0" noProof="0" dirty="0">
                <a:ln w="9525">
                  <a:solidFill>
                    <a:srgbClr val="000000"/>
                  </a:solidFill>
                  <a:round/>
                  <a:headEnd/>
                  <a:tailEnd/>
                </a:ln>
                <a:gradFill rotWithShape="1">
                  <a:gsLst>
                    <a:gs pos="0">
                      <a:srgbClr val="0000FF"/>
                    </a:gs>
                    <a:gs pos="50000">
                      <a:srgbClr val="9E9EFF"/>
                    </a:gs>
                    <a:gs pos="100000">
                      <a:srgbClr val="0000FF"/>
                    </a:gs>
                  </a:gsLst>
                  <a:lin ang="5400000" scaled="1"/>
                </a:gradFill>
                <a:effectLst/>
                <a:uLnTx/>
                <a:uFillTx/>
                <a:latin typeface="Times New Roman"/>
                <a:ea typeface="+mn-ea"/>
                <a:cs typeface="Times New Roman"/>
              </a:rPr>
              <a:t>Nhiệt liệt chào đón quý thầy cô giáo về dự </a:t>
            </a:r>
            <a:r>
              <a:rPr lang="en-US" sz="4800" b="1" i="1" kern="10" dirty="0">
                <a:ln w="9525">
                  <a:solidFill>
                    <a:srgbClr val="000000"/>
                  </a:solidFill>
                  <a:round/>
                  <a:headEnd/>
                  <a:tailEnd/>
                </a:ln>
                <a:gradFill rotWithShape="1">
                  <a:gsLst>
                    <a:gs pos="0">
                      <a:srgbClr val="0000FF"/>
                    </a:gs>
                    <a:gs pos="50000">
                      <a:srgbClr val="9E9EFF"/>
                    </a:gs>
                    <a:gs pos="100000">
                      <a:srgbClr val="0000FF"/>
                    </a:gs>
                  </a:gsLst>
                  <a:lin ang="5400000" scaled="1"/>
                </a:gradFill>
                <a:latin typeface="Times New Roman"/>
                <a:cs typeface="Times New Roman"/>
              </a:rPr>
              <a:t>SHCM</a:t>
            </a:r>
            <a:endParaRPr kumimoji="0" lang="en-US" sz="4800" b="1" i="1" u="none" strike="noStrike" kern="10" cap="none" spc="0" normalizeH="0" baseline="0" noProof="0" dirty="0">
              <a:ln w="9525">
                <a:solidFill>
                  <a:srgbClr val="000000"/>
                </a:solidFill>
                <a:round/>
                <a:headEnd/>
                <a:tailEnd/>
              </a:ln>
              <a:gradFill rotWithShape="1">
                <a:gsLst>
                  <a:gs pos="0">
                    <a:srgbClr val="0000FF"/>
                  </a:gs>
                  <a:gs pos="50000">
                    <a:srgbClr val="9E9EFF"/>
                  </a:gs>
                  <a:gs pos="100000">
                    <a:srgbClr val="0000FF"/>
                  </a:gs>
                </a:gsLst>
                <a:lin ang="5400000" scaled="1"/>
              </a:gradFill>
              <a:effectLst/>
              <a:uLnTx/>
              <a:uFillTx/>
              <a:latin typeface="Times New Roman"/>
              <a:ea typeface="+mn-ea"/>
              <a:cs typeface="Times New Roman"/>
            </a:endParaRPr>
          </a:p>
        </p:txBody>
      </p:sp>
      <p:sp>
        <p:nvSpPr>
          <p:cNvPr id="1037" name="Text Box 62"/>
          <p:cNvSpPr txBox="1">
            <a:spLocks noChangeArrowheads="1"/>
          </p:cNvSpPr>
          <p:nvPr/>
        </p:nvSpPr>
        <p:spPr bwMode="auto">
          <a:xfrm>
            <a:off x="2219167" y="3311312"/>
            <a:ext cx="7848600" cy="1615825"/>
          </a:xfrm>
          <a:prstGeom prst="rect">
            <a:avLst/>
          </a:prstGeom>
          <a:noFill/>
          <a:ln>
            <a:noFill/>
          </a:ln>
        </p:spPr>
        <p:txBody>
          <a:bodyPr wrap="square" lIns="91438" tIns="45719" rIns="91438" bIns="45719">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300" b="1" i="0" u="none" strike="noStrike" kern="10" cap="none" spc="0" normalizeH="0" baseline="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baseline="0" noProof="0" dirty="0" err="1">
                <a:ln w="9525">
                  <a:round/>
                  <a:headEnd/>
                  <a:tailEnd/>
                </a:ln>
                <a:solidFill>
                  <a:srgbClr val="C00000"/>
                </a:solidFill>
                <a:effectLst/>
                <a:uLnTx/>
                <a:uFillTx/>
                <a:latin typeface="Times New Roman"/>
                <a:ea typeface="+mn-ea"/>
                <a:cs typeface="Times New Roman"/>
              </a:rPr>
              <a:t>Môn</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Tự</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nhiên</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và</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Xã</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hội</a:t>
            </a:r>
            <a:endPar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baseline="0" noProof="0" dirty="0">
                <a:ln w="9525">
                  <a:round/>
                  <a:headEnd/>
                  <a:tailEnd/>
                </a:ln>
                <a:solidFill>
                  <a:srgbClr val="C00000"/>
                </a:solidFill>
                <a:effectLst/>
                <a:uLnTx/>
                <a:uFillTx/>
                <a:latin typeface="Times New Roman"/>
                <a:ea typeface="+mn-ea"/>
                <a:cs typeface="Times New Roman"/>
              </a:rPr>
              <a:t>Bài</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học Stem </a:t>
            </a:r>
            <a:endParaRPr kumimoji="0" lang="en-US" sz="3300" b="1" i="0" u="none" strike="noStrike" kern="10" cap="none" spc="0" normalizeH="0" baseline="0" noProof="0" dirty="0">
              <a:ln w="9525">
                <a:round/>
                <a:headEnd/>
                <a:tailEnd/>
              </a:ln>
              <a:solidFill>
                <a:srgbClr val="C00000"/>
              </a:solidFill>
              <a:effectLst/>
              <a:uLnTx/>
              <a:uFillTx/>
              <a:latin typeface="Times New Roman"/>
              <a:ea typeface="+mn-ea"/>
              <a:cs typeface="Times New Roman"/>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300" b="1" i="0" u="none" strike="noStrike" kern="10" cap="none" spc="0" normalizeH="0" baseline="0" noProof="0" dirty="0" err="1">
                <a:ln w="9525">
                  <a:round/>
                  <a:headEnd/>
                  <a:tailEnd/>
                </a:ln>
                <a:solidFill>
                  <a:srgbClr val="C00000"/>
                </a:solidFill>
                <a:effectLst/>
                <a:uLnTx/>
                <a:uFillTx/>
                <a:latin typeface="Times New Roman"/>
                <a:ea typeface="+mn-ea"/>
                <a:cs typeface="Times New Roman"/>
              </a:rPr>
              <a:t>Bài</a:t>
            </a:r>
            <a:r>
              <a:rPr kumimoji="0" lang="en-US" sz="3300" b="1" i="0" u="none" strike="noStrike" kern="10" cap="none" spc="0" normalizeH="0" baseline="0" noProof="0" dirty="0">
                <a:ln w="9525">
                  <a:round/>
                  <a:headEnd/>
                  <a:tailEnd/>
                </a:ln>
                <a:solidFill>
                  <a:srgbClr val="C00000"/>
                </a:solidFill>
                <a:effectLst/>
                <a:uLnTx/>
                <a:uFillTx/>
                <a:latin typeface="Times New Roman"/>
                <a:ea typeface="+mn-ea"/>
                <a:cs typeface="Times New Roman"/>
              </a:rPr>
              <a:t> 4:</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Sổ</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tay</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Thực</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vật</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quanh</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em</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a:t>
            </a:r>
            <a:r>
              <a:rPr kumimoji="0" lang="en-US" sz="3300" b="1" i="0" u="none" strike="noStrike" kern="10" cap="none" spc="0" normalizeH="0" noProof="0" dirty="0" err="1">
                <a:ln w="9525">
                  <a:round/>
                  <a:headEnd/>
                  <a:tailEnd/>
                </a:ln>
                <a:solidFill>
                  <a:srgbClr val="C00000"/>
                </a:solidFill>
                <a:effectLst/>
                <a:uLnTx/>
                <a:uFillTx/>
                <a:latin typeface="Times New Roman"/>
                <a:ea typeface="+mn-ea"/>
                <a:cs typeface="Times New Roman"/>
              </a:rPr>
              <a:t>tiết</a:t>
            </a:r>
            <a:r>
              <a:rPr kumimoji="0" lang="en-US" sz="3300" b="1" i="0" u="none" strike="noStrike" kern="10" cap="none" spc="0" normalizeH="0" noProof="0" dirty="0">
                <a:ln w="9525">
                  <a:round/>
                  <a:headEnd/>
                  <a:tailEnd/>
                </a:ln>
                <a:solidFill>
                  <a:srgbClr val="C00000"/>
                </a:solidFill>
                <a:effectLst/>
                <a:uLnTx/>
                <a:uFillTx/>
                <a:latin typeface="Times New Roman"/>
                <a:ea typeface="+mn-ea"/>
                <a:cs typeface="Times New Roman"/>
              </a:rPr>
              <a:t> 1)</a:t>
            </a:r>
            <a:endParaRPr kumimoji="0" lang="en-US" sz="3300" b="1" i="0" u="none" strike="noStrike" kern="10" cap="none" spc="0" normalizeH="0" baseline="0" noProof="0" dirty="0">
              <a:ln w="9525">
                <a:round/>
                <a:headEnd/>
                <a:tailEnd/>
              </a:ln>
              <a:solidFill>
                <a:srgbClr val="C00000"/>
              </a:solidFill>
              <a:effectLst/>
              <a:uLnTx/>
              <a:uFillTx/>
              <a:latin typeface="Times New Roman"/>
              <a:ea typeface="+mn-ea"/>
              <a:cs typeface="Times New Roman"/>
            </a:endParaRPr>
          </a:p>
        </p:txBody>
      </p:sp>
      <p:graphicFrame>
        <p:nvGraphicFramePr>
          <p:cNvPr id="3080" name="Object 63"/>
          <p:cNvGraphicFramePr>
            <a:graphicFrameLocks noChangeAspect="1"/>
          </p:cNvGraphicFramePr>
          <p:nvPr>
            <p:extLst>
              <p:ext uri="{D42A27DB-BD31-4B8C-83A1-F6EECF244321}">
                <p14:modId xmlns:p14="http://schemas.microsoft.com/office/powerpoint/2010/main" val="1885525578"/>
              </p:ext>
            </p:extLst>
          </p:nvPr>
        </p:nvGraphicFramePr>
        <p:xfrm>
          <a:off x="5129730" y="1919341"/>
          <a:ext cx="2362200" cy="858961"/>
        </p:xfrm>
        <a:graphic>
          <a:graphicData uri="http://schemas.openxmlformats.org/presentationml/2006/ole">
            <mc:AlternateContent xmlns:mc="http://schemas.openxmlformats.org/markup-compatibility/2006">
              <mc:Choice xmlns:v="urn:schemas-microsoft-com:vml" Requires="v">
                <p:oleObj r:id="rId8" imgW="1036015" imgH="504749" progId="">
                  <p:embed/>
                </p:oleObj>
              </mc:Choice>
              <mc:Fallback>
                <p:oleObj r:id="rId8" imgW="1036015" imgH="504749" progId="">
                  <p:embed/>
                  <p:pic>
                    <p:nvPicPr>
                      <p:cNvPr id="3080" name="Object 6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29730" y="1919341"/>
                        <a:ext cx="2362200" cy="858961"/>
                      </a:xfrm>
                      <a:prstGeom prst="rect">
                        <a:avLst/>
                      </a:prstGeom>
                      <a:noFill/>
                      <a:ln>
                        <a:noFill/>
                      </a:ln>
                    </p:spPr>
                  </p:pic>
                </p:oleObj>
              </mc:Fallback>
            </mc:AlternateContent>
          </a:graphicData>
        </a:graphic>
      </p:graphicFrame>
      <p:pic>
        <p:nvPicPr>
          <p:cNvPr id="92225" name="Picture 65" descr="Firewrk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869078" y="2475209"/>
            <a:ext cx="21463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6" name="Picture 66" descr="Firewrk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21610" y="1014816"/>
            <a:ext cx="214630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7" name="Picture 67" descr="Firewrk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41086" y="1138737"/>
            <a:ext cx="214630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084" name="Object 68"/>
          <p:cNvGraphicFramePr>
            <a:graphicFrameLocks noChangeAspect="1"/>
          </p:cNvGraphicFramePr>
          <p:nvPr>
            <p:extLst>
              <p:ext uri="{D42A27DB-BD31-4B8C-83A1-F6EECF244321}">
                <p14:modId xmlns:p14="http://schemas.microsoft.com/office/powerpoint/2010/main" val="2819480395"/>
              </p:ext>
            </p:extLst>
          </p:nvPr>
        </p:nvGraphicFramePr>
        <p:xfrm>
          <a:off x="2721999" y="6060402"/>
          <a:ext cx="3850216" cy="333375"/>
        </p:xfrm>
        <a:graphic>
          <a:graphicData uri="http://schemas.openxmlformats.org/presentationml/2006/ole">
            <mc:AlternateContent xmlns:mc="http://schemas.openxmlformats.org/markup-compatibility/2006">
              <mc:Choice xmlns:v="urn:schemas-microsoft-com:vml" Requires="v">
                <p:oleObj r:id="rId11" imgW="4547520" imgH="524880" progId="CorelDRAW.Graphic.12">
                  <p:embed/>
                </p:oleObj>
              </mc:Choice>
              <mc:Fallback>
                <p:oleObj r:id="rId11" imgW="4547520" imgH="524880" progId="CorelDRAW.Graphic.12">
                  <p:embed/>
                  <p:pic>
                    <p:nvPicPr>
                      <p:cNvPr id="3084" name="Object 6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21999" y="6060402"/>
                        <a:ext cx="3850216"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85" name="Object 69"/>
          <p:cNvGraphicFramePr>
            <a:graphicFrameLocks noChangeAspect="1"/>
          </p:cNvGraphicFramePr>
          <p:nvPr>
            <p:extLst>
              <p:ext uri="{D42A27DB-BD31-4B8C-83A1-F6EECF244321}">
                <p14:modId xmlns:p14="http://schemas.microsoft.com/office/powerpoint/2010/main" val="2030059531"/>
              </p:ext>
            </p:extLst>
          </p:nvPr>
        </p:nvGraphicFramePr>
        <p:xfrm>
          <a:off x="6501342" y="6025919"/>
          <a:ext cx="2895600" cy="333375"/>
        </p:xfrm>
        <a:graphic>
          <a:graphicData uri="http://schemas.openxmlformats.org/presentationml/2006/ole">
            <mc:AlternateContent xmlns:mc="http://schemas.openxmlformats.org/markup-compatibility/2006">
              <mc:Choice xmlns:v="urn:schemas-microsoft-com:vml" Requires="v">
                <p:oleObj r:id="rId11" imgW="4547520" imgH="524880" progId="CorelDRAW.Graphic.12">
                  <p:embed/>
                </p:oleObj>
              </mc:Choice>
              <mc:Fallback>
                <p:oleObj r:id="rId11" imgW="4547520" imgH="524880" progId="CorelDRAW.Graphic.12">
                  <p:embed/>
                  <p:pic>
                    <p:nvPicPr>
                      <p:cNvPr id="3085" name="Object 6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01342" y="6025919"/>
                        <a:ext cx="28956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86" name="Object 70"/>
          <p:cNvGraphicFramePr>
            <a:graphicFrameLocks noChangeAspect="1"/>
          </p:cNvGraphicFramePr>
          <p:nvPr>
            <p:extLst>
              <p:ext uri="{D42A27DB-BD31-4B8C-83A1-F6EECF244321}">
                <p14:modId xmlns:p14="http://schemas.microsoft.com/office/powerpoint/2010/main" val="582816780"/>
              </p:ext>
            </p:extLst>
          </p:nvPr>
        </p:nvGraphicFramePr>
        <p:xfrm>
          <a:off x="6400800" y="2571751"/>
          <a:ext cx="914400" cy="563213"/>
        </p:xfrm>
        <a:graphic>
          <a:graphicData uri="http://schemas.openxmlformats.org/presentationml/2006/ole">
            <mc:AlternateContent xmlns:mc="http://schemas.openxmlformats.org/markup-compatibility/2006">
              <mc:Choice xmlns:v="urn:schemas-microsoft-com:vml" Requires="v">
                <p:oleObj r:id="rId13" imgW="812902" imgH="1224382" progId="">
                  <p:embed/>
                </p:oleObj>
              </mc:Choice>
              <mc:Fallback>
                <p:oleObj r:id="rId13" imgW="812902" imgH="1224382" progId="">
                  <p:embed/>
                  <p:pic>
                    <p:nvPicPr>
                      <p:cNvPr id="3086" name="Object 7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00800" y="2571751"/>
                        <a:ext cx="914400" cy="563213"/>
                      </a:xfrm>
                      <a:prstGeom prst="rect">
                        <a:avLst/>
                      </a:prstGeom>
                      <a:noFill/>
                      <a:ln>
                        <a:noFill/>
                      </a:ln>
                    </p:spPr>
                  </p:pic>
                </p:oleObj>
              </mc:Fallback>
            </mc:AlternateContent>
          </a:graphicData>
        </a:graphic>
      </p:graphicFrame>
      <p:pic>
        <p:nvPicPr>
          <p:cNvPr id="92231" name="Picture 71" descr="Firewrk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99562" y="2409528"/>
            <a:ext cx="21463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4" name="TextBox 1"/>
          <p:cNvSpPr txBox="1">
            <a:spLocks noChangeArrowheads="1"/>
          </p:cNvSpPr>
          <p:nvPr/>
        </p:nvSpPr>
        <p:spPr bwMode="auto">
          <a:xfrm>
            <a:off x="3959133" y="4984948"/>
            <a:ext cx="5030488" cy="461663"/>
          </a:xfrm>
          <a:prstGeom prst="rect">
            <a:avLst/>
          </a:prstGeom>
          <a:solidFill>
            <a:schemeClr val="accent6">
              <a:lumMod val="40000"/>
              <a:lumOff val="60000"/>
            </a:schemeClr>
          </a:solidFill>
          <a:ln>
            <a:noFill/>
          </a:ln>
        </p:spPr>
        <p:txBody>
          <a:bodyPr wrap="square" lIns="91438" tIns="45719" rIns="91438" bIns="45719">
            <a:spAutoFit/>
          </a:bodyPr>
          <a:lstStyle>
            <a:lvl1pPr eaLnBrk="0" hangingPunct="0">
              <a:defRPr sz="2300">
                <a:solidFill>
                  <a:schemeClr val="tx1"/>
                </a:solidFill>
                <a:latin typeface=".VnCooper" pitchFamily="34" charset="0"/>
                <a:cs typeface="Arial" charset="0"/>
              </a:defRPr>
            </a:lvl1pPr>
            <a:lvl2pPr marL="742950" indent="-285750" eaLnBrk="0" hangingPunct="0">
              <a:defRPr sz="2300">
                <a:solidFill>
                  <a:schemeClr val="tx1"/>
                </a:solidFill>
                <a:latin typeface=".VnCooper" pitchFamily="34" charset="0"/>
                <a:cs typeface="Arial" charset="0"/>
              </a:defRPr>
            </a:lvl2pPr>
            <a:lvl3pPr marL="1143000" indent="-228600" eaLnBrk="0" hangingPunct="0">
              <a:defRPr sz="2300">
                <a:solidFill>
                  <a:schemeClr val="tx1"/>
                </a:solidFill>
                <a:latin typeface=".VnCooper" pitchFamily="34" charset="0"/>
                <a:cs typeface="Arial" charset="0"/>
              </a:defRPr>
            </a:lvl3pPr>
            <a:lvl4pPr marL="1600200" indent="-228600" eaLnBrk="0" hangingPunct="0">
              <a:defRPr sz="2300">
                <a:solidFill>
                  <a:schemeClr val="tx1"/>
                </a:solidFill>
                <a:latin typeface=".VnCooper" pitchFamily="34" charset="0"/>
                <a:cs typeface="Arial" charset="0"/>
              </a:defRPr>
            </a:lvl4pPr>
            <a:lvl5pPr marL="2057400" indent="-228600" eaLnBrk="0" hangingPunct="0">
              <a:defRPr sz="2300">
                <a:solidFill>
                  <a:schemeClr val="tx1"/>
                </a:solidFill>
                <a:latin typeface=".VnCooper" pitchFamily="34" charset="0"/>
                <a:cs typeface="Arial" charset="0"/>
              </a:defRPr>
            </a:lvl5pPr>
            <a:lvl6pPr marL="2514600" indent="-228600" eaLnBrk="0" fontAlgn="base" hangingPunct="0">
              <a:spcBef>
                <a:spcPct val="0"/>
              </a:spcBef>
              <a:spcAft>
                <a:spcPct val="0"/>
              </a:spcAft>
              <a:defRPr sz="2300">
                <a:solidFill>
                  <a:schemeClr val="tx1"/>
                </a:solidFill>
                <a:latin typeface=".VnCooper" pitchFamily="34" charset="0"/>
                <a:cs typeface="Arial" charset="0"/>
              </a:defRPr>
            </a:lvl6pPr>
            <a:lvl7pPr marL="2971800" indent="-228600" eaLnBrk="0" fontAlgn="base" hangingPunct="0">
              <a:spcBef>
                <a:spcPct val="0"/>
              </a:spcBef>
              <a:spcAft>
                <a:spcPct val="0"/>
              </a:spcAft>
              <a:defRPr sz="2300">
                <a:solidFill>
                  <a:schemeClr val="tx1"/>
                </a:solidFill>
                <a:latin typeface=".VnCooper" pitchFamily="34" charset="0"/>
                <a:cs typeface="Arial" charset="0"/>
              </a:defRPr>
            </a:lvl7pPr>
            <a:lvl8pPr marL="3429000" indent="-228600" eaLnBrk="0" fontAlgn="base" hangingPunct="0">
              <a:spcBef>
                <a:spcPct val="0"/>
              </a:spcBef>
              <a:spcAft>
                <a:spcPct val="0"/>
              </a:spcAft>
              <a:defRPr sz="2300">
                <a:solidFill>
                  <a:schemeClr val="tx1"/>
                </a:solidFill>
                <a:latin typeface=".VnCooper" pitchFamily="34" charset="0"/>
                <a:cs typeface="Arial" charset="0"/>
              </a:defRPr>
            </a:lvl8pPr>
            <a:lvl9pPr marL="3886200" indent="-228600" eaLnBrk="0" fontAlgn="base" hangingPunct="0">
              <a:spcBef>
                <a:spcPct val="0"/>
              </a:spcBef>
              <a:spcAft>
                <a:spcPct val="0"/>
              </a:spcAft>
              <a:defRPr sz="2300">
                <a:solidFill>
                  <a:schemeClr val="tx1"/>
                </a:solidFill>
                <a:latin typeface=".VnCooper" pitchFamily="34" charset="0"/>
                <a:cs typeface="Arial"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sz="2400" b="1" i="0" u="none" strike="noStrike" kern="1200" cap="none" spc="0" normalizeH="0" baseline="0" noProof="0" dirty="0">
                <a:ln>
                  <a:noFill/>
                </a:ln>
                <a:solidFill>
                  <a:srgbClr val="3333CC"/>
                </a:solidFill>
                <a:effectLst/>
                <a:uLnTx/>
                <a:uFillTx/>
                <a:latin typeface="Times New Roman" pitchFamily="18" charset="0"/>
                <a:ea typeface="+mn-ea"/>
                <a:cs typeface="Times New Roman" pitchFamily="18" charset="0"/>
              </a:rPr>
              <a:t>GV</a:t>
            </a:r>
            <a:r>
              <a:rPr kumimoji="0" lang="en-US" sz="24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rPr>
              <a:t> </a:t>
            </a:r>
            <a:r>
              <a:rPr kumimoji="0" lang="en-US" sz="2400" b="1" i="0" u="none" strike="noStrike" kern="1200" cap="none" spc="0" normalizeH="0" noProof="0" dirty="0" err="1">
                <a:ln>
                  <a:noFill/>
                </a:ln>
                <a:solidFill>
                  <a:srgbClr val="3333CC"/>
                </a:solidFill>
                <a:effectLst/>
                <a:uLnTx/>
                <a:uFillTx/>
                <a:latin typeface="Times New Roman" pitchFamily="18" charset="0"/>
                <a:ea typeface="+mn-ea"/>
                <a:cs typeface="Times New Roman" pitchFamily="18" charset="0"/>
              </a:rPr>
              <a:t>thiết</a:t>
            </a:r>
            <a:r>
              <a:rPr kumimoji="0" lang="en-US" sz="24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rPr>
              <a:t> </a:t>
            </a:r>
            <a:r>
              <a:rPr kumimoji="0" lang="en-US" sz="2400" b="1" i="0" u="none" strike="noStrike" kern="1200" cap="none" spc="0" normalizeH="0" noProof="0" dirty="0" err="1">
                <a:ln>
                  <a:noFill/>
                </a:ln>
                <a:solidFill>
                  <a:srgbClr val="3333CC"/>
                </a:solidFill>
                <a:effectLst/>
                <a:uLnTx/>
                <a:uFillTx/>
                <a:latin typeface="Times New Roman" pitchFamily="18" charset="0"/>
                <a:ea typeface="+mn-ea"/>
                <a:cs typeface="Times New Roman" pitchFamily="18" charset="0"/>
              </a:rPr>
              <a:t>kế</a:t>
            </a:r>
            <a:r>
              <a:rPr kumimoji="0" lang="en-US" sz="24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rPr>
              <a:t>:</a:t>
            </a:r>
            <a:r>
              <a:rPr lang="en-US" sz="2400" b="1" dirty="0">
                <a:solidFill>
                  <a:srgbClr val="3333CC"/>
                </a:solidFill>
                <a:latin typeface="Times New Roman" pitchFamily="18" charset="0"/>
                <a:cs typeface="Times New Roman" pitchFamily="18" charset="0"/>
              </a:rPr>
              <a:t> </a:t>
            </a:r>
            <a:r>
              <a:rPr lang="en-US" sz="2400" b="1" dirty="0" err="1">
                <a:solidFill>
                  <a:srgbClr val="3333CC"/>
                </a:solidFill>
                <a:latin typeface="Times New Roman" pitchFamily="18" charset="0"/>
                <a:cs typeface="Times New Roman" pitchFamily="18" charset="0"/>
              </a:rPr>
              <a:t>Phạm</a:t>
            </a:r>
            <a:r>
              <a:rPr lang="en-US" sz="2400" b="1" dirty="0">
                <a:solidFill>
                  <a:srgbClr val="3333CC"/>
                </a:solidFill>
                <a:latin typeface="Times New Roman" pitchFamily="18" charset="0"/>
                <a:cs typeface="Times New Roman" pitchFamily="18" charset="0"/>
              </a:rPr>
              <a:t> </a:t>
            </a:r>
            <a:r>
              <a:rPr lang="en-US" sz="2400" b="1" dirty="0" err="1">
                <a:solidFill>
                  <a:srgbClr val="3333CC"/>
                </a:solidFill>
                <a:latin typeface="Times New Roman" pitchFamily="18" charset="0"/>
                <a:cs typeface="Times New Roman" pitchFamily="18" charset="0"/>
              </a:rPr>
              <a:t>Thị</a:t>
            </a:r>
            <a:r>
              <a:rPr lang="en-US" sz="2400" b="1" dirty="0">
                <a:solidFill>
                  <a:srgbClr val="3333CC"/>
                </a:solidFill>
                <a:latin typeface="Times New Roman" pitchFamily="18" charset="0"/>
                <a:cs typeface="Times New Roman" pitchFamily="18" charset="0"/>
              </a:rPr>
              <a:t> </a:t>
            </a:r>
            <a:r>
              <a:rPr lang="en-US" sz="2400" b="1" dirty="0" err="1">
                <a:solidFill>
                  <a:srgbClr val="3333CC"/>
                </a:solidFill>
                <a:latin typeface="Times New Roman" pitchFamily="18" charset="0"/>
                <a:cs typeface="Times New Roman" pitchFamily="18" charset="0"/>
              </a:rPr>
              <a:t>Hồng</a:t>
            </a:r>
            <a:r>
              <a:rPr lang="en-US" sz="2400" b="1" dirty="0">
                <a:solidFill>
                  <a:srgbClr val="3333CC"/>
                </a:solidFill>
                <a:latin typeface="Times New Roman" pitchFamily="18" charset="0"/>
                <a:cs typeface="Times New Roman" pitchFamily="18" charset="0"/>
              </a:rPr>
              <a:t> </a:t>
            </a:r>
            <a:r>
              <a:rPr lang="en-US" sz="2400" b="1" dirty="0" err="1">
                <a:solidFill>
                  <a:srgbClr val="3333CC"/>
                </a:solidFill>
                <a:latin typeface="Times New Roman" pitchFamily="18" charset="0"/>
                <a:cs typeface="Times New Roman" pitchFamily="18" charset="0"/>
              </a:rPr>
              <a:t>Thủy</a:t>
            </a:r>
            <a:endParaRPr kumimoji="0" lang="en-US" sz="24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endParaRPr>
          </a:p>
        </p:txBody>
      </p:sp>
      <p:sp>
        <p:nvSpPr>
          <p:cNvPr id="72" name="TextBox 1"/>
          <p:cNvSpPr txBox="1">
            <a:spLocks noChangeArrowheads="1"/>
          </p:cNvSpPr>
          <p:nvPr/>
        </p:nvSpPr>
        <p:spPr bwMode="auto">
          <a:xfrm>
            <a:off x="2636858" y="5484891"/>
            <a:ext cx="7211475" cy="523218"/>
          </a:xfrm>
          <a:prstGeom prst="rect">
            <a:avLst/>
          </a:prstGeom>
          <a:noFill/>
          <a:ln>
            <a:noFill/>
          </a:ln>
        </p:spPr>
        <p:txBody>
          <a:bodyPr wrap="square" lIns="91438" tIns="45719" rIns="91438" bIns="45719">
            <a:spAutoFit/>
          </a:bodyPr>
          <a:lstStyle>
            <a:lvl1pPr eaLnBrk="0" hangingPunct="0">
              <a:defRPr sz="2300">
                <a:solidFill>
                  <a:schemeClr val="tx1"/>
                </a:solidFill>
                <a:latin typeface=".VnCooper" pitchFamily="34" charset="0"/>
                <a:cs typeface="Arial" charset="0"/>
              </a:defRPr>
            </a:lvl1pPr>
            <a:lvl2pPr marL="742950" indent="-285750" eaLnBrk="0" hangingPunct="0">
              <a:defRPr sz="2300">
                <a:solidFill>
                  <a:schemeClr val="tx1"/>
                </a:solidFill>
                <a:latin typeface=".VnCooper" pitchFamily="34" charset="0"/>
                <a:cs typeface="Arial" charset="0"/>
              </a:defRPr>
            </a:lvl2pPr>
            <a:lvl3pPr marL="1143000" indent="-228600" eaLnBrk="0" hangingPunct="0">
              <a:defRPr sz="2300">
                <a:solidFill>
                  <a:schemeClr val="tx1"/>
                </a:solidFill>
                <a:latin typeface=".VnCooper" pitchFamily="34" charset="0"/>
                <a:cs typeface="Arial" charset="0"/>
              </a:defRPr>
            </a:lvl3pPr>
            <a:lvl4pPr marL="1600200" indent="-228600" eaLnBrk="0" hangingPunct="0">
              <a:defRPr sz="2300">
                <a:solidFill>
                  <a:schemeClr val="tx1"/>
                </a:solidFill>
                <a:latin typeface=".VnCooper" pitchFamily="34" charset="0"/>
                <a:cs typeface="Arial" charset="0"/>
              </a:defRPr>
            </a:lvl4pPr>
            <a:lvl5pPr marL="2057400" indent="-228600" eaLnBrk="0" hangingPunct="0">
              <a:defRPr sz="2300">
                <a:solidFill>
                  <a:schemeClr val="tx1"/>
                </a:solidFill>
                <a:latin typeface=".VnCooper" pitchFamily="34" charset="0"/>
                <a:cs typeface="Arial" charset="0"/>
              </a:defRPr>
            </a:lvl5pPr>
            <a:lvl6pPr marL="2514600" indent="-228600" eaLnBrk="0" fontAlgn="base" hangingPunct="0">
              <a:spcBef>
                <a:spcPct val="0"/>
              </a:spcBef>
              <a:spcAft>
                <a:spcPct val="0"/>
              </a:spcAft>
              <a:defRPr sz="2300">
                <a:solidFill>
                  <a:schemeClr val="tx1"/>
                </a:solidFill>
                <a:latin typeface=".VnCooper" pitchFamily="34" charset="0"/>
                <a:cs typeface="Arial" charset="0"/>
              </a:defRPr>
            </a:lvl6pPr>
            <a:lvl7pPr marL="2971800" indent="-228600" eaLnBrk="0" fontAlgn="base" hangingPunct="0">
              <a:spcBef>
                <a:spcPct val="0"/>
              </a:spcBef>
              <a:spcAft>
                <a:spcPct val="0"/>
              </a:spcAft>
              <a:defRPr sz="2300">
                <a:solidFill>
                  <a:schemeClr val="tx1"/>
                </a:solidFill>
                <a:latin typeface=".VnCooper" pitchFamily="34" charset="0"/>
                <a:cs typeface="Arial" charset="0"/>
              </a:defRPr>
            </a:lvl7pPr>
            <a:lvl8pPr marL="3429000" indent="-228600" eaLnBrk="0" fontAlgn="base" hangingPunct="0">
              <a:spcBef>
                <a:spcPct val="0"/>
              </a:spcBef>
              <a:spcAft>
                <a:spcPct val="0"/>
              </a:spcAft>
              <a:defRPr sz="2300">
                <a:solidFill>
                  <a:schemeClr val="tx1"/>
                </a:solidFill>
                <a:latin typeface=".VnCooper" pitchFamily="34" charset="0"/>
                <a:cs typeface="Arial" charset="0"/>
              </a:defRPr>
            </a:lvl8pPr>
            <a:lvl9pPr marL="3886200" indent="-228600" eaLnBrk="0" fontAlgn="base" hangingPunct="0">
              <a:spcBef>
                <a:spcPct val="0"/>
              </a:spcBef>
              <a:spcAft>
                <a:spcPct val="0"/>
              </a:spcAft>
              <a:defRPr sz="2300">
                <a:solidFill>
                  <a:schemeClr val="tx1"/>
                </a:solidFill>
                <a:latin typeface=".VnCooper" pitchFamily="34" charset="0"/>
                <a:cs typeface="Arial"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3333CC"/>
                </a:solidFill>
                <a:effectLst/>
                <a:uLnTx/>
                <a:uFillTx/>
                <a:latin typeface="Times New Roman" pitchFamily="18" charset="0"/>
                <a:ea typeface="+mn-ea"/>
                <a:cs typeface="Times New Roman" pitchFamily="18" charset="0"/>
              </a:rPr>
              <a:t>GV thực</a:t>
            </a:r>
            <a:r>
              <a:rPr kumimoji="0" lang="en-US" sz="28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rPr>
              <a:t> hiện tiết dạy: </a:t>
            </a:r>
            <a:r>
              <a:rPr kumimoji="0" lang="en-US" sz="2800" b="1" i="0" u="none" strike="noStrike" kern="1200" cap="none" spc="0" normalizeH="0" noProof="0" dirty="0" err="1">
                <a:ln>
                  <a:noFill/>
                </a:ln>
                <a:solidFill>
                  <a:srgbClr val="3333CC"/>
                </a:solidFill>
                <a:effectLst/>
                <a:uLnTx/>
                <a:uFillTx/>
                <a:latin typeface="Times New Roman" pitchFamily="18" charset="0"/>
                <a:ea typeface="+mn-ea"/>
                <a:cs typeface="Times New Roman" pitchFamily="18" charset="0"/>
              </a:rPr>
              <a:t>Phạm</a:t>
            </a:r>
            <a:r>
              <a:rPr kumimoji="0" lang="en-US" sz="28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rPr>
              <a:t> </a:t>
            </a:r>
            <a:r>
              <a:rPr kumimoji="0" lang="en-US" sz="2800" b="1" i="0" u="none" strike="noStrike" kern="1200" cap="none" spc="0" normalizeH="0" noProof="0" dirty="0" err="1">
                <a:ln>
                  <a:noFill/>
                </a:ln>
                <a:solidFill>
                  <a:srgbClr val="3333CC"/>
                </a:solidFill>
                <a:effectLst/>
                <a:uLnTx/>
                <a:uFillTx/>
                <a:latin typeface="Times New Roman" pitchFamily="18" charset="0"/>
                <a:ea typeface="+mn-ea"/>
                <a:cs typeface="Times New Roman" pitchFamily="18" charset="0"/>
              </a:rPr>
              <a:t>Thị</a:t>
            </a:r>
            <a:r>
              <a:rPr kumimoji="0" lang="en-US" sz="28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rPr>
              <a:t> </a:t>
            </a:r>
            <a:r>
              <a:rPr kumimoji="0" lang="en-US" sz="2800" b="1" i="0" u="none" strike="noStrike" kern="1200" cap="none" spc="0" normalizeH="0" noProof="0" dirty="0" err="1">
                <a:ln>
                  <a:noFill/>
                </a:ln>
                <a:solidFill>
                  <a:srgbClr val="3333CC"/>
                </a:solidFill>
                <a:effectLst/>
                <a:uLnTx/>
                <a:uFillTx/>
                <a:latin typeface="Times New Roman" pitchFamily="18" charset="0"/>
                <a:ea typeface="+mn-ea"/>
                <a:cs typeface="Times New Roman" pitchFamily="18" charset="0"/>
              </a:rPr>
              <a:t>Hồng</a:t>
            </a:r>
            <a:r>
              <a:rPr kumimoji="0" lang="en-US" sz="28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rPr>
              <a:t> </a:t>
            </a:r>
            <a:r>
              <a:rPr kumimoji="0" lang="en-US" sz="2800" b="1" i="0" u="none" strike="noStrike" kern="1200" cap="none" spc="0" normalizeH="0" noProof="0" dirty="0" err="1">
                <a:ln>
                  <a:noFill/>
                </a:ln>
                <a:solidFill>
                  <a:srgbClr val="3333CC"/>
                </a:solidFill>
                <a:effectLst/>
                <a:uLnTx/>
                <a:uFillTx/>
                <a:latin typeface="Times New Roman" pitchFamily="18" charset="0"/>
                <a:ea typeface="+mn-ea"/>
                <a:cs typeface="Times New Roman" pitchFamily="18" charset="0"/>
              </a:rPr>
              <a:t>Thủy</a:t>
            </a:r>
            <a:endParaRPr kumimoji="0" lang="en-US" sz="2800" b="1" i="0" u="none" strike="noStrike" kern="1200" cap="none" spc="0" normalizeH="0" noProof="0" dirty="0">
              <a:ln>
                <a:noFill/>
              </a:ln>
              <a:solidFill>
                <a:srgbClr val="3333CC"/>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959114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repeatCount="indefinite" decel="100000" fill="hold" nodeType="withEffect">
                                  <p:stCondLst>
                                    <p:cond delay="500"/>
                                  </p:stCondLst>
                                  <p:childTnLst>
                                    <p:set>
                                      <p:cBhvr>
                                        <p:cTn id="6" dur="1" fill="hold">
                                          <p:stCondLst>
                                            <p:cond delay="0"/>
                                          </p:stCondLst>
                                        </p:cTn>
                                        <p:tgtEl>
                                          <p:spTgt spid="92225"/>
                                        </p:tgtEl>
                                        <p:attrNameLst>
                                          <p:attrName>style.visibility</p:attrName>
                                        </p:attrNameLst>
                                      </p:cBhvr>
                                      <p:to>
                                        <p:strVal val="visible"/>
                                      </p:to>
                                    </p:set>
                                    <p:anim calcmode="lin" valueType="num">
                                      <p:cBhvr>
                                        <p:cTn id="7" dur="3000" fill="hold"/>
                                        <p:tgtEl>
                                          <p:spTgt spid="92225"/>
                                        </p:tgtEl>
                                        <p:attrNameLst>
                                          <p:attrName>ppt_w</p:attrName>
                                        </p:attrNameLst>
                                      </p:cBhvr>
                                      <p:tavLst>
                                        <p:tav tm="0">
                                          <p:val>
                                            <p:fltVal val="0"/>
                                          </p:val>
                                        </p:tav>
                                        <p:tav tm="100000">
                                          <p:val>
                                            <p:strVal val="#ppt_w"/>
                                          </p:val>
                                        </p:tav>
                                      </p:tavLst>
                                    </p:anim>
                                    <p:anim calcmode="lin" valueType="num">
                                      <p:cBhvr>
                                        <p:cTn id="8" dur="3000" fill="hold"/>
                                        <p:tgtEl>
                                          <p:spTgt spid="92225"/>
                                        </p:tgtEl>
                                        <p:attrNameLst>
                                          <p:attrName>ppt_h</p:attrName>
                                        </p:attrNameLst>
                                      </p:cBhvr>
                                      <p:tavLst>
                                        <p:tav tm="0">
                                          <p:val>
                                            <p:fltVal val="0"/>
                                          </p:val>
                                        </p:tav>
                                        <p:tav tm="100000">
                                          <p:val>
                                            <p:strVal val="#ppt_h"/>
                                          </p:val>
                                        </p:tav>
                                      </p:tavLst>
                                    </p:anim>
                                    <p:anim calcmode="lin" valueType="num">
                                      <p:cBhvr>
                                        <p:cTn id="9" dur="3000" fill="hold"/>
                                        <p:tgtEl>
                                          <p:spTgt spid="92225"/>
                                        </p:tgtEl>
                                        <p:attrNameLst>
                                          <p:attrName>style.rotation</p:attrName>
                                        </p:attrNameLst>
                                      </p:cBhvr>
                                      <p:tavLst>
                                        <p:tav tm="0">
                                          <p:val>
                                            <p:fltVal val="360"/>
                                          </p:val>
                                        </p:tav>
                                        <p:tav tm="100000">
                                          <p:val>
                                            <p:fltVal val="0"/>
                                          </p:val>
                                        </p:tav>
                                      </p:tavLst>
                                    </p:anim>
                                    <p:animEffect transition="in" filter="fade">
                                      <p:cBhvr>
                                        <p:cTn id="10" dur="3000"/>
                                        <p:tgtEl>
                                          <p:spTgt spid="92225"/>
                                        </p:tgtEl>
                                      </p:cBhvr>
                                    </p:animEffect>
                                  </p:childTnLst>
                                </p:cTn>
                              </p:par>
                              <p:par>
                                <p:cTn id="11" presetID="49" presetClass="entr" presetSubtype="0" repeatCount="indefinite" decel="100000" fill="hold" nodeType="withEffect">
                                  <p:stCondLst>
                                    <p:cond delay="500"/>
                                  </p:stCondLst>
                                  <p:childTnLst>
                                    <p:set>
                                      <p:cBhvr>
                                        <p:cTn id="12" dur="1" fill="hold">
                                          <p:stCondLst>
                                            <p:cond delay="0"/>
                                          </p:stCondLst>
                                        </p:cTn>
                                        <p:tgtEl>
                                          <p:spTgt spid="92226"/>
                                        </p:tgtEl>
                                        <p:attrNameLst>
                                          <p:attrName>style.visibility</p:attrName>
                                        </p:attrNameLst>
                                      </p:cBhvr>
                                      <p:to>
                                        <p:strVal val="visible"/>
                                      </p:to>
                                    </p:set>
                                    <p:anim calcmode="lin" valueType="num">
                                      <p:cBhvr>
                                        <p:cTn id="13" dur="3000" fill="hold"/>
                                        <p:tgtEl>
                                          <p:spTgt spid="92226"/>
                                        </p:tgtEl>
                                        <p:attrNameLst>
                                          <p:attrName>ppt_w</p:attrName>
                                        </p:attrNameLst>
                                      </p:cBhvr>
                                      <p:tavLst>
                                        <p:tav tm="0">
                                          <p:val>
                                            <p:fltVal val="0"/>
                                          </p:val>
                                        </p:tav>
                                        <p:tav tm="100000">
                                          <p:val>
                                            <p:strVal val="#ppt_w"/>
                                          </p:val>
                                        </p:tav>
                                      </p:tavLst>
                                    </p:anim>
                                    <p:anim calcmode="lin" valueType="num">
                                      <p:cBhvr>
                                        <p:cTn id="14" dur="3000" fill="hold"/>
                                        <p:tgtEl>
                                          <p:spTgt spid="92226"/>
                                        </p:tgtEl>
                                        <p:attrNameLst>
                                          <p:attrName>ppt_h</p:attrName>
                                        </p:attrNameLst>
                                      </p:cBhvr>
                                      <p:tavLst>
                                        <p:tav tm="0">
                                          <p:val>
                                            <p:fltVal val="0"/>
                                          </p:val>
                                        </p:tav>
                                        <p:tav tm="100000">
                                          <p:val>
                                            <p:strVal val="#ppt_h"/>
                                          </p:val>
                                        </p:tav>
                                      </p:tavLst>
                                    </p:anim>
                                    <p:anim calcmode="lin" valueType="num">
                                      <p:cBhvr>
                                        <p:cTn id="15" dur="3000" fill="hold"/>
                                        <p:tgtEl>
                                          <p:spTgt spid="92226"/>
                                        </p:tgtEl>
                                        <p:attrNameLst>
                                          <p:attrName>style.rotation</p:attrName>
                                        </p:attrNameLst>
                                      </p:cBhvr>
                                      <p:tavLst>
                                        <p:tav tm="0">
                                          <p:val>
                                            <p:fltVal val="360"/>
                                          </p:val>
                                        </p:tav>
                                        <p:tav tm="100000">
                                          <p:val>
                                            <p:fltVal val="0"/>
                                          </p:val>
                                        </p:tav>
                                      </p:tavLst>
                                    </p:anim>
                                    <p:animEffect transition="in" filter="fade">
                                      <p:cBhvr>
                                        <p:cTn id="16" dur="3000"/>
                                        <p:tgtEl>
                                          <p:spTgt spid="92226"/>
                                        </p:tgtEl>
                                      </p:cBhvr>
                                    </p:animEffect>
                                  </p:childTnLst>
                                </p:cTn>
                              </p:par>
                              <p:par>
                                <p:cTn id="17" presetID="49" presetClass="entr" presetSubtype="0" repeatCount="indefinite" decel="100000" fill="hold" nodeType="withEffect">
                                  <p:stCondLst>
                                    <p:cond delay="500"/>
                                  </p:stCondLst>
                                  <p:childTnLst>
                                    <p:set>
                                      <p:cBhvr>
                                        <p:cTn id="18" dur="1" fill="hold">
                                          <p:stCondLst>
                                            <p:cond delay="0"/>
                                          </p:stCondLst>
                                        </p:cTn>
                                        <p:tgtEl>
                                          <p:spTgt spid="92227"/>
                                        </p:tgtEl>
                                        <p:attrNameLst>
                                          <p:attrName>style.visibility</p:attrName>
                                        </p:attrNameLst>
                                      </p:cBhvr>
                                      <p:to>
                                        <p:strVal val="visible"/>
                                      </p:to>
                                    </p:set>
                                    <p:anim calcmode="lin" valueType="num">
                                      <p:cBhvr>
                                        <p:cTn id="19" dur="3000" fill="hold"/>
                                        <p:tgtEl>
                                          <p:spTgt spid="92227"/>
                                        </p:tgtEl>
                                        <p:attrNameLst>
                                          <p:attrName>ppt_w</p:attrName>
                                        </p:attrNameLst>
                                      </p:cBhvr>
                                      <p:tavLst>
                                        <p:tav tm="0">
                                          <p:val>
                                            <p:fltVal val="0"/>
                                          </p:val>
                                        </p:tav>
                                        <p:tav tm="100000">
                                          <p:val>
                                            <p:strVal val="#ppt_w"/>
                                          </p:val>
                                        </p:tav>
                                      </p:tavLst>
                                    </p:anim>
                                    <p:anim calcmode="lin" valueType="num">
                                      <p:cBhvr>
                                        <p:cTn id="20" dur="3000" fill="hold"/>
                                        <p:tgtEl>
                                          <p:spTgt spid="92227"/>
                                        </p:tgtEl>
                                        <p:attrNameLst>
                                          <p:attrName>ppt_h</p:attrName>
                                        </p:attrNameLst>
                                      </p:cBhvr>
                                      <p:tavLst>
                                        <p:tav tm="0">
                                          <p:val>
                                            <p:fltVal val="0"/>
                                          </p:val>
                                        </p:tav>
                                        <p:tav tm="100000">
                                          <p:val>
                                            <p:strVal val="#ppt_h"/>
                                          </p:val>
                                        </p:tav>
                                      </p:tavLst>
                                    </p:anim>
                                    <p:anim calcmode="lin" valueType="num">
                                      <p:cBhvr>
                                        <p:cTn id="21" dur="3000" fill="hold"/>
                                        <p:tgtEl>
                                          <p:spTgt spid="92227"/>
                                        </p:tgtEl>
                                        <p:attrNameLst>
                                          <p:attrName>style.rotation</p:attrName>
                                        </p:attrNameLst>
                                      </p:cBhvr>
                                      <p:tavLst>
                                        <p:tav tm="0">
                                          <p:val>
                                            <p:fltVal val="360"/>
                                          </p:val>
                                        </p:tav>
                                        <p:tav tm="100000">
                                          <p:val>
                                            <p:fltVal val="0"/>
                                          </p:val>
                                        </p:tav>
                                      </p:tavLst>
                                    </p:anim>
                                    <p:animEffect transition="in" filter="fade">
                                      <p:cBhvr>
                                        <p:cTn id="22" dur="3000"/>
                                        <p:tgtEl>
                                          <p:spTgt spid="92227"/>
                                        </p:tgtEl>
                                      </p:cBhvr>
                                    </p:animEffect>
                                  </p:childTnLst>
                                </p:cTn>
                              </p:par>
                              <p:par>
                                <p:cTn id="23" presetID="49" presetClass="entr" presetSubtype="0" repeatCount="indefinite" decel="100000" fill="hold" nodeType="withEffect">
                                  <p:stCondLst>
                                    <p:cond delay="500"/>
                                  </p:stCondLst>
                                  <p:childTnLst>
                                    <p:set>
                                      <p:cBhvr>
                                        <p:cTn id="24" dur="1" fill="hold">
                                          <p:stCondLst>
                                            <p:cond delay="0"/>
                                          </p:stCondLst>
                                        </p:cTn>
                                        <p:tgtEl>
                                          <p:spTgt spid="92231"/>
                                        </p:tgtEl>
                                        <p:attrNameLst>
                                          <p:attrName>style.visibility</p:attrName>
                                        </p:attrNameLst>
                                      </p:cBhvr>
                                      <p:to>
                                        <p:strVal val="visible"/>
                                      </p:to>
                                    </p:set>
                                    <p:anim calcmode="lin" valueType="num">
                                      <p:cBhvr>
                                        <p:cTn id="25" dur="3000" fill="hold"/>
                                        <p:tgtEl>
                                          <p:spTgt spid="92231"/>
                                        </p:tgtEl>
                                        <p:attrNameLst>
                                          <p:attrName>ppt_w</p:attrName>
                                        </p:attrNameLst>
                                      </p:cBhvr>
                                      <p:tavLst>
                                        <p:tav tm="0">
                                          <p:val>
                                            <p:fltVal val="0"/>
                                          </p:val>
                                        </p:tav>
                                        <p:tav tm="100000">
                                          <p:val>
                                            <p:strVal val="#ppt_w"/>
                                          </p:val>
                                        </p:tav>
                                      </p:tavLst>
                                    </p:anim>
                                    <p:anim calcmode="lin" valueType="num">
                                      <p:cBhvr>
                                        <p:cTn id="26" dur="3000" fill="hold"/>
                                        <p:tgtEl>
                                          <p:spTgt spid="92231"/>
                                        </p:tgtEl>
                                        <p:attrNameLst>
                                          <p:attrName>ppt_h</p:attrName>
                                        </p:attrNameLst>
                                      </p:cBhvr>
                                      <p:tavLst>
                                        <p:tav tm="0">
                                          <p:val>
                                            <p:fltVal val="0"/>
                                          </p:val>
                                        </p:tav>
                                        <p:tav tm="100000">
                                          <p:val>
                                            <p:strVal val="#ppt_h"/>
                                          </p:val>
                                        </p:tav>
                                      </p:tavLst>
                                    </p:anim>
                                    <p:anim calcmode="lin" valueType="num">
                                      <p:cBhvr>
                                        <p:cTn id="27" dur="3000" fill="hold"/>
                                        <p:tgtEl>
                                          <p:spTgt spid="92231"/>
                                        </p:tgtEl>
                                        <p:attrNameLst>
                                          <p:attrName>style.rotation</p:attrName>
                                        </p:attrNameLst>
                                      </p:cBhvr>
                                      <p:tavLst>
                                        <p:tav tm="0">
                                          <p:val>
                                            <p:fltVal val="360"/>
                                          </p:val>
                                        </p:tav>
                                        <p:tav tm="100000">
                                          <p:val>
                                            <p:fltVal val="0"/>
                                          </p:val>
                                        </p:tav>
                                      </p:tavLst>
                                    </p:anim>
                                    <p:animEffect transition="in" filter="fade">
                                      <p:cBhvr>
                                        <p:cTn id="28" dur="3000"/>
                                        <p:tgtEl>
                                          <p:spTgt spid="92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extBox 116"/>
          <p:cNvSpPr txBox="1"/>
          <p:nvPr/>
        </p:nvSpPr>
        <p:spPr>
          <a:xfrm>
            <a:off x="3192379" y="377737"/>
            <a:ext cx="6224337" cy="584775"/>
          </a:xfrm>
          <a:prstGeom prst="rect">
            <a:avLst/>
          </a:prstGeom>
          <a:noFill/>
        </p:spPr>
        <p:txBody>
          <a:bodyPr wrap="square" rtlCol="0">
            <a:spAutoFit/>
          </a:bodyPr>
          <a:lstStyle/>
          <a:p>
            <a:pPr algn="ctr">
              <a:defRPr/>
            </a:pPr>
            <a:r>
              <a:rPr lang="en-US" altLang="zh-CN" sz="3200" b="1" dirty="0">
                <a:solidFill>
                  <a:srgbClr val="002060"/>
                </a:solidFill>
                <a:latin typeface="Roboto Black" panose="02000000000000000000" pitchFamily="2" charset="0"/>
                <a:ea typeface="Roboto Black" panose="02000000000000000000" pitchFamily="2" charset="0"/>
              </a:rPr>
              <a:t>CHÚNG MÌNH CÙNG HÁT NÀO!</a:t>
            </a:r>
          </a:p>
        </p:txBody>
      </p:sp>
      <p:pic>
        <p:nvPicPr>
          <p:cNvPr id="3" name="vườn cây nhà bé">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28825" y="1143000"/>
            <a:ext cx="8134350" cy="4572000"/>
          </a:xfrm>
          <a:prstGeom prst="rect">
            <a:avLst/>
          </a:prstGeom>
        </p:spPr>
      </p:pic>
      <p:pic>
        <p:nvPicPr>
          <p:cNvPr id="5" name="Picture 4">
            <a:extLst>
              <a:ext uri="{FF2B5EF4-FFF2-40B4-BE49-F238E27FC236}">
                <a16:creationId xmlns:a16="http://schemas.microsoft.com/office/drawing/2014/main" id="{F83EDDFC-8AA7-4EA2-4ED6-3BF138BEFA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16342" y="157267"/>
            <a:ext cx="1023257" cy="1025717"/>
          </a:xfrm>
          <a:prstGeom prst="rect">
            <a:avLst/>
          </a:prstGeom>
        </p:spPr>
      </p:pic>
      <p:pic>
        <p:nvPicPr>
          <p:cNvPr id="6" name="Picture 5"/>
          <p:cNvPicPr>
            <a:picLocks noChangeAspect="1"/>
          </p:cNvPicPr>
          <p:nvPr/>
        </p:nvPicPr>
        <p:blipFill>
          <a:blip r:embed="rId7"/>
          <a:stretch>
            <a:fillRect/>
          </a:stretch>
        </p:blipFill>
        <p:spPr>
          <a:xfrm>
            <a:off x="1726818" y="416690"/>
            <a:ext cx="9155458" cy="6024619"/>
          </a:xfrm>
          <a:prstGeom prst="rect">
            <a:avLst/>
          </a:prstGeom>
        </p:spPr>
      </p:pic>
      <p:sp>
        <p:nvSpPr>
          <p:cNvPr id="7" name="TextBox 4"/>
          <p:cNvSpPr txBox="1">
            <a:spLocks noChangeArrowheads="1"/>
          </p:cNvSpPr>
          <p:nvPr/>
        </p:nvSpPr>
        <p:spPr bwMode="auto">
          <a:xfrm>
            <a:off x="267501" y="655607"/>
            <a:ext cx="1384836" cy="183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24" tIns="54412" rIns="108824" bIns="54412">
            <a:spAutoFit/>
          </a:bodyPr>
          <a:lstStyle>
            <a:lvl1pPr defTabSz="1190625" eaLnBrk="0" hangingPunct="0">
              <a:defRPr>
                <a:solidFill>
                  <a:schemeClr val="tx1"/>
                </a:solidFill>
                <a:latin typeface="Arial" charset="0"/>
                <a:cs typeface="Arial" charset="0"/>
              </a:defRPr>
            </a:lvl1pPr>
            <a:lvl2pPr marL="742950" indent="-285750" defTabSz="1190625" eaLnBrk="0" hangingPunct="0">
              <a:defRPr>
                <a:solidFill>
                  <a:schemeClr val="tx1"/>
                </a:solidFill>
                <a:latin typeface="Arial" charset="0"/>
                <a:cs typeface="Arial" charset="0"/>
              </a:defRPr>
            </a:lvl2pPr>
            <a:lvl3pPr marL="1143000" indent="-228600" defTabSz="1190625" eaLnBrk="0" hangingPunct="0">
              <a:defRPr>
                <a:solidFill>
                  <a:schemeClr val="tx1"/>
                </a:solidFill>
                <a:latin typeface="Arial" charset="0"/>
                <a:cs typeface="Arial" charset="0"/>
              </a:defRPr>
            </a:lvl3pPr>
            <a:lvl4pPr marL="1600200" indent="-228600" defTabSz="1190625" eaLnBrk="0" hangingPunct="0">
              <a:defRPr>
                <a:solidFill>
                  <a:schemeClr val="tx1"/>
                </a:solidFill>
                <a:latin typeface="Arial" charset="0"/>
                <a:cs typeface="Arial" charset="0"/>
              </a:defRPr>
            </a:lvl4pPr>
            <a:lvl5pPr marL="2057400" indent="-228600" defTabSz="1190625" eaLnBrk="0" hangingPunct="0">
              <a:defRPr>
                <a:solidFill>
                  <a:schemeClr val="tx1"/>
                </a:solidFill>
                <a:latin typeface="Arial" charset="0"/>
                <a:cs typeface="Arial" charset="0"/>
              </a:defRPr>
            </a:lvl5pPr>
            <a:lvl6pPr marL="2514600" indent="-228600" defTabSz="1190625" eaLnBrk="0" fontAlgn="base" hangingPunct="0">
              <a:spcBef>
                <a:spcPct val="0"/>
              </a:spcBef>
              <a:spcAft>
                <a:spcPct val="0"/>
              </a:spcAft>
              <a:defRPr>
                <a:solidFill>
                  <a:schemeClr val="tx1"/>
                </a:solidFill>
                <a:latin typeface="Arial" charset="0"/>
                <a:cs typeface="Arial" charset="0"/>
              </a:defRPr>
            </a:lvl6pPr>
            <a:lvl7pPr marL="2971800" indent="-228600" defTabSz="1190625" eaLnBrk="0" fontAlgn="base" hangingPunct="0">
              <a:spcBef>
                <a:spcPct val="0"/>
              </a:spcBef>
              <a:spcAft>
                <a:spcPct val="0"/>
              </a:spcAft>
              <a:defRPr>
                <a:solidFill>
                  <a:schemeClr val="tx1"/>
                </a:solidFill>
                <a:latin typeface="Arial" charset="0"/>
                <a:cs typeface="Arial" charset="0"/>
              </a:defRPr>
            </a:lvl7pPr>
            <a:lvl8pPr marL="3429000" indent="-228600" defTabSz="1190625" eaLnBrk="0" fontAlgn="base" hangingPunct="0">
              <a:spcBef>
                <a:spcPct val="0"/>
              </a:spcBef>
              <a:spcAft>
                <a:spcPct val="0"/>
              </a:spcAft>
              <a:defRPr>
                <a:solidFill>
                  <a:schemeClr val="tx1"/>
                </a:solidFill>
                <a:latin typeface="Arial" charset="0"/>
                <a:cs typeface="Arial" charset="0"/>
              </a:defRPr>
            </a:lvl8pPr>
            <a:lvl9pPr marL="3886200" indent="-228600" defTabSz="1190625" eaLnBrk="0" fontAlgn="base" hangingPunct="0">
              <a:spcBef>
                <a:spcPct val="0"/>
              </a:spcBef>
              <a:spcAft>
                <a:spcPct val="0"/>
              </a:spcAft>
              <a:defRPr>
                <a:solidFill>
                  <a:schemeClr val="tx1"/>
                </a:solidFill>
                <a:latin typeface="Arial" charset="0"/>
                <a:cs typeface="Arial" charset="0"/>
              </a:defRPr>
            </a:lvl9pPr>
          </a:lstStyle>
          <a:p>
            <a:pPr algn="ctr" defTabSz="1587460" eaLnBrk="1" hangingPunct="1">
              <a:defRPr/>
            </a:pPr>
            <a:r>
              <a:rPr lang="en-US" sz="2800" b="1" dirty="0">
                <a:solidFill>
                  <a:srgbClr val="C00000"/>
                </a:solidFill>
                <a:latin typeface="Times New Roman" pitchFamily="18" charset="0"/>
                <a:cs typeface="Times New Roman" pitchFamily="18" charset="0"/>
              </a:rPr>
              <a:t>CHIẾC HỘP BÍ MẬT</a:t>
            </a:r>
          </a:p>
        </p:txBody>
      </p:sp>
    </p:spTree>
    <p:extLst>
      <p:ext uri="{BB962C8B-B14F-4D97-AF65-F5344CB8AC3E}">
        <p14:creationId xmlns:p14="http://schemas.microsoft.com/office/powerpoint/2010/main" val="120568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nodeType="clickEffect">
                                  <p:stCondLst>
                                    <p:cond delay="0"/>
                                  </p:stCondLst>
                                  <p:childTnLst>
                                    <p:animEffect transition="out" filter="circle(out)">
                                      <p:cBhvr>
                                        <p:cTn id="11" dur="2000"/>
                                        <p:tgtEl>
                                          <p:spTgt spid="6"/>
                                        </p:tgtEl>
                                      </p:cBhvr>
                                    </p:animEffect>
                                    <p:set>
                                      <p:cBhvr>
                                        <p:cTn id="12"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video fullScrn="1">
              <p:cMediaNode vol="80000">
                <p:cTn id="18" fill="hold" display="0">
                  <p:stCondLst>
                    <p:cond delay="indefinite"/>
                  </p:stCondLst>
                </p:cTn>
                <p:tgtEl>
                  <p:spTgt spid="3"/>
                </p:tgtEl>
              </p:cMediaNode>
            </p:video>
          </p:childTnLst>
        </p:cTn>
      </p:par>
    </p:tnLst>
    <p:bldLst>
      <p:bldP spid="1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BD29F6D-6531-26C0-A118-D7286C9484D8}"/>
              </a:ext>
            </a:extLst>
          </p:cNvPr>
          <p:cNvGrpSpPr/>
          <p:nvPr/>
        </p:nvGrpSpPr>
        <p:grpSpPr>
          <a:xfrm>
            <a:off x="8910639" y="118095"/>
            <a:ext cx="3593475" cy="6758623"/>
            <a:chOff x="9067237" y="-24574"/>
            <a:chExt cx="3593475" cy="7449566"/>
          </a:xfrm>
        </p:grpSpPr>
        <p:sp>
          <p:nvSpPr>
            <p:cNvPr id="6" name="Freeform 5579">
              <a:extLst>
                <a:ext uri="{FF2B5EF4-FFF2-40B4-BE49-F238E27FC236}">
                  <a16:creationId xmlns:a16="http://schemas.microsoft.com/office/drawing/2014/main" id="{940B1BB6-4340-5282-A21B-19983990D8BF}"/>
                </a:ext>
              </a:extLst>
            </p:cNvPr>
            <p:cNvSpPr>
              <a:spLocks/>
            </p:cNvSpPr>
            <p:nvPr/>
          </p:nvSpPr>
          <p:spPr bwMode="auto">
            <a:xfrm>
              <a:off x="9067237" y="154549"/>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FFDDDD"/>
            </a:solidFill>
            <a:ln>
              <a:noFill/>
            </a:ln>
          </p:spPr>
          <p:txBody>
            <a:bodyPr rot="0" vert="horz" wrap="square" lIns="91440" tIns="45720" rIns="91440" bIns="45720" anchor="t" anchorCtr="0" upright="1">
              <a:noAutofit/>
            </a:bodyPr>
            <a:lstStyle/>
            <a:p>
              <a:pPr>
                <a:defRPr/>
              </a:pPr>
              <a:endParaRPr lang="en-US" b="1">
                <a:solidFill>
                  <a:prstClr val="black"/>
                </a:solidFill>
              </a:endParaRPr>
            </a:p>
          </p:txBody>
        </p:sp>
        <p:sp>
          <p:nvSpPr>
            <p:cNvPr id="7" name="Freeform 5577">
              <a:extLst>
                <a:ext uri="{FF2B5EF4-FFF2-40B4-BE49-F238E27FC236}">
                  <a16:creationId xmlns:a16="http://schemas.microsoft.com/office/drawing/2014/main" id="{F975D421-73E8-9AF9-A345-44E442F6ABAF}"/>
                </a:ext>
              </a:extLst>
            </p:cNvPr>
            <p:cNvSpPr>
              <a:spLocks/>
            </p:cNvSpPr>
            <p:nvPr/>
          </p:nvSpPr>
          <p:spPr bwMode="auto">
            <a:xfrm>
              <a:off x="10922262" y="-99"/>
              <a:ext cx="1489706" cy="34703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solidFill>
              <a:srgbClr val="FFDDDD"/>
            </a:solidFill>
            <a:ln>
              <a:noFill/>
            </a:ln>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8" name="Group 7">
              <a:extLst>
                <a:ext uri="{FF2B5EF4-FFF2-40B4-BE49-F238E27FC236}">
                  <a16:creationId xmlns:a16="http://schemas.microsoft.com/office/drawing/2014/main" id="{583AB92A-096A-8EC1-6987-96BF93C4EF5B}"/>
                </a:ext>
              </a:extLst>
            </p:cNvPr>
            <p:cNvGrpSpPr>
              <a:grpSpLocks/>
            </p:cNvGrpSpPr>
            <p:nvPr/>
          </p:nvGrpSpPr>
          <p:grpSpPr bwMode="auto">
            <a:xfrm>
              <a:off x="9199717" y="104066"/>
              <a:ext cx="3344420" cy="7192286"/>
              <a:chOff x="6055" y="4723"/>
              <a:chExt cx="4847" cy="10641"/>
            </a:xfrm>
            <a:solidFill>
              <a:srgbClr val="FFC5C5"/>
            </a:solidFill>
          </p:grpSpPr>
          <p:sp>
            <p:nvSpPr>
              <p:cNvPr id="21" name="Freeform 5579">
                <a:extLst>
                  <a:ext uri="{FF2B5EF4-FFF2-40B4-BE49-F238E27FC236}">
                    <a16:creationId xmlns:a16="http://schemas.microsoft.com/office/drawing/2014/main" id="{604DAE78-5E95-A39D-2238-13BEC742AEA0}"/>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9" name="Group 8">
              <a:extLst>
                <a:ext uri="{FF2B5EF4-FFF2-40B4-BE49-F238E27FC236}">
                  <a16:creationId xmlns:a16="http://schemas.microsoft.com/office/drawing/2014/main" id="{D2D1D090-A9A7-5AE9-89E9-792E496EF53D}"/>
                </a:ext>
              </a:extLst>
            </p:cNvPr>
            <p:cNvGrpSpPr>
              <a:grpSpLocks/>
            </p:cNvGrpSpPr>
            <p:nvPr/>
          </p:nvGrpSpPr>
          <p:grpSpPr bwMode="auto">
            <a:xfrm>
              <a:off x="11054742" y="-1"/>
              <a:ext cx="1489706" cy="3545765"/>
              <a:chOff x="8754" y="0"/>
              <a:chExt cx="2159" cy="5251"/>
            </a:xfrm>
            <a:solidFill>
              <a:srgbClr val="FFC5C5"/>
            </a:solidFill>
          </p:grpSpPr>
          <p:sp>
            <p:nvSpPr>
              <p:cNvPr id="20" name="Freeform 5577">
                <a:extLst>
                  <a:ext uri="{FF2B5EF4-FFF2-40B4-BE49-F238E27FC236}">
                    <a16:creationId xmlns:a16="http://schemas.microsoft.com/office/drawing/2014/main" id="{9EC300B1-C3C5-F9D4-0C58-2CECC522CDD9}"/>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10" name="Group 9">
              <a:extLst>
                <a:ext uri="{FF2B5EF4-FFF2-40B4-BE49-F238E27FC236}">
                  <a16:creationId xmlns:a16="http://schemas.microsoft.com/office/drawing/2014/main" id="{E0559378-2F33-B71D-844F-3B3D07C3872F}"/>
                </a:ext>
              </a:extLst>
            </p:cNvPr>
            <p:cNvGrpSpPr/>
            <p:nvPr/>
          </p:nvGrpSpPr>
          <p:grpSpPr>
            <a:xfrm>
              <a:off x="9316292" y="-24574"/>
              <a:ext cx="3344420" cy="7449566"/>
              <a:chOff x="9316292" y="-24574"/>
              <a:chExt cx="3344420" cy="7449566"/>
            </a:xfrm>
            <a:solidFill>
              <a:srgbClr val="FFB3B3"/>
            </a:solidFill>
          </p:grpSpPr>
          <p:grpSp>
            <p:nvGrpSpPr>
              <p:cNvPr id="11" name="Group 10">
                <a:extLst>
                  <a:ext uri="{FF2B5EF4-FFF2-40B4-BE49-F238E27FC236}">
                    <a16:creationId xmlns:a16="http://schemas.microsoft.com/office/drawing/2014/main" id="{AE73A8EA-5351-6A00-D0B6-94FC0A27AD60}"/>
                  </a:ext>
                </a:extLst>
              </p:cNvPr>
              <p:cNvGrpSpPr>
                <a:grpSpLocks/>
              </p:cNvGrpSpPr>
              <p:nvPr/>
            </p:nvGrpSpPr>
            <p:grpSpPr bwMode="auto">
              <a:xfrm>
                <a:off x="9316292" y="78170"/>
                <a:ext cx="3344420" cy="7346822"/>
                <a:chOff x="5910" y="4723"/>
                <a:chExt cx="4847" cy="10641"/>
              </a:xfrm>
              <a:grpFill/>
            </p:grpSpPr>
            <p:sp>
              <p:nvSpPr>
                <p:cNvPr id="19" name="Freeform 5579">
                  <a:extLst>
                    <a:ext uri="{FF2B5EF4-FFF2-40B4-BE49-F238E27FC236}">
                      <a16:creationId xmlns:a16="http://schemas.microsoft.com/office/drawing/2014/main" id="{4EDA50F6-23C5-82CB-A4DA-ED11517F18D4}"/>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12" name="Group 11">
                <a:extLst>
                  <a:ext uri="{FF2B5EF4-FFF2-40B4-BE49-F238E27FC236}">
                    <a16:creationId xmlns:a16="http://schemas.microsoft.com/office/drawing/2014/main" id="{29CEE2E4-7895-FDD9-E512-924F186CE7F5}"/>
                  </a:ext>
                </a:extLst>
              </p:cNvPr>
              <p:cNvGrpSpPr>
                <a:grpSpLocks/>
              </p:cNvGrpSpPr>
              <p:nvPr/>
            </p:nvGrpSpPr>
            <p:grpSpPr bwMode="auto">
              <a:xfrm>
                <a:off x="11163727" y="-24574"/>
                <a:ext cx="1489706" cy="3618393"/>
                <a:chOff x="8598" y="0"/>
                <a:chExt cx="2159" cy="5251"/>
              </a:xfrm>
              <a:grpFill/>
            </p:grpSpPr>
            <p:sp>
              <p:nvSpPr>
                <p:cNvPr id="18" name="Freeform 5577">
                  <a:extLst>
                    <a:ext uri="{FF2B5EF4-FFF2-40B4-BE49-F238E27FC236}">
                      <a16:creationId xmlns:a16="http://schemas.microsoft.com/office/drawing/2014/main" id="{C519C7D6-B330-159F-5E1C-3EFAE5A401D5}"/>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pic>
        <p:nvPicPr>
          <p:cNvPr id="23" name="Picture 22">
            <a:extLst>
              <a:ext uri="{FF2B5EF4-FFF2-40B4-BE49-F238E27FC236}">
                <a16:creationId xmlns:a16="http://schemas.microsoft.com/office/drawing/2014/main" id="{61E6BF1A-84A1-5AB8-673B-6897917DC7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20880" y="29226"/>
            <a:ext cx="1023257" cy="897128"/>
          </a:xfrm>
          <a:prstGeom prst="rect">
            <a:avLst/>
          </a:prstGeom>
        </p:spPr>
      </p:pic>
      <p:grpSp>
        <p:nvGrpSpPr>
          <p:cNvPr id="24" name="Group 23">
            <a:extLst>
              <a:ext uri="{FF2B5EF4-FFF2-40B4-BE49-F238E27FC236}">
                <a16:creationId xmlns:a16="http://schemas.microsoft.com/office/drawing/2014/main" id="{3470B78D-B7D7-23F3-53D2-42C5E5F5001E}"/>
              </a:ext>
            </a:extLst>
          </p:cNvPr>
          <p:cNvGrpSpPr/>
          <p:nvPr/>
        </p:nvGrpSpPr>
        <p:grpSpPr>
          <a:xfrm>
            <a:off x="-212990" y="-360681"/>
            <a:ext cx="3344731" cy="7237400"/>
            <a:chOff x="-212990" y="-360681"/>
            <a:chExt cx="3344731" cy="7237400"/>
          </a:xfrm>
          <a:solidFill>
            <a:srgbClr val="FFDDDD"/>
          </a:solidFill>
        </p:grpSpPr>
        <p:sp>
          <p:nvSpPr>
            <p:cNvPr id="25" name="Freeform 5579">
              <a:extLst>
                <a:ext uri="{FF2B5EF4-FFF2-40B4-BE49-F238E27FC236}">
                  <a16:creationId xmlns:a16="http://schemas.microsoft.com/office/drawing/2014/main" id="{2F8871B3-7544-DF71-5759-FBF9496970F3}"/>
                </a:ext>
              </a:extLst>
            </p:cNvPr>
            <p:cNvSpPr>
              <a:spLocks/>
            </p:cNvSpPr>
            <p:nvPr/>
          </p:nvSpPr>
          <p:spPr bwMode="auto">
            <a:xfrm rot="10800000">
              <a:off x="-212679" y="-360681"/>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26" name="Group 25">
              <a:extLst>
                <a:ext uri="{FF2B5EF4-FFF2-40B4-BE49-F238E27FC236}">
                  <a16:creationId xmlns:a16="http://schemas.microsoft.com/office/drawing/2014/main" id="{F454579F-E831-E366-BB2B-91B22CBE0F42}"/>
                </a:ext>
              </a:extLst>
            </p:cNvPr>
            <p:cNvGrpSpPr>
              <a:grpSpLocks/>
            </p:cNvGrpSpPr>
            <p:nvPr/>
          </p:nvGrpSpPr>
          <p:grpSpPr bwMode="auto">
            <a:xfrm rot="10800000">
              <a:off x="-212990" y="3356161"/>
              <a:ext cx="1489706" cy="3520558"/>
              <a:chOff x="8782" y="-151"/>
              <a:chExt cx="2159" cy="5327"/>
            </a:xfrm>
            <a:grpFill/>
          </p:grpSpPr>
          <p:sp>
            <p:nvSpPr>
              <p:cNvPr id="27" name="Freeform 5577">
                <a:extLst>
                  <a:ext uri="{FF2B5EF4-FFF2-40B4-BE49-F238E27FC236}">
                    <a16:creationId xmlns:a16="http://schemas.microsoft.com/office/drawing/2014/main" id="{8929F633-28ED-246A-B030-8A53047A2CCC}"/>
                  </a:ext>
                </a:extLst>
              </p:cNvPr>
              <p:cNvSpPr>
                <a:spLocks/>
              </p:cNvSpPr>
              <p:nvPr/>
            </p:nvSpPr>
            <p:spPr bwMode="auto">
              <a:xfrm>
                <a:off x="8782" y="-151"/>
                <a:ext cx="2159" cy="5327"/>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28" name="Group 27">
            <a:extLst>
              <a:ext uri="{FF2B5EF4-FFF2-40B4-BE49-F238E27FC236}">
                <a16:creationId xmlns:a16="http://schemas.microsoft.com/office/drawing/2014/main" id="{35E54110-EE08-7C16-33FF-3E26C928E86E}"/>
              </a:ext>
            </a:extLst>
          </p:cNvPr>
          <p:cNvGrpSpPr/>
          <p:nvPr/>
        </p:nvGrpSpPr>
        <p:grpSpPr>
          <a:xfrm>
            <a:off x="-345470" y="-469960"/>
            <a:ext cx="3344731" cy="7346679"/>
            <a:chOff x="-345470" y="-469960"/>
            <a:chExt cx="3344731" cy="7376013"/>
          </a:xfrm>
          <a:solidFill>
            <a:srgbClr val="FFC5C5"/>
          </a:solidFill>
        </p:grpSpPr>
        <p:sp>
          <p:nvSpPr>
            <p:cNvPr id="29" name="Freeform 5579">
              <a:extLst>
                <a:ext uri="{FF2B5EF4-FFF2-40B4-BE49-F238E27FC236}">
                  <a16:creationId xmlns:a16="http://schemas.microsoft.com/office/drawing/2014/main" id="{FF8CA9D3-608E-59AD-64EF-13A1C7E5000D}"/>
                </a:ext>
              </a:extLst>
            </p:cNvPr>
            <p:cNvSpPr>
              <a:spLocks/>
            </p:cNvSpPr>
            <p:nvPr/>
          </p:nvSpPr>
          <p:spPr bwMode="auto">
            <a:xfrm rot="10800000">
              <a:off x="-345159" y="-469960"/>
              <a:ext cx="3344420" cy="7192286"/>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35" name="Group 34">
              <a:extLst>
                <a:ext uri="{FF2B5EF4-FFF2-40B4-BE49-F238E27FC236}">
                  <a16:creationId xmlns:a16="http://schemas.microsoft.com/office/drawing/2014/main" id="{C1B2476F-3538-2028-F54C-3ECBBB70DF43}"/>
                </a:ext>
              </a:extLst>
            </p:cNvPr>
            <p:cNvGrpSpPr>
              <a:grpSpLocks/>
            </p:cNvGrpSpPr>
            <p:nvPr/>
          </p:nvGrpSpPr>
          <p:grpSpPr bwMode="auto">
            <a:xfrm rot="10800000">
              <a:off x="-345470" y="3280626"/>
              <a:ext cx="1489706" cy="3625427"/>
              <a:chOff x="8754" y="0"/>
              <a:chExt cx="2159" cy="5251"/>
            </a:xfrm>
            <a:grpFill/>
          </p:grpSpPr>
          <p:sp>
            <p:nvSpPr>
              <p:cNvPr id="36" name="Freeform 5577">
                <a:extLst>
                  <a:ext uri="{FF2B5EF4-FFF2-40B4-BE49-F238E27FC236}">
                    <a16:creationId xmlns:a16="http://schemas.microsoft.com/office/drawing/2014/main" id="{D769FEB6-A25B-BD1C-5994-4CE170FC0179}"/>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37" name="Group 36">
            <a:extLst>
              <a:ext uri="{FF2B5EF4-FFF2-40B4-BE49-F238E27FC236}">
                <a16:creationId xmlns:a16="http://schemas.microsoft.com/office/drawing/2014/main" id="{DAD3DE74-2892-9004-969B-1728F1DF5363}"/>
              </a:ext>
            </a:extLst>
          </p:cNvPr>
          <p:cNvGrpSpPr/>
          <p:nvPr/>
        </p:nvGrpSpPr>
        <p:grpSpPr>
          <a:xfrm>
            <a:off x="-461734" y="-598600"/>
            <a:ext cx="3344420" cy="7475319"/>
            <a:chOff x="-461734" y="-598600"/>
            <a:chExt cx="3344420" cy="7580186"/>
          </a:xfrm>
          <a:solidFill>
            <a:srgbClr val="FFB3B3"/>
          </a:solidFill>
        </p:grpSpPr>
        <p:sp>
          <p:nvSpPr>
            <p:cNvPr id="38" name="Freeform 5579">
              <a:extLst>
                <a:ext uri="{FF2B5EF4-FFF2-40B4-BE49-F238E27FC236}">
                  <a16:creationId xmlns:a16="http://schemas.microsoft.com/office/drawing/2014/main" id="{31F5FFF7-6201-EDA6-5AE9-6B89C91D0499}"/>
                </a:ext>
              </a:extLst>
            </p:cNvPr>
            <p:cNvSpPr>
              <a:spLocks/>
            </p:cNvSpPr>
            <p:nvPr/>
          </p:nvSpPr>
          <p:spPr bwMode="auto">
            <a:xfrm rot="10800000">
              <a:off x="-461734" y="-598600"/>
              <a:ext cx="3344420" cy="7346822"/>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39" name="Group 38">
              <a:extLst>
                <a:ext uri="{FF2B5EF4-FFF2-40B4-BE49-F238E27FC236}">
                  <a16:creationId xmlns:a16="http://schemas.microsoft.com/office/drawing/2014/main" id="{6C122216-9443-C434-1D6F-BCE3133E316E}"/>
                </a:ext>
              </a:extLst>
            </p:cNvPr>
            <p:cNvGrpSpPr>
              <a:grpSpLocks/>
            </p:cNvGrpSpPr>
            <p:nvPr/>
          </p:nvGrpSpPr>
          <p:grpSpPr bwMode="auto">
            <a:xfrm rot="10800000">
              <a:off x="-454455" y="3232573"/>
              <a:ext cx="1489706" cy="3749013"/>
              <a:chOff x="8598" y="-179"/>
              <a:chExt cx="2159" cy="5430"/>
            </a:xfrm>
            <a:grpFill/>
          </p:grpSpPr>
          <p:sp>
            <p:nvSpPr>
              <p:cNvPr id="40" name="Freeform 5577">
                <a:extLst>
                  <a:ext uri="{FF2B5EF4-FFF2-40B4-BE49-F238E27FC236}">
                    <a16:creationId xmlns:a16="http://schemas.microsoft.com/office/drawing/2014/main" id="{8B9225DE-1F8C-7B13-9A58-A5516A361CF2}"/>
                  </a:ext>
                </a:extLst>
              </p:cNvPr>
              <p:cNvSpPr>
                <a:spLocks/>
              </p:cNvSpPr>
              <p:nvPr/>
            </p:nvSpPr>
            <p:spPr bwMode="auto">
              <a:xfrm>
                <a:off x="8598" y="-179"/>
                <a:ext cx="2159" cy="54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pic>
        <p:nvPicPr>
          <p:cNvPr id="2" name="Picture 1">
            <a:extLst>
              <a:ext uri="{FF2B5EF4-FFF2-40B4-BE49-F238E27FC236}">
                <a16:creationId xmlns:a16="http://schemas.microsoft.com/office/drawing/2014/main" id="{539A44FB-0292-DD58-EB6F-519A6033DA3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207769" y="5203432"/>
            <a:ext cx="1180081" cy="1490291"/>
          </a:xfrm>
          <a:prstGeom prst="rect">
            <a:avLst/>
          </a:prstGeom>
        </p:spPr>
      </p:pic>
      <p:sp>
        <p:nvSpPr>
          <p:cNvPr id="31" name="TextBox 30"/>
          <p:cNvSpPr txBox="1"/>
          <p:nvPr/>
        </p:nvSpPr>
        <p:spPr>
          <a:xfrm>
            <a:off x="2693888" y="278388"/>
            <a:ext cx="6433604" cy="584775"/>
          </a:xfrm>
          <a:prstGeom prst="rect">
            <a:avLst/>
          </a:prstGeom>
          <a:noFill/>
        </p:spPr>
        <p:txBody>
          <a:bodyPr wrap="square" rtlCol="0">
            <a:spAutoFit/>
          </a:bodyPr>
          <a:lstStyle/>
          <a:p>
            <a:pPr lvl="0" algn="ctr">
              <a:defRPr/>
            </a:pPr>
            <a:r>
              <a:rPr lang="en-US" sz="3200" b="1" dirty="0" err="1">
                <a:solidFill>
                  <a:srgbClr val="C00000"/>
                </a:solidFill>
                <a:latin typeface="Times New Roman" pitchFamily="18" charset="0"/>
                <a:ea typeface="Roboto" panose="02000000000000000000" pitchFamily="2" charset="0"/>
                <a:cs typeface="Times New Roman" pitchFamily="18" charset="0"/>
              </a:rPr>
              <a:t>Bài</a:t>
            </a:r>
            <a:r>
              <a:rPr lang="en-US" sz="3200" b="1" dirty="0">
                <a:solidFill>
                  <a:srgbClr val="C00000"/>
                </a:solidFill>
                <a:latin typeface="Times New Roman" pitchFamily="18" charset="0"/>
                <a:ea typeface="Roboto" panose="02000000000000000000" pitchFamily="2" charset="0"/>
                <a:cs typeface="Times New Roman" pitchFamily="18" charset="0"/>
              </a:rPr>
              <a:t> </a:t>
            </a:r>
            <a:r>
              <a:rPr lang="en-US" sz="3200" b="1" dirty="0" err="1">
                <a:solidFill>
                  <a:srgbClr val="C00000"/>
                </a:solidFill>
                <a:latin typeface="Times New Roman" pitchFamily="18" charset="0"/>
                <a:ea typeface="Roboto" panose="02000000000000000000" pitchFamily="2" charset="0"/>
                <a:cs typeface="Times New Roman" pitchFamily="18" charset="0"/>
              </a:rPr>
              <a:t>hát</a:t>
            </a:r>
            <a:r>
              <a:rPr lang="en-US" sz="3200" b="1" dirty="0">
                <a:solidFill>
                  <a:srgbClr val="C00000"/>
                </a:solidFill>
                <a:latin typeface="Times New Roman" pitchFamily="18" charset="0"/>
                <a:ea typeface="Roboto" panose="02000000000000000000" pitchFamily="2" charset="0"/>
                <a:cs typeface="Times New Roman" pitchFamily="18" charset="0"/>
              </a:rPr>
              <a:t> </a:t>
            </a:r>
            <a:r>
              <a:rPr lang="en-US" sz="3200" b="1" dirty="0" err="1">
                <a:solidFill>
                  <a:srgbClr val="C00000"/>
                </a:solidFill>
                <a:latin typeface="Times New Roman" pitchFamily="18" charset="0"/>
                <a:ea typeface="Roboto" panose="02000000000000000000" pitchFamily="2" charset="0"/>
                <a:cs typeface="Times New Roman" pitchFamily="18" charset="0"/>
              </a:rPr>
              <a:t>nhắc</a:t>
            </a:r>
            <a:r>
              <a:rPr lang="en-US" sz="3200" b="1" dirty="0">
                <a:solidFill>
                  <a:srgbClr val="C00000"/>
                </a:solidFill>
                <a:latin typeface="Times New Roman" pitchFamily="18" charset="0"/>
                <a:ea typeface="Roboto" panose="02000000000000000000" pitchFamily="2" charset="0"/>
                <a:cs typeface="Times New Roman" pitchFamily="18" charset="0"/>
              </a:rPr>
              <a:t> </a:t>
            </a:r>
            <a:r>
              <a:rPr lang="en-US" sz="3200" b="1" dirty="0" err="1">
                <a:solidFill>
                  <a:srgbClr val="C00000"/>
                </a:solidFill>
                <a:latin typeface="Times New Roman" pitchFamily="18" charset="0"/>
                <a:ea typeface="Roboto" panose="02000000000000000000" pitchFamily="2" charset="0"/>
                <a:cs typeface="Times New Roman" pitchFamily="18" charset="0"/>
              </a:rPr>
              <a:t>đến</a:t>
            </a:r>
            <a:r>
              <a:rPr lang="en-US" sz="3200" b="1" dirty="0">
                <a:solidFill>
                  <a:srgbClr val="C00000"/>
                </a:solidFill>
                <a:latin typeface="Times New Roman" pitchFamily="18" charset="0"/>
                <a:ea typeface="Roboto" panose="02000000000000000000" pitchFamily="2" charset="0"/>
                <a:cs typeface="Times New Roman" pitchFamily="18" charset="0"/>
              </a:rPr>
              <a:t> </a:t>
            </a:r>
            <a:r>
              <a:rPr lang="en-US" sz="3200" b="1" dirty="0" err="1">
                <a:solidFill>
                  <a:srgbClr val="C00000"/>
                </a:solidFill>
                <a:latin typeface="Times New Roman" pitchFamily="18" charset="0"/>
                <a:ea typeface="Roboto" panose="02000000000000000000" pitchFamily="2" charset="0"/>
                <a:cs typeface="Times New Roman" pitchFamily="18" charset="0"/>
              </a:rPr>
              <a:t>những</a:t>
            </a:r>
            <a:r>
              <a:rPr lang="en-US" sz="3200" b="1" dirty="0">
                <a:solidFill>
                  <a:srgbClr val="C00000"/>
                </a:solidFill>
                <a:latin typeface="Times New Roman" pitchFamily="18" charset="0"/>
                <a:ea typeface="Roboto" panose="02000000000000000000" pitchFamily="2" charset="0"/>
                <a:cs typeface="Times New Roman" pitchFamily="18" charset="0"/>
              </a:rPr>
              <a:t> </a:t>
            </a:r>
            <a:r>
              <a:rPr lang="en-US" sz="3200" b="1" dirty="0" err="1">
                <a:solidFill>
                  <a:srgbClr val="C00000"/>
                </a:solidFill>
                <a:latin typeface="Times New Roman" pitchFamily="18" charset="0"/>
                <a:ea typeface="Roboto" panose="02000000000000000000" pitchFamily="2" charset="0"/>
                <a:cs typeface="Times New Roman" pitchFamily="18" charset="0"/>
              </a:rPr>
              <a:t>gì</a:t>
            </a:r>
            <a:r>
              <a:rPr lang="en-US" sz="3200" b="1" dirty="0">
                <a:solidFill>
                  <a:srgbClr val="C00000"/>
                </a:solidFill>
                <a:latin typeface="Times New Roman" pitchFamily="18" charset="0"/>
                <a:ea typeface="Roboto" panose="02000000000000000000" pitchFamily="2" charset="0"/>
                <a:cs typeface="Times New Roman" pitchFamily="18" charset="0"/>
              </a:rPr>
              <a:t>?</a:t>
            </a:r>
            <a:endParaRPr kumimoji="0" lang="en-US" altLang="zh-CN" sz="3200" b="1" i="0" u="none" strike="noStrike" kern="1200" cap="none" spc="0" normalizeH="0" baseline="0" noProof="0" dirty="0">
              <a:ln>
                <a:noFill/>
              </a:ln>
              <a:solidFill>
                <a:srgbClr val="C00000"/>
              </a:solidFill>
              <a:effectLst/>
              <a:uLnTx/>
              <a:uFillTx/>
              <a:latin typeface="Times New Roman" pitchFamily="18" charset="0"/>
              <a:ea typeface="Roboto" panose="02000000000000000000" pitchFamily="2" charset="0"/>
              <a:cs typeface="Times New Roman" pitchFamily="18" charset="0"/>
            </a:endParaRPr>
          </a:p>
        </p:txBody>
      </p:sp>
      <p:sp>
        <p:nvSpPr>
          <p:cNvPr id="32" name="TextBox 31"/>
          <p:cNvSpPr txBox="1"/>
          <p:nvPr/>
        </p:nvSpPr>
        <p:spPr>
          <a:xfrm>
            <a:off x="6600342" y="2853266"/>
            <a:ext cx="5432166" cy="1384995"/>
          </a:xfrm>
          <a:prstGeom prst="rect">
            <a:avLst/>
          </a:prstGeom>
          <a:solidFill>
            <a:schemeClr val="accent6">
              <a:lumMod val="40000"/>
              <a:lumOff val="60000"/>
            </a:schemeClr>
          </a:solidFill>
        </p:spPr>
        <p:txBody>
          <a:bodyPr wrap="square" rtlCol="0">
            <a:spAutoFit/>
          </a:bodyPr>
          <a:lstStyle/>
          <a:p>
            <a:pPr lvl="0" algn="ctr">
              <a:defRPr/>
            </a:pPr>
            <a:r>
              <a:rPr lang="en-US" sz="2800" b="1" dirty="0" err="1">
                <a:solidFill>
                  <a:srgbClr val="002060"/>
                </a:solidFill>
                <a:latin typeface="Times New Roman" pitchFamily="18" charset="0"/>
                <a:ea typeface="Roboto" panose="02000000000000000000" pitchFamily="2" charset="0"/>
                <a:cs typeface="Times New Roman" pitchFamily="18" charset="0"/>
              </a:rPr>
              <a:t>Bài</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hát</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nhắc</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đến</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những</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loài</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như</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dừa</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mít</a:t>
            </a:r>
            <a:r>
              <a:rPr lang="en-US" sz="2800" b="1" dirty="0">
                <a:solidFill>
                  <a:srgbClr val="002060"/>
                </a:solidFill>
                <a:latin typeface="Times New Roman" pitchFamily="18" charset="0"/>
                <a:ea typeface="Roboto" panose="02000000000000000000" pitchFamily="2" charset="0"/>
                <a:cs typeface="Times New Roman" pitchFamily="18" charset="0"/>
              </a:rPr>
              <a:t> ,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khế</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gấc</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na</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cam,…</a:t>
            </a:r>
            <a:endParaRPr kumimoji="0" lang="en-US" altLang="zh-CN" sz="2800" b="1" i="0" u="none" strike="noStrike" kern="1200" cap="none" spc="0" normalizeH="0" baseline="0" noProof="0" dirty="0">
              <a:ln>
                <a:noFill/>
              </a:ln>
              <a:solidFill>
                <a:srgbClr val="002060"/>
              </a:solidFill>
              <a:effectLst/>
              <a:uLnTx/>
              <a:uFillTx/>
              <a:latin typeface="Times New Roman" pitchFamily="18" charset="0"/>
              <a:ea typeface="Roboto" panose="02000000000000000000" pitchFamily="2" charset="0"/>
              <a:cs typeface="Times New Roman" pitchFamily="18" charset="0"/>
            </a:endParaRPr>
          </a:p>
        </p:txBody>
      </p:sp>
      <p:pic>
        <p:nvPicPr>
          <p:cNvPr id="33" name="Picture 32"/>
          <p:cNvPicPr>
            <a:picLocks noChangeAspect="1"/>
          </p:cNvPicPr>
          <p:nvPr/>
        </p:nvPicPr>
        <p:blipFill rotWithShape="1">
          <a:blip r:embed="rId4"/>
          <a:srcRect l="523" t="66487" r="-523" b="399"/>
          <a:stretch/>
        </p:blipFill>
        <p:spPr>
          <a:xfrm>
            <a:off x="290398" y="926353"/>
            <a:ext cx="5953125" cy="1864973"/>
          </a:xfrm>
          <a:prstGeom prst="rect">
            <a:avLst/>
          </a:prstGeom>
        </p:spPr>
      </p:pic>
      <p:pic>
        <p:nvPicPr>
          <p:cNvPr id="41" name="Picture 40"/>
          <p:cNvPicPr>
            <a:picLocks noChangeAspect="1"/>
          </p:cNvPicPr>
          <p:nvPr/>
        </p:nvPicPr>
        <p:blipFill rotWithShape="1">
          <a:blip r:embed="rId4"/>
          <a:srcRect l="174" t="34350" r="-174" b="33849"/>
          <a:stretch/>
        </p:blipFill>
        <p:spPr>
          <a:xfrm>
            <a:off x="237380" y="2791326"/>
            <a:ext cx="6239033" cy="1925053"/>
          </a:xfrm>
          <a:prstGeom prst="rect">
            <a:avLst/>
          </a:prstGeom>
        </p:spPr>
      </p:pic>
      <p:pic>
        <p:nvPicPr>
          <p:cNvPr id="42" name="Picture 41"/>
          <p:cNvPicPr>
            <a:picLocks noChangeAspect="1"/>
          </p:cNvPicPr>
          <p:nvPr/>
        </p:nvPicPr>
        <p:blipFill rotWithShape="1">
          <a:blip r:embed="rId4"/>
          <a:srcRect l="-350" t="45" r="350" b="66627"/>
          <a:stretch/>
        </p:blipFill>
        <p:spPr>
          <a:xfrm>
            <a:off x="6223154" y="940573"/>
            <a:ext cx="5953125" cy="1850753"/>
          </a:xfrm>
          <a:prstGeom prst="rect">
            <a:avLst/>
          </a:prstGeom>
        </p:spPr>
      </p:pic>
      <p:sp>
        <p:nvSpPr>
          <p:cNvPr id="46" name="TextBox 45"/>
          <p:cNvSpPr txBox="1"/>
          <p:nvPr/>
        </p:nvSpPr>
        <p:spPr>
          <a:xfrm>
            <a:off x="122993" y="4830701"/>
            <a:ext cx="10987263" cy="1815882"/>
          </a:xfrm>
          <a:prstGeom prst="rect">
            <a:avLst/>
          </a:prstGeom>
          <a:solidFill>
            <a:schemeClr val="accent6">
              <a:lumMod val="40000"/>
              <a:lumOff val="60000"/>
            </a:schemeClr>
          </a:solidFill>
        </p:spPr>
        <p:txBody>
          <a:bodyPr wrap="square" rtlCol="0">
            <a:spAutoFit/>
          </a:bodyPr>
          <a:lstStyle/>
          <a:p>
            <a:pPr lvl="0" algn="ctr">
              <a:defRPr/>
            </a:pP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Trong</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thiên</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nhiên</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có</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rất</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nhiều</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loài</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như</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dừa</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mít</a:t>
            </a:r>
            <a:r>
              <a:rPr lang="en-US" sz="2800" b="1" dirty="0">
                <a:solidFill>
                  <a:srgbClr val="002060"/>
                </a:solidFill>
                <a:latin typeface="Times New Roman" pitchFamily="18" charset="0"/>
                <a:ea typeface="Roboto" panose="02000000000000000000" pitchFamily="2" charset="0"/>
                <a:cs typeface="Times New Roman" pitchFamily="18" charset="0"/>
              </a:rPr>
              <a:t> ,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khế</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gấc</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dưa</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ngô</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lúa</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táo</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Để</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biết</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loài</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cây</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có</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những</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bộ</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phận</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chính</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nào</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và</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có</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đặc</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điểm</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gì</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về</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thân</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rễ</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của</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chúng</a:t>
            </a:r>
            <a:r>
              <a:rPr lang="en-US" sz="2800" b="1" dirty="0">
                <a:solidFill>
                  <a:srgbClr val="002060"/>
                </a:solidFill>
                <a:latin typeface="Times New Roman" pitchFamily="18" charset="0"/>
                <a:ea typeface="Roboto" panose="02000000000000000000" pitchFamily="2" charset="0"/>
                <a:cs typeface="Times New Roman" pitchFamily="18" charset="0"/>
              </a:rPr>
              <a:t> qua </a:t>
            </a:r>
            <a:r>
              <a:rPr lang="en-US" sz="2800" b="1" dirty="0" err="1">
                <a:solidFill>
                  <a:srgbClr val="002060"/>
                </a:solidFill>
                <a:latin typeface="Times New Roman" pitchFamily="18" charset="0"/>
                <a:ea typeface="Roboto" panose="02000000000000000000" pitchFamily="2" charset="0"/>
                <a:cs typeface="Times New Roman" pitchFamily="18" charset="0"/>
              </a:rPr>
              <a:t>bài</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học</a:t>
            </a:r>
            <a:r>
              <a:rPr lang="en-US" sz="2800" b="1" dirty="0">
                <a:solidFill>
                  <a:srgbClr val="002060"/>
                </a:solidFill>
                <a:latin typeface="Times New Roman" pitchFamily="18" charset="0"/>
                <a:ea typeface="Roboto" panose="02000000000000000000" pitchFamily="2" charset="0"/>
                <a:cs typeface="Times New Roman" pitchFamily="18" charset="0"/>
              </a:rPr>
              <a:t> Stem :  </a:t>
            </a:r>
            <a:r>
              <a:rPr lang="en-US" sz="2800" b="1" dirty="0" err="1">
                <a:solidFill>
                  <a:srgbClr val="C00000"/>
                </a:solidFill>
                <a:latin typeface="Times New Roman" pitchFamily="18" charset="0"/>
                <a:ea typeface="Roboto" panose="02000000000000000000" pitchFamily="2" charset="0"/>
                <a:cs typeface="Times New Roman" pitchFamily="18" charset="0"/>
              </a:rPr>
              <a:t>Sổ</a:t>
            </a:r>
            <a:r>
              <a:rPr lang="en-US" sz="2800" b="1" dirty="0">
                <a:solidFill>
                  <a:srgbClr val="C00000"/>
                </a:solidFill>
                <a:latin typeface="Times New Roman" pitchFamily="18" charset="0"/>
                <a:ea typeface="Roboto" panose="02000000000000000000" pitchFamily="2" charset="0"/>
                <a:cs typeface="Times New Roman" pitchFamily="18" charset="0"/>
              </a:rPr>
              <a:t> </a:t>
            </a:r>
            <a:r>
              <a:rPr lang="en-US" sz="2800" b="1" dirty="0" err="1">
                <a:solidFill>
                  <a:srgbClr val="C00000"/>
                </a:solidFill>
                <a:latin typeface="Times New Roman" pitchFamily="18" charset="0"/>
                <a:ea typeface="Roboto" panose="02000000000000000000" pitchFamily="2" charset="0"/>
                <a:cs typeface="Times New Roman" pitchFamily="18" charset="0"/>
              </a:rPr>
              <a:t>tay</a:t>
            </a:r>
            <a:r>
              <a:rPr lang="en-US" sz="2800" b="1" dirty="0">
                <a:solidFill>
                  <a:srgbClr val="C00000"/>
                </a:solidFill>
                <a:latin typeface="Times New Roman" pitchFamily="18" charset="0"/>
                <a:ea typeface="Roboto" panose="02000000000000000000" pitchFamily="2" charset="0"/>
                <a:cs typeface="Times New Roman" pitchFamily="18" charset="0"/>
              </a:rPr>
              <a:t> “</a:t>
            </a:r>
            <a:r>
              <a:rPr lang="en-US" sz="2800" b="1" dirty="0" err="1">
                <a:solidFill>
                  <a:srgbClr val="C00000"/>
                </a:solidFill>
                <a:latin typeface="Times New Roman" pitchFamily="18" charset="0"/>
                <a:ea typeface="Roboto" panose="02000000000000000000" pitchFamily="2" charset="0"/>
                <a:cs typeface="Times New Roman" pitchFamily="18" charset="0"/>
              </a:rPr>
              <a:t>Thực</a:t>
            </a:r>
            <a:r>
              <a:rPr lang="en-US" sz="2800" b="1" dirty="0">
                <a:solidFill>
                  <a:srgbClr val="C00000"/>
                </a:solidFill>
                <a:latin typeface="Times New Roman" pitchFamily="18" charset="0"/>
                <a:ea typeface="Roboto" panose="02000000000000000000" pitchFamily="2" charset="0"/>
                <a:cs typeface="Times New Roman" pitchFamily="18" charset="0"/>
              </a:rPr>
              <a:t> </a:t>
            </a:r>
            <a:r>
              <a:rPr lang="en-US" sz="2800" b="1" dirty="0" err="1">
                <a:solidFill>
                  <a:srgbClr val="C00000"/>
                </a:solidFill>
                <a:latin typeface="Times New Roman" pitchFamily="18" charset="0"/>
                <a:ea typeface="Roboto" panose="02000000000000000000" pitchFamily="2" charset="0"/>
                <a:cs typeface="Times New Roman" pitchFamily="18" charset="0"/>
              </a:rPr>
              <a:t>vật</a:t>
            </a:r>
            <a:r>
              <a:rPr lang="en-US" sz="2800" b="1" dirty="0">
                <a:solidFill>
                  <a:srgbClr val="C00000"/>
                </a:solidFill>
                <a:latin typeface="Times New Roman" pitchFamily="18" charset="0"/>
                <a:ea typeface="Roboto" panose="02000000000000000000" pitchFamily="2" charset="0"/>
                <a:cs typeface="Times New Roman" pitchFamily="18" charset="0"/>
              </a:rPr>
              <a:t> </a:t>
            </a:r>
            <a:r>
              <a:rPr lang="en-US" sz="2800" b="1" dirty="0" err="1">
                <a:solidFill>
                  <a:srgbClr val="C00000"/>
                </a:solidFill>
                <a:latin typeface="Times New Roman" pitchFamily="18" charset="0"/>
                <a:ea typeface="Roboto" panose="02000000000000000000" pitchFamily="2" charset="0"/>
                <a:cs typeface="Times New Roman" pitchFamily="18" charset="0"/>
              </a:rPr>
              <a:t>quanh</a:t>
            </a:r>
            <a:r>
              <a:rPr lang="en-US" sz="2800" b="1" dirty="0">
                <a:solidFill>
                  <a:srgbClr val="C00000"/>
                </a:solidFill>
                <a:latin typeface="Times New Roman" pitchFamily="18" charset="0"/>
                <a:ea typeface="Roboto" panose="02000000000000000000" pitchFamily="2" charset="0"/>
                <a:cs typeface="Times New Roman" pitchFamily="18" charset="0"/>
              </a:rPr>
              <a:t> </a:t>
            </a:r>
            <a:r>
              <a:rPr lang="en-US" sz="2800" b="1" dirty="0" err="1">
                <a:solidFill>
                  <a:srgbClr val="C00000"/>
                </a:solidFill>
                <a:latin typeface="Times New Roman" pitchFamily="18" charset="0"/>
                <a:ea typeface="Roboto" panose="02000000000000000000" pitchFamily="2" charset="0"/>
                <a:cs typeface="Times New Roman" pitchFamily="18" charset="0"/>
              </a:rPr>
              <a:t>em</a:t>
            </a:r>
            <a:r>
              <a:rPr lang="en-US" sz="2800" b="1" dirty="0">
                <a:solidFill>
                  <a:srgbClr val="C0000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hôm</a:t>
            </a:r>
            <a:r>
              <a:rPr lang="en-US" sz="2800" b="1" dirty="0">
                <a:solidFill>
                  <a:srgbClr val="002060"/>
                </a:solidFill>
                <a:latin typeface="Times New Roman" pitchFamily="18" charset="0"/>
                <a:ea typeface="Roboto" panose="02000000000000000000" pitchFamily="2" charset="0"/>
                <a:cs typeface="Times New Roman" pitchFamily="18" charset="0"/>
              </a:rPr>
              <a:t> nay </a:t>
            </a:r>
            <a:r>
              <a:rPr lang="en-US" sz="2800" b="1" dirty="0" err="1">
                <a:solidFill>
                  <a:srgbClr val="002060"/>
                </a:solidFill>
                <a:latin typeface="Times New Roman" pitchFamily="18" charset="0"/>
                <a:ea typeface="Roboto" panose="02000000000000000000" pitchFamily="2" charset="0"/>
                <a:cs typeface="Times New Roman" pitchFamily="18" charset="0"/>
              </a:rPr>
              <a:t>các</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em</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sẽ</a:t>
            </a:r>
            <a:r>
              <a:rPr lang="en-US" sz="2800" b="1" dirty="0">
                <a:solidFill>
                  <a:srgbClr val="002060"/>
                </a:solidFill>
                <a:latin typeface="Times New Roman" pitchFamily="18" charset="0"/>
                <a:ea typeface="Roboto" panose="02000000000000000000" pitchFamily="2" charset="0"/>
                <a:cs typeface="Times New Roman" pitchFamily="18" charset="0"/>
              </a:rPr>
              <a:t> </a:t>
            </a:r>
            <a:r>
              <a:rPr lang="en-US" sz="2800" b="1" dirty="0" err="1">
                <a:solidFill>
                  <a:srgbClr val="002060"/>
                </a:solidFill>
                <a:latin typeface="Times New Roman" pitchFamily="18" charset="0"/>
                <a:ea typeface="Roboto" panose="02000000000000000000" pitchFamily="2" charset="0"/>
                <a:cs typeface="Times New Roman" pitchFamily="18" charset="0"/>
              </a:rPr>
              <a:t>rõ</a:t>
            </a:r>
            <a:endParaRPr kumimoji="0" lang="en-US" altLang="zh-CN" sz="2800" b="1" i="0" u="none" strike="noStrike" kern="1200" cap="none" spc="0" normalizeH="0" baseline="0" noProof="0" dirty="0">
              <a:ln>
                <a:noFill/>
              </a:ln>
              <a:solidFill>
                <a:srgbClr val="002060"/>
              </a:solidFill>
              <a:effectLst/>
              <a:uLnTx/>
              <a:uFillTx/>
              <a:latin typeface="Times New Roman" pitchFamily="18" charset="0"/>
              <a:ea typeface="Roboto" panose="02000000000000000000" pitchFamily="2" charset="0"/>
              <a:cs typeface="Times New Roman" pitchFamily="18" charset="0"/>
            </a:endParaRPr>
          </a:p>
        </p:txBody>
      </p:sp>
      <p:grpSp>
        <p:nvGrpSpPr>
          <p:cNvPr id="3" name="Group 2"/>
          <p:cNvGrpSpPr/>
          <p:nvPr/>
        </p:nvGrpSpPr>
        <p:grpSpPr>
          <a:xfrm>
            <a:off x="6476412" y="2828723"/>
            <a:ext cx="5584609" cy="1925053"/>
            <a:chOff x="6476412" y="2828723"/>
            <a:chExt cx="5584609" cy="1925053"/>
          </a:xfrm>
        </p:grpSpPr>
        <p:pic>
          <p:nvPicPr>
            <p:cNvPr id="44" name="Picture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1849" y="2876060"/>
              <a:ext cx="1503226" cy="1877716"/>
            </a:xfrm>
            <a:prstGeom prst="roundRect">
              <a:avLst>
                <a:gd name="adj" fmla="val 15273"/>
              </a:avLst>
            </a:prstGeom>
            <a:solidFill>
              <a:schemeClr val="accent4">
                <a:lumMod val="20000"/>
                <a:lumOff val="80000"/>
              </a:schemeClr>
            </a:solidFill>
            <a:effectLst>
              <a:outerShdw blurRad="63500" sx="102000" sy="102000" algn="ctr" rotWithShape="0">
                <a:prstClr val="black">
                  <a:alpha val="40000"/>
                </a:prstClr>
              </a:outerShdw>
            </a:effectLst>
          </p:spPr>
        </p:pic>
        <p:pic>
          <p:nvPicPr>
            <p:cNvPr id="45" name="Picture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6412" y="2828723"/>
              <a:ext cx="2434227" cy="1925053"/>
            </a:xfrm>
            <a:prstGeom prst="roundRect">
              <a:avLst>
                <a:gd name="adj" fmla="val 15273"/>
              </a:avLst>
            </a:prstGeom>
            <a:effectLst>
              <a:outerShdw blurRad="63500" sx="102000" sy="102000" algn="ctr" rotWithShape="0">
                <a:prstClr val="black">
                  <a:alpha val="40000"/>
                </a:prstClr>
              </a:outerShdw>
            </a:effectLst>
          </p:spPr>
        </p:pic>
        <p:pic>
          <p:nvPicPr>
            <p:cNvPr id="49" name="Picture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05075" y="2838663"/>
              <a:ext cx="1555946" cy="1877716"/>
            </a:xfrm>
            <a:prstGeom prst="roundRect">
              <a:avLst>
                <a:gd name="adj" fmla="val 15273"/>
              </a:avLst>
            </a:prstGeom>
            <a:solidFill>
              <a:schemeClr val="accent4">
                <a:lumMod val="20000"/>
                <a:lumOff val="80000"/>
              </a:schemeClr>
            </a:solidFill>
            <a:ln>
              <a:solidFill>
                <a:srgbClr val="95624C"/>
              </a:solidFill>
            </a:ln>
            <a:effectLst>
              <a:outerShdw blurRad="63500" sx="102000" sy="102000" algn="ctr" rotWithShape="0">
                <a:prstClr val="black">
                  <a:alpha val="40000"/>
                </a:prstClr>
              </a:outerShdw>
            </a:effectLst>
          </p:spPr>
        </p:pic>
      </p:grpSp>
    </p:spTree>
    <p:extLst>
      <p:ext uri="{BB962C8B-B14F-4D97-AF65-F5344CB8AC3E}">
        <p14:creationId xmlns:p14="http://schemas.microsoft.com/office/powerpoint/2010/main" val="3324446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circle(in)">
                                      <p:cBhvr>
                                        <p:cTn id="15" dur="2000"/>
                                        <p:tgtEl>
                                          <p:spTgt spid="33"/>
                                        </p:tgtEl>
                                      </p:cBhvr>
                                    </p:animEffect>
                                  </p:childTnLst>
                                </p:cTn>
                              </p:par>
                              <p:par>
                                <p:cTn id="16" presetID="6" presetClass="entr" presetSubtype="16"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circle(in)">
                                      <p:cBhvr>
                                        <p:cTn id="18" dur="2000"/>
                                        <p:tgtEl>
                                          <p:spTgt spid="42"/>
                                        </p:tgtEl>
                                      </p:cBhvr>
                                    </p:animEffect>
                                  </p:childTnLst>
                                </p:cTn>
                              </p:par>
                              <p:par>
                                <p:cTn id="19" presetID="6" presetClass="entr" presetSubtype="16"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circle(in)">
                                      <p:cBhvr>
                                        <p:cTn id="21" dur="20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1000" fill="hold"/>
                                        <p:tgtEl>
                                          <p:spTgt spid="32"/>
                                        </p:tgtEl>
                                        <p:attrNameLst>
                                          <p:attrName>ppt_w</p:attrName>
                                        </p:attrNameLst>
                                      </p:cBhvr>
                                      <p:tavLst>
                                        <p:tav tm="0">
                                          <p:val>
                                            <p:fltVal val="0"/>
                                          </p:val>
                                        </p:tav>
                                        <p:tav tm="100000">
                                          <p:val>
                                            <p:strVal val="#ppt_w"/>
                                          </p:val>
                                        </p:tav>
                                      </p:tavLst>
                                    </p:anim>
                                    <p:anim calcmode="lin" valueType="num">
                                      <p:cBhvr>
                                        <p:cTn id="27" dur="1000" fill="hold"/>
                                        <p:tgtEl>
                                          <p:spTgt spid="32"/>
                                        </p:tgtEl>
                                        <p:attrNameLst>
                                          <p:attrName>ppt_h</p:attrName>
                                        </p:attrNameLst>
                                      </p:cBhvr>
                                      <p:tavLst>
                                        <p:tav tm="0">
                                          <p:val>
                                            <p:fltVal val="0"/>
                                          </p:val>
                                        </p:tav>
                                        <p:tav tm="100000">
                                          <p:val>
                                            <p:strVal val="#ppt_h"/>
                                          </p:val>
                                        </p:tav>
                                      </p:tavLst>
                                    </p:anim>
                                    <p:anim calcmode="lin" valueType="num">
                                      <p:cBhvr>
                                        <p:cTn id="28" dur="1000" fill="hold"/>
                                        <p:tgtEl>
                                          <p:spTgt spid="32"/>
                                        </p:tgtEl>
                                        <p:attrNameLst>
                                          <p:attrName>style.rotation</p:attrName>
                                        </p:attrNameLst>
                                      </p:cBhvr>
                                      <p:tavLst>
                                        <p:tav tm="0">
                                          <p:val>
                                            <p:fltVal val="90"/>
                                          </p:val>
                                        </p:tav>
                                        <p:tav tm="100000">
                                          <p:val>
                                            <p:fltVal val="0"/>
                                          </p:val>
                                        </p:tav>
                                      </p:tavLst>
                                    </p:anim>
                                    <p:animEffect transition="in" filter="fade">
                                      <p:cBhvr>
                                        <p:cTn id="29" dur="10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circle(in)">
                                      <p:cBhvr>
                                        <p:cTn id="34" dur="20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1000" fill="hold"/>
                                        <p:tgtEl>
                                          <p:spTgt spid="46"/>
                                        </p:tgtEl>
                                        <p:attrNameLst>
                                          <p:attrName>ppt_w</p:attrName>
                                        </p:attrNameLst>
                                      </p:cBhvr>
                                      <p:tavLst>
                                        <p:tav tm="0">
                                          <p:val>
                                            <p:fltVal val="0"/>
                                          </p:val>
                                        </p:tav>
                                        <p:tav tm="100000">
                                          <p:val>
                                            <p:strVal val="#ppt_w"/>
                                          </p:val>
                                        </p:tav>
                                      </p:tavLst>
                                    </p:anim>
                                    <p:anim calcmode="lin" valueType="num">
                                      <p:cBhvr>
                                        <p:cTn id="40" dur="1000" fill="hold"/>
                                        <p:tgtEl>
                                          <p:spTgt spid="46"/>
                                        </p:tgtEl>
                                        <p:attrNameLst>
                                          <p:attrName>ppt_h</p:attrName>
                                        </p:attrNameLst>
                                      </p:cBhvr>
                                      <p:tavLst>
                                        <p:tav tm="0">
                                          <p:val>
                                            <p:fltVal val="0"/>
                                          </p:val>
                                        </p:tav>
                                        <p:tav tm="100000">
                                          <p:val>
                                            <p:strVal val="#ppt_h"/>
                                          </p:val>
                                        </p:tav>
                                      </p:tavLst>
                                    </p:anim>
                                    <p:anim calcmode="lin" valueType="num">
                                      <p:cBhvr>
                                        <p:cTn id="41" dur="1000" fill="hold"/>
                                        <p:tgtEl>
                                          <p:spTgt spid="46"/>
                                        </p:tgtEl>
                                        <p:attrNameLst>
                                          <p:attrName>style.rotation</p:attrName>
                                        </p:attrNameLst>
                                      </p:cBhvr>
                                      <p:tavLst>
                                        <p:tav tm="0">
                                          <p:val>
                                            <p:fltVal val="90"/>
                                          </p:val>
                                        </p:tav>
                                        <p:tav tm="100000">
                                          <p:val>
                                            <p:fltVal val="0"/>
                                          </p:val>
                                        </p:tav>
                                      </p:tavLst>
                                    </p:anim>
                                    <p:animEffect transition="in" filter="fade">
                                      <p:cBhvr>
                                        <p:cTn id="42"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830C390-BDA0-EB51-D582-5EF3A1D042EA}"/>
              </a:ext>
            </a:extLst>
          </p:cNvPr>
          <p:cNvGrpSpPr/>
          <p:nvPr/>
        </p:nvGrpSpPr>
        <p:grpSpPr>
          <a:xfrm>
            <a:off x="-461734" y="-598600"/>
            <a:ext cx="3593475" cy="7475319"/>
            <a:chOff x="-461734" y="-598600"/>
            <a:chExt cx="3593475" cy="7475319"/>
          </a:xfrm>
        </p:grpSpPr>
        <p:grpSp>
          <p:nvGrpSpPr>
            <p:cNvPr id="68" name="Group 67">
              <a:extLst>
                <a:ext uri="{FF2B5EF4-FFF2-40B4-BE49-F238E27FC236}">
                  <a16:creationId xmlns:a16="http://schemas.microsoft.com/office/drawing/2014/main" id="{BA4DF050-9E2B-0AA2-C6C3-49EE50BACCF9}"/>
                </a:ext>
              </a:extLst>
            </p:cNvPr>
            <p:cNvGrpSpPr/>
            <p:nvPr/>
          </p:nvGrpSpPr>
          <p:grpSpPr>
            <a:xfrm>
              <a:off x="-212990" y="-360681"/>
              <a:ext cx="3344731" cy="7237400"/>
              <a:chOff x="-212990" y="-360681"/>
              <a:chExt cx="3344731" cy="7237400"/>
            </a:xfrm>
            <a:solidFill>
              <a:srgbClr val="DCF0EE"/>
            </a:solidFill>
          </p:grpSpPr>
          <p:sp>
            <p:nvSpPr>
              <p:cNvPr id="17" name="Freeform 5579">
                <a:extLst>
                  <a:ext uri="{FF2B5EF4-FFF2-40B4-BE49-F238E27FC236}">
                    <a16:creationId xmlns:a16="http://schemas.microsoft.com/office/drawing/2014/main" id="{3EDC3AA4-85BF-01D6-794B-B2EDE744F99C}"/>
                  </a:ext>
                </a:extLst>
              </p:cNvPr>
              <p:cNvSpPr>
                <a:spLocks/>
              </p:cNvSpPr>
              <p:nvPr/>
            </p:nvSpPr>
            <p:spPr bwMode="auto">
              <a:xfrm rot="10800000">
                <a:off x="-212679" y="-360681"/>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AA055421-C5B4-0E0D-4A38-E5B48E5ECE86}"/>
                  </a:ext>
                </a:extLst>
              </p:cNvPr>
              <p:cNvGrpSpPr>
                <a:grpSpLocks/>
              </p:cNvGrpSpPr>
              <p:nvPr/>
            </p:nvGrpSpPr>
            <p:grpSpPr bwMode="auto">
              <a:xfrm rot="10800000">
                <a:off x="-212990" y="3356161"/>
                <a:ext cx="1489706" cy="3520558"/>
                <a:chOff x="8782" y="-151"/>
                <a:chExt cx="2159" cy="5327"/>
              </a:xfrm>
              <a:grpFill/>
            </p:grpSpPr>
            <p:sp>
              <p:nvSpPr>
                <p:cNvPr id="16" name="Freeform 5577">
                  <a:extLst>
                    <a:ext uri="{FF2B5EF4-FFF2-40B4-BE49-F238E27FC236}">
                      <a16:creationId xmlns:a16="http://schemas.microsoft.com/office/drawing/2014/main" id="{0E34640B-6B31-1B61-008B-F5D356A719C7}"/>
                    </a:ext>
                  </a:extLst>
                </p:cNvPr>
                <p:cNvSpPr>
                  <a:spLocks/>
                </p:cNvSpPr>
                <p:nvPr/>
              </p:nvSpPr>
              <p:spPr bwMode="auto">
                <a:xfrm>
                  <a:off x="8782" y="-151"/>
                  <a:ext cx="2159" cy="5327"/>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69" name="Group 68">
              <a:extLst>
                <a:ext uri="{FF2B5EF4-FFF2-40B4-BE49-F238E27FC236}">
                  <a16:creationId xmlns:a16="http://schemas.microsoft.com/office/drawing/2014/main" id="{450A32F3-4D91-FFF3-C3E7-13F42CA29088}"/>
                </a:ext>
              </a:extLst>
            </p:cNvPr>
            <p:cNvGrpSpPr/>
            <p:nvPr/>
          </p:nvGrpSpPr>
          <p:grpSpPr>
            <a:xfrm>
              <a:off x="-345470" y="-469960"/>
              <a:ext cx="3344731" cy="7346679"/>
              <a:chOff x="-345470" y="-469960"/>
              <a:chExt cx="3344731" cy="7376013"/>
            </a:xfrm>
            <a:solidFill>
              <a:srgbClr val="C7E7E2"/>
            </a:solidFill>
          </p:grpSpPr>
          <p:sp>
            <p:nvSpPr>
              <p:cNvPr id="13" name="Freeform 5579">
                <a:extLst>
                  <a:ext uri="{FF2B5EF4-FFF2-40B4-BE49-F238E27FC236}">
                    <a16:creationId xmlns:a16="http://schemas.microsoft.com/office/drawing/2014/main" id="{E13AAD8D-E04F-0645-F81B-75C566CFD19F}"/>
                  </a:ext>
                </a:extLst>
              </p:cNvPr>
              <p:cNvSpPr>
                <a:spLocks/>
              </p:cNvSpPr>
              <p:nvPr/>
            </p:nvSpPr>
            <p:spPr bwMode="auto">
              <a:xfrm rot="10800000">
                <a:off x="-345159" y="-469960"/>
                <a:ext cx="3344420" cy="7192286"/>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697FB54B-923C-BCFE-43A8-F5E77189D223}"/>
                  </a:ext>
                </a:extLst>
              </p:cNvPr>
              <p:cNvGrpSpPr>
                <a:grpSpLocks/>
              </p:cNvGrpSpPr>
              <p:nvPr/>
            </p:nvGrpSpPr>
            <p:grpSpPr bwMode="auto">
              <a:xfrm rot="10800000">
                <a:off x="-345470" y="3280626"/>
                <a:ext cx="1489706" cy="3625427"/>
                <a:chOff x="8754" y="0"/>
                <a:chExt cx="2159" cy="5251"/>
              </a:xfrm>
              <a:grpFill/>
            </p:grpSpPr>
            <p:sp>
              <p:nvSpPr>
                <p:cNvPr id="12" name="Freeform 5577">
                  <a:extLst>
                    <a:ext uri="{FF2B5EF4-FFF2-40B4-BE49-F238E27FC236}">
                      <a16:creationId xmlns:a16="http://schemas.microsoft.com/office/drawing/2014/main" id="{2165135D-D3D7-B8DD-5045-C02CD602B00A}"/>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0" name="Group 69">
              <a:extLst>
                <a:ext uri="{FF2B5EF4-FFF2-40B4-BE49-F238E27FC236}">
                  <a16:creationId xmlns:a16="http://schemas.microsoft.com/office/drawing/2014/main" id="{ED15CBB8-5F12-7402-6ACB-B7B0442B5A1D}"/>
                </a:ext>
              </a:extLst>
            </p:cNvPr>
            <p:cNvGrpSpPr/>
            <p:nvPr/>
          </p:nvGrpSpPr>
          <p:grpSpPr>
            <a:xfrm>
              <a:off x="-461734" y="-598600"/>
              <a:ext cx="3344420" cy="7475319"/>
              <a:chOff x="-461734" y="-598600"/>
              <a:chExt cx="3344420" cy="7580186"/>
            </a:xfrm>
            <a:solidFill>
              <a:srgbClr val="ACDCD4"/>
            </a:solidFill>
          </p:grpSpPr>
          <p:sp>
            <p:nvSpPr>
              <p:cNvPr id="9" name="Freeform 5579">
                <a:extLst>
                  <a:ext uri="{FF2B5EF4-FFF2-40B4-BE49-F238E27FC236}">
                    <a16:creationId xmlns:a16="http://schemas.microsoft.com/office/drawing/2014/main" id="{6A787B58-D0A9-0B13-BD21-C229C16A1F0A}"/>
                  </a:ext>
                </a:extLst>
              </p:cNvPr>
              <p:cNvSpPr>
                <a:spLocks/>
              </p:cNvSpPr>
              <p:nvPr/>
            </p:nvSpPr>
            <p:spPr bwMode="auto">
              <a:xfrm rot="10800000">
                <a:off x="-461734" y="-598600"/>
                <a:ext cx="3344420" cy="7346822"/>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908E905E-7D85-E902-F6A0-B53FE3741F18}"/>
                  </a:ext>
                </a:extLst>
              </p:cNvPr>
              <p:cNvGrpSpPr>
                <a:grpSpLocks/>
              </p:cNvGrpSpPr>
              <p:nvPr/>
            </p:nvGrpSpPr>
            <p:grpSpPr bwMode="auto">
              <a:xfrm rot="10800000">
                <a:off x="-454455" y="3232573"/>
                <a:ext cx="1489706" cy="3749013"/>
                <a:chOff x="8598" y="-179"/>
                <a:chExt cx="2159" cy="5430"/>
              </a:xfrm>
              <a:grpFill/>
            </p:grpSpPr>
            <p:sp>
              <p:nvSpPr>
                <p:cNvPr id="8" name="Freeform 5577">
                  <a:extLst>
                    <a:ext uri="{FF2B5EF4-FFF2-40B4-BE49-F238E27FC236}">
                      <a16:creationId xmlns:a16="http://schemas.microsoft.com/office/drawing/2014/main" id="{787FD50B-CEF7-91DD-7FBE-A6F088043D48}"/>
                    </a:ext>
                  </a:extLst>
                </p:cNvPr>
                <p:cNvSpPr>
                  <a:spLocks/>
                </p:cNvSpPr>
                <p:nvPr/>
              </p:nvSpPr>
              <p:spPr bwMode="auto">
                <a:xfrm>
                  <a:off x="8598" y="-179"/>
                  <a:ext cx="2159" cy="54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
        <p:nvSpPr>
          <p:cNvPr id="33" name="Freeform 5579">
            <a:extLst>
              <a:ext uri="{FF2B5EF4-FFF2-40B4-BE49-F238E27FC236}">
                <a16:creationId xmlns:a16="http://schemas.microsoft.com/office/drawing/2014/main" id="{929B5448-0187-AE44-0213-8234860A93F2}"/>
              </a:ext>
            </a:extLst>
          </p:cNvPr>
          <p:cNvSpPr>
            <a:spLocks/>
          </p:cNvSpPr>
          <p:nvPr/>
        </p:nvSpPr>
        <p:spPr bwMode="auto">
          <a:xfrm>
            <a:off x="9067237" y="154549"/>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DCF0EE"/>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5577">
            <a:extLst>
              <a:ext uri="{FF2B5EF4-FFF2-40B4-BE49-F238E27FC236}">
                <a16:creationId xmlns:a16="http://schemas.microsoft.com/office/drawing/2014/main" id="{BF37EB04-2267-1505-ACFB-DF820563CF64}"/>
              </a:ext>
            </a:extLst>
          </p:cNvPr>
          <p:cNvSpPr>
            <a:spLocks/>
          </p:cNvSpPr>
          <p:nvPr/>
        </p:nvSpPr>
        <p:spPr bwMode="auto">
          <a:xfrm>
            <a:off x="10922262" y="-99"/>
            <a:ext cx="1489706" cy="34703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solidFill>
            <a:srgbClr val="DCF0EE"/>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49D2FA75-47D9-F196-30A5-E5954F00C039}"/>
              </a:ext>
            </a:extLst>
          </p:cNvPr>
          <p:cNvGrpSpPr>
            <a:grpSpLocks/>
          </p:cNvGrpSpPr>
          <p:nvPr/>
        </p:nvGrpSpPr>
        <p:grpSpPr bwMode="auto">
          <a:xfrm>
            <a:off x="9199717" y="104066"/>
            <a:ext cx="3344420" cy="7192286"/>
            <a:chOff x="6055" y="4723"/>
            <a:chExt cx="4847" cy="10641"/>
          </a:xfrm>
          <a:solidFill>
            <a:srgbClr val="C7E7E2"/>
          </a:solidFill>
        </p:grpSpPr>
        <p:sp>
          <p:nvSpPr>
            <p:cNvPr id="29" name="Freeform 5579">
              <a:extLst>
                <a:ext uri="{FF2B5EF4-FFF2-40B4-BE49-F238E27FC236}">
                  <a16:creationId xmlns:a16="http://schemas.microsoft.com/office/drawing/2014/main" id="{1CCB5EFB-E1AE-5CE0-CBD2-144E6511E832}"/>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0A7F53A3-7DB8-8109-4A9A-FA9DCB739F42}"/>
              </a:ext>
            </a:extLst>
          </p:cNvPr>
          <p:cNvGrpSpPr>
            <a:grpSpLocks/>
          </p:cNvGrpSpPr>
          <p:nvPr/>
        </p:nvGrpSpPr>
        <p:grpSpPr bwMode="auto">
          <a:xfrm>
            <a:off x="11054742" y="-1"/>
            <a:ext cx="1489706" cy="3545765"/>
            <a:chOff x="8754" y="0"/>
            <a:chExt cx="2159" cy="5251"/>
          </a:xfrm>
          <a:solidFill>
            <a:srgbClr val="C7E7E2"/>
          </a:solidFill>
        </p:grpSpPr>
        <p:sp>
          <p:nvSpPr>
            <p:cNvPr id="28" name="Freeform 5577">
              <a:extLst>
                <a:ext uri="{FF2B5EF4-FFF2-40B4-BE49-F238E27FC236}">
                  <a16:creationId xmlns:a16="http://schemas.microsoft.com/office/drawing/2014/main" id="{0E7ABCB8-D9CD-EA76-E094-AE383CFE4AD4}"/>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A853830F-4028-F99C-AAE7-6145F2BC1E23}"/>
              </a:ext>
            </a:extLst>
          </p:cNvPr>
          <p:cNvGrpSpPr/>
          <p:nvPr/>
        </p:nvGrpSpPr>
        <p:grpSpPr>
          <a:xfrm>
            <a:off x="9316292" y="-24574"/>
            <a:ext cx="3344420" cy="7449566"/>
            <a:chOff x="9316292" y="-24574"/>
            <a:chExt cx="3344420" cy="7449566"/>
          </a:xfrm>
          <a:solidFill>
            <a:srgbClr val="ACDCD4"/>
          </a:solidFill>
        </p:grpSpPr>
        <p:grpSp>
          <p:nvGrpSpPr>
            <p:cNvPr id="22" name="Group 21">
              <a:extLst>
                <a:ext uri="{FF2B5EF4-FFF2-40B4-BE49-F238E27FC236}">
                  <a16:creationId xmlns:a16="http://schemas.microsoft.com/office/drawing/2014/main" id="{2D595A14-F486-C90E-C8E6-2A23BF1AB30E}"/>
                </a:ext>
              </a:extLst>
            </p:cNvPr>
            <p:cNvGrpSpPr>
              <a:grpSpLocks/>
            </p:cNvGrpSpPr>
            <p:nvPr/>
          </p:nvGrpSpPr>
          <p:grpSpPr bwMode="auto">
            <a:xfrm>
              <a:off x="9316292" y="78170"/>
              <a:ext cx="3344420" cy="7346822"/>
              <a:chOff x="5910" y="4723"/>
              <a:chExt cx="4847" cy="10641"/>
            </a:xfrm>
            <a:grpFill/>
          </p:grpSpPr>
          <p:sp>
            <p:nvSpPr>
              <p:cNvPr id="25" name="Freeform 5579">
                <a:extLst>
                  <a:ext uri="{FF2B5EF4-FFF2-40B4-BE49-F238E27FC236}">
                    <a16:creationId xmlns:a16="http://schemas.microsoft.com/office/drawing/2014/main" id="{443A1421-89A0-E7CB-A0D1-9A18E8DEE6E3}"/>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C697753D-C700-04C6-24C6-1ABBD89F1BE1}"/>
                </a:ext>
              </a:extLst>
            </p:cNvPr>
            <p:cNvGrpSpPr>
              <a:grpSpLocks/>
            </p:cNvGrpSpPr>
            <p:nvPr/>
          </p:nvGrpSpPr>
          <p:grpSpPr bwMode="auto">
            <a:xfrm>
              <a:off x="11163727" y="-24574"/>
              <a:ext cx="1489706" cy="3618393"/>
              <a:chOff x="8598" y="0"/>
              <a:chExt cx="2159" cy="5251"/>
            </a:xfrm>
            <a:grpFill/>
          </p:grpSpPr>
          <p:sp>
            <p:nvSpPr>
              <p:cNvPr id="24" name="Freeform 5577">
                <a:extLst>
                  <a:ext uri="{FF2B5EF4-FFF2-40B4-BE49-F238E27FC236}">
                    <a16:creationId xmlns:a16="http://schemas.microsoft.com/office/drawing/2014/main" id="{1BA487D5-153B-97F5-ECC7-5070516C3922}"/>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2" name="Picture 1">
            <a:extLst>
              <a:ext uri="{FF2B5EF4-FFF2-40B4-BE49-F238E27FC236}">
                <a16:creationId xmlns:a16="http://schemas.microsoft.com/office/drawing/2014/main" id="{4F675E8E-4A80-7B34-A941-7924B4CBA5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01" y="1935268"/>
            <a:ext cx="2496238" cy="2655086"/>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E30A14DF-1277-7827-7E16-D0323EECE5DC}"/>
              </a:ext>
            </a:extLst>
          </p:cNvPr>
          <p:cNvPicPr>
            <a:picLocks noChangeAspect="1"/>
          </p:cNvPicPr>
          <p:nvPr/>
        </p:nvPicPr>
        <p:blipFill>
          <a:blip r:embed="rId3"/>
          <a:stretch>
            <a:fillRect/>
          </a:stretch>
        </p:blipFill>
        <p:spPr>
          <a:xfrm>
            <a:off x="3034622" y="2429910"/>
            <a:ext cx="9157378" cy="1998180"/>
          </a:xfrm>
          <a:prstGeom prst="rect">
            <a:avLst/>
          </a:prstGeom>
        </p:spPr>
      </p:pic>
      <p:pic>
        <p:nvPicPr>
          <p:cNvPr id="5" name="Picture 4">
            <a:extLst>
              <a:ext uri="{FF2B5EF4-FFF2-40B4-BE49-F238E27FC236}">
                <a16:creationId xmlns:a16="http://schemas.microsoft.com/office/drawing/2014/main" id="{BE0C240B-A7DA-8EBF-EA4F-846C539433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6342" y="157267"/>
            <a:ext cx="1023257" cy="1025717"/>
          </a:xfrm>
          <a:prstGeom prst="rect">
            <a:avLst/>
          </a:prstGeom>
        </p:spPr>
      </p:pic>
      <p:pic>
        <p:nvPicPr>
          <p:cNvPr id="10" name="Picture 9">
            <a:extLst>
              <a:ext uri="{FF2B5EF4-FFF2-40B4-BE49-F238E27FC236}">
                <a16:creationId xmlns:a16="http://schemas.microsoft.com/office/drawing/2014/main" id="{4B499332-AA65-1F15-1E72-6F0358A0A89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995434" y="4485952"/>
            <a:ext cx="2044165" cy="2135694"/>
          </a:xfrm>
          <a:prstGeom prst="rect">
            <a:avLst/>
          </a:prstGeom>
        </p:spPr>
      </p:pic>
    </p:spTree>
    <p:extLst>
      <p:ext uri="{BB962C8B-B14F-4D97-AF65-F5344CB8AC3E}">
        <p14:creationId xmlns:p14="http://schemas.microsoft.com/office/powerpoint/2010/main" val="172100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randombar(horizontal)">
                                      <p:cBhvr>
                                        <p:cTn id="33" dur="500"/>
                                        <p:tgtEl>
                                          <p:spTgt spid="3"/>
                                        </p:tgtEl>
                                      </p:cBhvr>
                                    </p:animEffect>
                                  </p:childTnLst>
                                </p:cTn>
                              </p:par>
                              <p:par>
                                <p:cTn id="34" presetID="14" presetClass="entr" presetSubtype="1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randombar(horizontal)">
                                      <p:cBhvr>
                                        <p:cTn id="36" dur="500"/>
                                        <p:tgtEl>
                                          <p:spTgt spid="2"/>
                                        </p:tgtEl>
                                      </p:cBhvr>
                                    </p:animEffect>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xit" presetSubtype="32" fill="hold" nodeType="clickEffect">
                                  <p:stCondLst>
                                    <p:cond delay="0"/>
                                  </p:stCondLst>
                                  <p:childTnLst>
                                    <p:anim calcmode="lin" valueType="num">
                                      <p:cBhvr>
                                        <p:cTn id="44" dur="500"/>
                                        <p:tgtEl>
                                          <p:spTgt spid="3"/>
                                        </p:tgtEl>
                                        <p:attrNameLst>
                                          <p:attrName>ppt_w</p:attrName>
                                        </p:attrNameLst>
                                      </p:cBhvr>
                                      <p:tavLst>
                                        <p:tav tm="0">
                                          <p:val>
                                            <p:strVal val="ppt_w"/>
                                          </p:val>
                                        </p:tav>
                                        <p:tav tm="100000">
                                          <p:val>
                                            <p:fltVal val="0"/>
                                          </p:val>
                                        </p:tav>
                                      </p:tavLst>
                                    </p:anim>
                                    <p:anim calcmode="lin" valueType="num">
                                      <p:cBhvr>
                                        <p:cTn id="45" dur="500"/>
                                        <p:tgtEl>
                                          <p:spTgt spid="3"/>
                                        </p:tgtEl>
                                        <p:attrNameLst>
                                          <p:attrName>ppt_h</p:attrName>
                                        </p:attrNameLst>
                                      </p:cBhvr>
                                      <p:tavLst>
                                        <p:tav tm="0">
                                          <p:val>
                                            <p:strVal val="ppt_h"/>
                                          </p:val>
                                        </p:tav>
                                        <p:tav tm="100000">
                                          <p:val>
                                            <p:fltVal val="0"/>
                                          </p:val>
                                        </p:tav>
                                      </p:tavLst>
                                    </p:anim>
                                    <p:animEffect transition="out" filter="fade">
                                      <p:cBhvr>
                                        <p:cTn id="46" dur="500"/>
                                        <p:tgtEl>
                                          <p:spTgt spid="3"/>
                                        </p:tgtEl>
                                      </p:cBhvr>
                                    </p:animEffect>
                                    <p:set>
                                      <p:cBhvr>
                                        <p:cTn id="47" dur="1" fill="hold">
                                          <p:stCondLst>
                                            <p:cond delay="499"/>
                                          </p:stCondLst>
                                        </p:cTn>
                                        <p:tgtEl>
                                          <p:spTgt spid="3"/>
                                        </p:tgtEl>
                                        <p:attrNameLst>
                                          <p:attrName>style.visibility</p:attrName>
                                        </p:attrNameLst>
                                      </p:cBhvr>
                                      <p:to>
                                        <p:strVal val="hidden"/>
                                      </p:to>
                                    </p:set>
                                  </p:childTnLst>
                                </p:cTn>
                              </p:par>
                              <p:par>
                                <p:cTn id="48" presetID="53" presetClass="exit" presetSubtype="32" fill="hold" nodeType="withEffect">
                                  <p:stCondLst>
                                    <p:cond delay="0"/>
                                  </p:stCondLst>
                                  <p:childTnLst>
                                    <p:anim calcmode="lin" valueType="num">
                                      <p:cBhvr>
                                        <p:cTn id="49" dur="500"/>
                                        <p:tgtEl>
                                          <p:spTgt spid="2"/>
                                        </p:tgtEl>
                                        <p:attrNameLst>
                                          <p:attrName>ppt_w</p:attrName>
                                        </p:attrNameLst>
                                      </p:cBhvr>
                                      <p:tavLst>
                                        <p:tav tm="0">
                                          <p:val>
                                            <p:strVal val="ppt_w"/>
                                          </p:val>
                                        </p:tav>
                                        <p:tav tm="100000">
                                          <p:val>
                                            <p:fltVal val="0"/>
                                          </p:val>
                                        </p:tav>
                                      </p:tavLst>
                                    </p:anim>
                                    <p:anim calcmode="lin" valueType="num">
                                      <p:cBhvr>
                                        <p:cTn id="50" dur="500"/>
                                        <p:tgtEl>
                                          <p:spTgt spid="2"/>
                                        </p:tgtEl>
                                        <p:attrNameLst>
                                          <p:attrName>ppt_h</p:attrName>
                                        </p:attrNameLst>
                                      </p:cBhvr>
                                      <p:tavLst>
                                        <p:tav tm="0">
                                          <p:val>
                                            <p:strVal val="ppt_h"/>
                                          </p:val>
                                        </p:tav>
                                        <p:tav tm="100000">
                                          <p:val>
                                            <p:fltVal val="0"/>
                                          </p:val>
                                        </p:tav>
                                      </p:tavLst>
                                    </p:anim>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par>
                                <p:cTn id="53" presetID="2" presetClass="exit" presetSubtype="4" fill="hold" nodeType="withEffect">
                                  <p:stCondLst>
                                    <p:cond delay="0"/>
                                  </p:stCondLst>
                                  <p:childTnLst>
                                    <p:anim calcmode="lin" valueType="num">
                                      <p:cBhvr additive="base">
                                        <p:cTn id="54" dur="500"/>
                                        <p:tgtEl>
                                          <p:spTgt spid="10"/>
                                        </p:tgtEl>
                                        <p:attrNameLst>
                                          <p:attrName>ppt_x</p:attrName>
                                        </p:attrNameLst>
                                      </p:cBhvr>
                                      <p:tavLst>
                                        <p:tav tm="0">
                                          <p:val>
                                            <p:strVal val="ppt_x"/>
                                          </p:val>
                                        </p:tav>
                                        <p:tav tm="100000">
                                          <p:val>
                                            <p:strVal val="ppt_x"/>
                                          </p:val>
                                        </p:tav>
                                      </p:tavLst>
                                    </p:anim>
                                    <p:anim calcmode="lin" valueType="num">
                                      <p:cBhvr additive="base">
                                        <p:cTn id="55" dur="500"/>
                                        <p:tgtEl>
                                          <p:spTgt spid="10"/>
                                        </p:tgtEl>
                                        <p:attrNameLst>
                                          <p:attrName>ppt_y</p:attrName>
                                        </p:attrNameLst>
                                      </p:cBhvr>
                                      <p:tavLst>
                                        <p:tav tm="0">
                                          <p:val>
                                            <p:strVal val="ppt_y"/>
                                          </p:val>
                                        </p:tav>
                                        <p:tav tm="100000">
                                          <p:val>
                                            <p:strVal val="1+ppt_h/2"/>
                                          </p:val>
                                        </p:tav>
                                      </p:tavLst>
                                    </p:anim>
                                    <p:set>
                                      <p:cBhvr>
                                        <p:cTn id="56"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EA933ED-CDDE-8DB5-FA63-86F01F601F3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6033" y="1932694"/>
            <a:ext cx="5285624" cy="4524852"/>
          </a:xfrm>
          <a:prstGeom prst="rect">
            <a:avLst/>
          </a:prstGeom>
        </p:spPr>
      </p:pic>
      <p:grpSp>
        <p:nvGrpSpPr>
          <p:cNvPr id="68" name="Group 67">
            <a:extLst>
              <a:ext uri="{FF2B5EF4-FFF2-40B4-BE49-F238E27FC236}">
                <a16:creationId xmlns:a16="http://schemas.microsoft.com/office/drawing/2014/main" id="{BA4DF050-9E2B-0AA2-C6C3-49EE50BACCF9}"/>
              </a:ext>
            </a:extLst>
          </p:cNvPr>
          <p:cNvGrpSpPr/>
          <p:nvPr/>
        </p:nvGrpSpPr>
        <p:grpSpPr>
          <a:xfrm>
            <a:off x="-212990" y="-360681"/>
            <a:ext cx="3344731" cy="7237400"/>
            <a:chOff x="-212990" y="-360681"/>
            <a:chExt cx="3344731" cy="7237400"/>
          </a:xfrm>
          <a:solidFill>
            <a:srgbClr val="DCF0EE"/>
          </a:solidFill>
        </p:grpSpPr>
        <p:sp>
          <p:nvSpPr>
            <p:cNvPr id="17" name="Freeform 5579">
              <a:extLst>
                <a:ext uri="{FF2B5EF4-FFF2-40B4-BE49-F238E27FC236}">
                  <a16:creationId xmlns:a16="http://schemas.microsoft.com/office/drawing/2014/main" id="{3EDC3AA4-85BF-01D6-794B-B2EDE744F99C}"/>
                </a:ext>
              </a:extLst>
            </p:cNvPr>
            <p:cNvSpPr>
              <a:spLocks/>
            </p:cNvSpPr>
            <p:nvPr/>
          </p:nvSpPr>
          <p:spPr bwMode="auto">
            <a:xfrm rot="10800000">
              <a:off x="-212679" y="-360681"/>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AA055421-C5B4-0E0D-4A38-E5B48E5ECE86}"/>
                </a:ext>
              </a:extLst>
            </p:cNvPr>
            <p:cNvGrpSpPr>
              <a:grpSpLocks/>
            </p:cNvGrpSpPr>
            <p:nvPr/>
          </p:nvGrpSpPr>
          <p:grpSpPr bwMode="auto">
            <a:xfrm rot="10800000">
              <a:off x="-212990" y="3356161"/>
              <a:ext cx="1489706" cy="3520558"/>
              <a:chOff x="8782" y="-151"/>
              <a:chExt cx="2159" cy="5327"/>
            </a:xfrm>
            <a:grpFill/>
          </p:grpSpPr>
          <p:sp>
            <p:nvSpPr>
              <p:cNvPr id="16" name="Freeform 5577">
                <a:extLst>
                  <a:ext uri="{FF2B5EF4-FFF2-40B4-BE49-F238E27FC236}">
                    <a16:creationId xmlns:a16="http://schemas.microsoft.com/office/drawing/2014/main" id="{0E34640B-6B31-1B61-008B-F5D356A719C7}"/>
                  </a:ext>
                </a:extLst>
              </p:cNvPr>
              <p:cNvSpPr>
                <a:spLocks/>
              </p:cNvSpPr>
              <p:nvPr/>
            </p:nvSpPr>
            <p:spPr bwMode="auto">
              <a:xfrm>
                <a:off x="8782" y="-151"/>
                <a:ext cx="2159" cy="5327"/>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69" name="Group 68">
            <a:extLst>
              <a:ext uri="{FF2B5EF4-FFF2-40B4-BE49-F238E27FC236}">
                <a16:creationId xmlns:a16="http://schemas.microsoft.com/office/drawing/2014/main" id="{450A32F3-4D91-FFF3-C3E7-13F42CA29088}"/>
              </a:ext>
            </a:extLst>
          </p:cNvPr>
          <p:cNvGrpSpPr/>
          <p:nvPr/>
        </p:nvGrpSpPr>
        <p:grpSpPr>
          <a:xfrm>
            <a:off x="-345470" y="-469960"/>
            <a:ext cx="3344731" cy="7346679"/>
            <a:chOff x="-345470" y="-469960"/>
            <a:chExt cx="3344731" cy="7376013"/>
          </a:xfrm>
          <a:solidFill>
            <a:srgbClr val="C7E7E2"/>
          </a:solidFill>
        </p:grpSpPr>
        <p:sp>
          <p:nvSpPr>
            <p:cNvPr id="13" name="Freeform 5579">
              <a:extLst>
                <a:ext uri="{FF2B5EF4-FFF2-40B4-BE49-F238E27FC236}">
                  <a16:creationId xmlns:a16="http://schemas.microsoft.com/office/drawing/2014/main" id="{E13AAD8D-E04F-0645-F81B-75C566CFD19F}"/>
                </a:ext>
              </a:extLst>
            </p:cNvPr>
            <p:cNvSpPr>
              <a:spLocks/>
            </p:cNvSpPr>
            <p:nvPr/>
          </p:nvSpPr>
          <p:spPr bwMode="auto">
            <a:xfrm rot="10800000">
              <a:off x="-345159" y="-469960"/>
              <a:ext cx="3344420" cy="7192286"/>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697FB54B-923C-BCFE-43A8-F5E77189D223}"/>
                </a:ext>
              </a:extLst>
            </p:cNvPr>
            <p:cNvGrpSpPr>
              <a:grpSpLocks/>
            </p:cNvGrpSpPr>
            <p:nvPr/>
          </p:nvGrpSpPr>
          <p:grpSpPr bwMode="auto">
            <a:xfrm rot="10800000">
              <a:off x="-345470" y="3280626"/>
              <a:ext cx="1489706" cy="3625427"/>
              <a:chOff x="8754" y="0"/>
              <a:chExt cx="2159" cy="5251"/>
            </a:xfrm>
            <a:grpFill/>
          </p:grpSpPr>
          <p:sp>
            <p:nvSpPr>
              <p:cNvPr id="12" name="Freeform 5577">
                <a:extLst>
                  <a:ext uri="{FF2B5EF4-FFF2-40B4-BE49-F238E27FC236}">
                    <a16:creationId xmlns:a16="http://schemas.microsoft.com/office/drawing/2014/main" id="{2165135D-D3D7-B8DD-5045-C02CD602B00A}"/>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0" name="Group 69">
            <a:extLst>
              <a:ext uri="{FF2B5EF4-FFF2-40B4-BE49-F238E27FC236}">
                <a16:creationId xmlns:a16="http://schemas.microsoft.com/office/drawing/2014/main" id="{ED15CBB8-5F12-7402-6ACB-B7B0442B5A1D}"/>
              </a:ext>
            </a:extLst>
          </p:cNvPr>
          <p:cNvGrpSpPr/>
          <p:nvPr/>
        </p:nvGrpSpPr>
        <p:grpSpPr>
          <a:xfrm>
            <a:off x="-461734" y="-598600"/>
            <a:ext cx="3344420" cy="7475319"/>
            <a:chOff x="-461734" y="-598600"/>
            <a:chExt cx="3344420" cy="7580186"/>
          </a:xfrm>
          <a:solidFill>
            <a:srgbClr val="ACDCD4"/>
          </a:solidFill>
        </p:grpSpPr>
        <p:sp>
          <p:nvSpPr>
            <p:cNvPr id="9" name="Freeform 5579">
              <a:extLst>
                <a:ext uri="{FF2B5EF4-FFF2-40B4-BE49-F238E27FC236}">
                  <a16:creationId xmlns:a16="http://schemas.microsoft.com/office/drawing/2014/main" id="{6A787B58-D0A9-0B13-BD21-C229C16A1F0A}"/>
                </a:ext>
              </a:extLst>
            </p:cNvPr>
            <p:cNvSpPr>
              <a:spLocks/>
            </p:cNvSpPr>
            <p:nvPr/>
          </p:nvSpPr>
          <p:spPr bwMode="auto">
            <a:xfrm rot="10800000">
              <a:off x="-461734" y="-598600"/>
              <a:ext cx="3344420" cy="7346822"/>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908E905E-7D85-E902-F6A0-B53FE3741F18}"/>
                </a:ext>
              </a:extLst>
            </p:cNvPr>
            <p:cNvGrpSpPr>
              <a:grpSpLocks/>
            </p:cNvGrpSpPr>
            <p:nvPr/>
          </p:nvGrpSpPr>
          <p:grpSpPr bwMode="auto">
            <a:xfrm rot="10800000">
              <a:off x="-454455" y="3232573"/>
              <a:ext cx="1489706" cy="3749013"/>
              <a:chOff x="8598" y="-179"/>
              <a:chExt cx="2159" cy="5430"/>
            </a:xfrm>
            <a:grpFill/>
          </p:grpSpPr>
          <p:sp>
            <p:nvSpPr>
              <p:cNvPr id="8" name="Freeform 5577">
                <a:extLst>
                  <a:ext uri="{FF2B5EF4-FFF2-40B4-BE49-F238E27FC236}">
                    <a16:creationId xmlns:a16="http://schemas.microsoft.com/office/drawing/2014/main" id="{787FD50B-CEF7-91DD-7FBE-A6F088043D48}"/>
                  </a:ext>
                </a:extLst>
              </p:cNvPr>
              <p:cNvSpPr>
                <a:spLocks/>
              </p:cNvSpPr>
              <p:nvPr/>
            </p:nvSpPr>
            <p:spPr bwMode="auto">
              <a:xfrm>
                <a:off x="8598" y="-179"/>
                <a:ext cx="2159" cy="54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3" name="Freeform 5579">
            <a:extLst>
              <a:ext uri="{FF2B5EF4-FFF2-40B4-BE49-F238E27FC236}">
                <a16:creationId xmlns:a16="http://schemas.microsoft.com/office/drawing/2014/main" id="{929B5448-0187-AE44-0213-8234860A93F2}"/>
              </a:ext>
            </a:extLst>
          </p:cNvPr>
          <p:cNvSpPr>
            <a:spLocks/>
          </p:cNvSpPr>
          <p:nvPr/>
        </p:nvSpPr>
        <p:spPr bwMode="auto">
          <a:xfrm>
            <a:off x="9067237" y="154549"/>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DCF0EE"/>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5577">
            <a:extLst>
              <a:ext uri="{FF2B5EF4-FFF2-40B4-BE49-F238E27FC236}">
                <a16:creationId xmlns:a16="http://schemas.microsoft.com/office/drawing/2014/main" id="{BF37EB04-2267-1505-ACFB-DF820563CF64}"/>
              </a:ext>
            </a:extLst>
          </p:cNvPr>
          <p:cNvSpPr>
            <a:spLocks/>
          </p:cNvSpPr>
          <p:nvPr/>
        </p:nvSpPr>
        <p:spPr bwMode="auto">
          <a:xfrm>
            <a:off x="10922262" y="-99"/>
            <a:ext cx="1489706" cy="34703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solidFill>
            <a:srgbClr val="DCF0EE"/>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49D2FA75-47D9-F196-30A5-E5954F00C039}"/>
              </a:ext>
            </a:extLst>
          </p:cNvPr>
          <p:cNvGrpSpPr>
            <a:grpSpLocks/>
          </p:cNvGrpSpPr>
          <p:nvPr/>
        </p:nvGrpSpPr>
        <p:grpSpPr bwMode="auto">
          <a:xfrm>
            <a:off x="9199717" y="104066"/>
            <a:ext cx="3344420" cy="7192286"/>
            <a:chOff x="6055" y="4723"/>
            <a:chExt cx="4847" cy="10641"/>
          </a:xfrm>
          <a:solidFill>
            <a:srgbClr val="C7E7E2"/>
          </a:solidFill>
        </p:grpSpPr>
        <p:sp>
          <p:nvSpPr>
            <p:cNvPr id="29" name="Freeform 5579">
              <a:extLst>
                <a:ext uri="{FF2B5EF4-FFF2-40B4-BE49-F238E27FC236}">
                  <a16:creationId xmlns:a16="http://schemas.microsoft.com/office/drawing/2014/main" id="{1CCB5EFB-E1AE-5CE0-CBD2-144E6511E832}"/>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0A7F53A3-7DB8-8109-4A9A-FA9DCB739F42}"/>
              </a:ext>
            </a:extLst>
          </p:cNvPr>
          <p:cNvGrpSpPr>
            <a:grpSpLocks/>
          </p:cNvGrpSpPr>
          <p:nvPr/>
        </p:nvGrpSpPr>
        <p:grpSpPr bwMode="auto">
          <a:xfrm>
            <a:off x="11054742" y="-1"/>
            <a:ext cx="1489706" cy="3545765"/>
            <a:chOff x="8754" y="0"/>
            <a:chExt cx="2159" cy="5251"/>
          </a:xfrm>
          <a:solidFill>
            <a:srgbClr val="C7E7E2"/>
          </a:solidFill>
        </p:grpSpPr>
        <p:sp>
          <p:nvSpPr>
            <p:cNvPr id="28" name="Freeform 5577">
              <a:extLst>
                <a:ext uri="{FF2B5EF4-FFF2-40B4-BE49-F238E27FC236}">
                  <a16:creationId xmlns:a16="http://schemas.microsoft.com/office/drawing/2014/main" id="{0E7ABCB8-D9CD-EA76-E094-AE383CFE4AD4}"/>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A853830F-4028-F99C-AAE7-6145F2BC1E23}"/>
              </a:ext>
            </a:extLst>
          </p:cNvPr>
          <p:cNvGrpSpPr/>
          <p:nvPr/>
        </p:nvGrpSpPr>
        <p:grpSpPr>
          <a:xfrm>
            <a:off x="9316292" y="-24574"/>
            <a:ext cx="3344420" cy="7449566"/>
            <a:chOff x="9316292" y="-24574"/>
            <a:chExt cx="3344420" cy="7449566"/>
          </a:xfrm>
          <a:solidFill>
            <a:srgbClr val="ACDCD4"/>
          </a:solidFill>
        </p:grpSpPr>
        <p:grpSp>
          <p:nvGrpSpPr>
            <p:cNvPr id="22" name="Group 21">
              <a:extLst>
                <a:ext uri="{FF2B5EF4-FFF2-40B4-BE49-F238E27FC236}">
                  <a16:creationId xmlns:a16="http://schemas.microsoft.com/office/drawing/2014/main" id="{2D595A14-F486-C90E-C8E6-2A23BF1AB30E}"/>
                </a:ext>
              </a:extLst>
            </p:cNvPr>
            <p:cNvGrpSpPr>
              <a:grpSpLocks/>
            </p:cNvGrpSpPr>
            <p:nvPr/>
          </p:nvGrpSpPr>
          <p:grpSpPr bwMode="auto">
            <a:xfrm>
              <a:off x="9316292" y="78170"/>
              <a:ext cx="3344420" cy="7346822"/>
              <a:chOff x="5910" y="4723"/>
              <a:chExt cx="4847" cy="10641"/>
            </a:xfrm>
            <a:grpFill/>
          </p:grpSpPr>
          <p:sp>
            <p:nvSpPr>
              <p:cNvPr id="25" name="Freeform 5579">
                <a:extLst>
                  <a:ext uri="{FF2B5EF4-FFF2-40B4-BE49-F238E27FC236}">
                    <a16:creationId xmlns:a16="http://schemas.microsoft.com/office/drawing/2014/main" id="{443A1421-89A0-E7CB-A0D1-9A18E8DEE6E3}"/>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C697753D-C700-04C6-24C6-1ABBD89F1BE1}"/>
                </a:ext>
              </a:extLst>
            </p:cNvPr>
            <p:cNvGrpSpPr>
              <a:grpSpLocks/>
            </p:cNvGrpSpPr>
            <p:nvPr/>
          </p:nvGrpSpPr>
          <p:grpSpPr bwMode="auto">
            <a:xfrm>
              <a:off x="11163727" y="-24574"/>
              <a:ext cx="1489706" cy="3618393"/>
              <a:chOff x="8598" y="0"/>
              <a:chExt cx="2159" cy="5251"/>
            </a:xfrm>
            <a:grpFill/>
          </p:grpSpPr>
          <p:sp>
            <p:nvSpPr>
              <p:cNvPr id="24" name="Freeform 5577">
                <a:extLst>
                  <a:ext uri="{FF2B5EF4-FFF2-40B4-BE49-F238E27FC236}">
                    <a16:creationId xmlns:a16="http://schemas.microsoft.com/office/drawing/2014/main" id="{1BA487D5-153B-97F5-ECC7-5070516C3922}"/>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 name="Freeform: Shape 4">
            <a:extLst>
              <a:ext uri="{FF2B5EF4-FFF2-40B4-BE49-F238E27FC236}">
                <a16:creationId xmlns:a16="http://schemas.microsoft.com/office/drawing/2014/main" id="{D18471E7-F2AD-C25A-AC5B-05C6EEE4BD3F}"/>
              </a:ext>
            </a:extLst>
          </p:cNvPr>
          <p:cNvSpPr/>
          <p:nvPr/>
        </p:nvSpPr>
        <p:spPr>
          <a:xfrm>
            <a:off x="1202383" y="275777"/>
            <a:ext cx="4171539"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AFDED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12B31130-E3E3-292A-47A4-8B852EC70798}"/>
              </a:ext>
            </a:extLst>
          </p:cNvPr>
          <p:cNvSpPr txBox="1"/>
          <p:nvPr/>
        </p:nvSpPr>
        <p:spPr>
          <a:xfrm>
            <a:off x="1409763" y="420037"/>
            <a:ext cx="499692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50" normalizeH="0" baseline="0" noProof="0" dirty="0">
                <a:ln w="9525" cmpd="sng">
                  <a:noFill/>
                  <a:prstDash val="solid"/>
                </a:ln>
                <a:solidFill>
                  <a:srgbClr val="00A68B"/>
                </a:solidFill>
                <a:effectLst/>
                <a:uLnTx/>
                <a:uFillTx/>
                <a:latin typeface="Times New Roman" panose="02020603050405020304" pitchFamily="18" charset="0"/>
                <a:ea typeface="Roboto" panose="02000000000000000000" pitchFamily="2" charset="0"/>
                <a:cs typeface="Times New Roman" panose="02020603050405020304" pitchFamily="18" charset="0"/>
              </a:rPr>
              <a:t>Câu chuyện STEM</a:t>
            </a:r>
          </a:p>
        </p:txBody>
      </p:sp>
      <p:pic>
        <p:nvPicPr>
          <p:cNvPr id="18" name="Picture 17">
            <a:extLst>
              <a:ext uri="{FF2B5EF4-FFF2-40B4-BE49-F238E27FC236}">
                <a16:creationId xmlns:a16="http://schemas.microsoft.com/office/drawing/2014/main" id="{AE10D2BB-3A01-3975-F9E7-DA5EAEAE1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891" y="46990"/>
            <a:ext cx="1261872" cy="1342172"/>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D91C3AD6-0E76-40C7-C398-CF0DD3B7ED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6342" y="157267"/>
            <a:ext cx="1023257" cy="1025717"/>
          </a:xfrm>
          <a:prstGeom prst="rect">
            <a:avLst/>
          </a:prstGeom>
        </p:spPr>
      </p:pic>
      <p:sp>
        <p:nvSpPr>
          <p:cNvPr id="21" name="TextBox 20">
            <a:extLst>
              <a:ext uri="{FF2B5EF4-FFF2-40B4-BE49-F238E27FC236}">
                <a16:creationId xmlns:a16="http://schemas.microsoft.com/office/drawing/2014/main" id="{B343A40A-E833-12D6-D089-5ABC117181CE}"/>
              </a:ext>
            </a:extLst>
          </p:cNvPr>
          <p:cNvSpPr txBox="1"/>
          <p:nvPr/>
        </p:nvSpPr>
        <p:spPr>
          <a:xfrm>
            <a:off x="8927758" y="5934326"/>
            <a:ext cx="238749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
                <a:srgbClr val="FF0000"/>
              </a:buClr>
              <a:buSzTx/>
              <a:buFontTx/>
              <a:buNone/>
              <a:tabLst/>
              <a:defRPr/>
            </a:pPr>
            <a:r>
              <a:rPr kumimoji="0" lang="en-GB" sz="28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Cây</a:t>
            </a:r>
            <a:r>
              <a:rPr kumimoji="0" lang="en-GB"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8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xấu</a:t>
            </a:r>
            <a:r>
              <a:rPr kumimoji="0" lang="en-GB"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8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hổ</a:t>
            </a:r>
            <a:endParaRPr kumimoji="0" lang="vi-VN"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peech Bubble: Oval 30">
            <a:extLst>
              <a:ext uri="{FF2B5EF4-FFF2-40B4-BE49-F238E27FC236}">
                <a16:creationId xmlns:a16="http://schemas.microsoft.com/office/drawing/2014/main" id="{6FBC6761-9935-A24C-2BFD-717DB1420CE0}"/>
              </a:ext>
            </a:extLst>
          </p:cNvPr>
          <p:cNvSpPr/>
          <p:nvPr/>
        </p:nvSpPr>
        <p:spPr>
          <a:xfrm>
            <a:off x="1668379" y="1168749"/>
            <a:ext cx="6548381" cy="1250601"/>
          </a:xfrm>
          <a:custGeom>
            <a:avLst/>
            <a:gdLst>
              <a:gd name="connsiteX0" fmla="*/ 7875 w 5921026"/>
              <a:gd name="connsiteY0" fmla="*/ 2821703 h 2370701"/>
              <a:gd name="connsiteX1" fmla="*/ 800746 w 5921026"/>
              <a:gd name="connsiteY1" fmla="*/ 1996076 h 2370701"/>
              <a:gd name="connsiteX2" fmla="*/ 2401711 w 5921026"/>
              <a:gd name="connsiteY2" fmla="*/ 21306 h 2370701"/>
              <a:gd name="connsiteX3" fmla="*/ 4615166 w 5921026"/>
              <a:gd name="connsiteY3" fmla="*/ 202421 h 2370701"/>
              <a:gd name="connsiteX4" fmla="*/ 3781312 w 5921026"/>
              <a:gd name="connsiteY4" fmla="*/ 2324233 h 2370701"/>
              <a:gd name="connsiteX5" fmla="*/ 1716536 w 5921026"/>
              <a:gd name="connsiteY5" fmla="*/ 2260980 h 2370701"/>
              <a:gd name="connsiteX6" fmla="*/ 7875 w 5921026"/>
              <a:gd name="connsiteY6" fmla="*/ 2821703 h 237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1026" h="2370701" fill="none" extrusionOk="0">
                <a:moveTo>
                  <a:pt x="7875" y="2821703"/>
                </a:moveTo>
                <a:cubicBezTo>
                  <a:pt x="286107" y="2641796"/>
                  <a:pt x="548813" y="2308128"/>
                  <a:pt x="800746" y="1996076"/>
                </a:cubicBezTo>
                <a:cubicBezTo>
                  <a:pt x="-825057" y="1270371"/>
                  <a:pt x="51064" y="203774"/>
                  <a:pt x="2401711" y="21306"/>
                </a:cubicBezTo>
                <a:cubicBezTo>
                  <a:pt x="3130737" y="-95487"/>
                  <a:pt x="4091230" y="66979"/>
                  <a:pt x="4615166" y="202421"/>
                </a:cubicBezTo>
                <a:cubicBezTo>
                  <a:pt x="6666541" y="710549"/>
                  <a:pt x="6308596" y="2016134"/>
                  <a:pt x="3781312" y="2324233"/>
                </a:cubicBezTo>
                <a:cubicBezTo>
                  <a:pt x="3202811" y="2420850"/>
                  <a:pt x="2345084" y="2511079"/>
                  <a:pt x="1716536" y="2260980"/>
                </a:cubicBezTo>
                <a:cubicBezTo>
                  <a:pt x="1522004" y="2460275"/>
                  <a:pt x="572377" y="2727301"/>
                  <a:pt x="7875" y="2821703"/>
                </a:cubicBezTo>
                <a:close/>
              </a:path>
              <a:path w="5921026" h="2370701" stroke="0" extrusionOk="0">
                <a:moveTo>
                  <a:pt x="7875" y="2821703"/>
                </a:moveTo>
                <a:cubicBezTo>
                  <a:pt x="318956" y="2415459"/>
                  <a:pt x="649317" y="2265006"/>
                  <a:pt x="800746" y="1996076"/>
                </a:cubicBezTo>
                <a:cubicBezTo>
                  <a:pt x="-624727" y="1480958"/>
                  <a:pt x="356994" y="61691"/>
                  <a:pt x="2401711" y="21306"/>
                </a:cubicBezTo>
                <a:cubicBezTo>
                  <a:pt x="3161886" y="-38227"/>
                  <a:pt x="4001501" y="15431"/>
                  <a:pt x="4615166" y="202421"/>
                </a:cubicBezTo>
                <a:cubicBezTo>
                  <a:pt x="6669346" y="667566"/>
                  <a:pt x="6299653" y="2142037"/>
                  <a:pt x="3781312" y="2324233"/>
                </a:cubicBezTo>
                <a:cubicBezTo>
                  <a:pt x="3029754" y="2367988"/>
                  <a:pt x="2355458" y="2265252"/>
                  <a:pt x="1716536" y="2260980"/>
                </a:cubicBezTo>
                <a:cubicBezTo>
                  <a:pt x="1432140" y="2242375"/>
                  <a:pt x="500908" y="2621105"/>
                  <a:pt x="7875" y="2821703"/>
                </a:cubicBezTo>
                <a:close/>
              </a:path>
            </a:pathLst>
          </a:custGeom>
          <a:solidFill>
            <a:schemeClr val="accent4">
              <a:lumMod val="40000"/>
              <a:lumOff val="60000"/>
            </a:schemeClr>
          </a:solidFill>
          <a:ln w="38100">
            <a:solidFill>
              <a:schemeClr val="bg2">
                <a:lumMod val="25000"/>
              </a:schemeClr>
            </a:solidFill>
            <a:extLst>
              <a:ext uri="{C807C97D-BFC1-408E-A445-0C87EB9F89A2}">
                <ask:lineSketchStyleProps xmlns:ask="http://schemas.microsoft.com/office/drawing/2018/sketchyshapes" sd="3705000160">
                  <a:prstGeom prst="wedgeEllipseCallout">
                    <a:avLst>
                      <a:gd name="adj1" fmla="val -49867"/>
                      <a:gd name="adj2" fmla="val 69024"/>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Các em hãy đọc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A47C"/>
                </a:solidFill>
                <a:effectLst/>
                <a:uLnTx/>
                <a:uFillTx/>
                <a:latin typeface="Open Sans" panose="020B0606030504020204" pitchFamily="34" charset="0"/>
                <a:ea typeface="Open Sans" panose="020B0606030504020204" pitchFamily="34" charset="0"/>
                <a:cs typeface="Open Sans" panose="020B0606030504020204" pitchFamily="34" charset="0"/>
              </a:rPr>
              <a:t>CÂU CHUYỆN 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ở trang </a:t>
            </a:r>
            <a:r>
              <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26</a:t>
            </a:r>
            <a:r>
              <a:rPr kumimoji="0" lang="vi-VN"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p:cNvSpPr/>
          <p:nvPr/>
        </p:nvSpPr>
        <p:spPr>
          <a:xfrm>
            <a:off x="531860" y="2666515"/>
            <a:ext cx="6446455" cy="403673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Cây xấu hổ (còn gọi là cây mắc cỡ) là</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loại cây mọc bụi hoang quen thuộc tại nhiều làng quê Việt Nam. Khi ta chạm tay vào lá, lá cây sẽ khép lại như người con gái thẹn thùng. Bằng cách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phác</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hoạ</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thu thập mẫu vật, các nhà khoa học đã ghi chép nhiều thông tin thú vị về loài cây này.</a:t>
            </a:r>
            <a:r>
              <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126771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fltVal val="0"/>
                                          </p:val>
                                        </p:tav>
                                        <p:tav tm="100000">
                                          <p:val>
                                            <p:strVal val="#ppt_w"/>
                                          </p:val>
                                        </p:tav>
                                      </p:tavLst>
                                    </p:anim>
                                    <p:anim calcmode="lin" valueType="num">
                                      <p:cBhvr>
                                        <p:cTn id="13" dur="1000" fill="hold"/>
                                        <p:tgtEl>
                                          <p:spTgt spid="21"/>
                                        </p:tgtEl>
                                        <p:attrNameLst>
                                          <p:attrName>ppt_h</p:attrName>
                                        </p:attrNameLst>
                                      </p:cBhvr>
                                      <p:tavLst>
                                        <p:tav tm="0">
                                          <p:val>
                                            <p:fltVal val="0"/>
                                          </p:val>
                                        </p:tav>
                                        <p:tav tm="100000">
                                          <p:val>
                                            <p:strVal val="#ppt_h"/>
                                          </p:val>
                                        </p:tav>
                                      </p:tavLst>
                                    </p:anim>
                                    <p:anim calcmode="lin" valueType="num">
                                      <p:cBhvr>
                                        <p:cTn id="14" dur="1000" fill="hold"/>
                                        <p:tgtEl>
                                          <p:spTgt spid="21"/>
                                        </p:tgtEl>
                                        <p:attrNameLst>
                                          <p:attrName>style.rotation</p:attrName>
                                        </p:attrNameLst>
                                      </p:cBhvr>
                                      <p:tavLst>
                                        <p:tav tm="0">
                                          <p:val>
                                            <p:fltVal val="90"/>
                                          </p:val>
                                        </p:tav>
                                        <p:tav tm="100000">
                                          <p:val>
                                            <p:fltVal val="0"/>
                                          </p:val>
                                        </p:tav>
                                      </p:tavLst>
                                    </p:anim>
                                    <p:animEffect transition="in" filter="fade">
                                      <p:cBhvr>
                                        <p:cTn id="15" dur="10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1"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45208" y="545432"/>
            <a:ext cx="10553234" cy="598370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Như</a:t>
            </a:r>
            <a:r>
              <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vậy</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đã</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biết</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được</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những</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cách</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phác</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hoạ</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thu thập mẫu vật, các nhà khoa học đã ghi chép nhiều thông tin thú vị về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loài</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cây</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được</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lưu</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trữ</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bằng</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những</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hình</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ảnh</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video,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cuốn</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sổ</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tay</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thực</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vật</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quanh</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em</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Bây</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giờ</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cô</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trò</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mình</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cùng</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tìm</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hiểu</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về</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kiến</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thức</a:t>
            </a:r>
            <a:r>
              <a:rPr kumimoji="0" lang="en-US" sz="3200" b="0" i="0" u="none" strike="noStrike" kern="1200" cap="none" spc="0" normalizeH="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Stem </a:t>
            </a:r>
            <a:r>
              <a:rPr kumimoji="0" lang="en-US" sz="3200" b="0" i="0" u="none" strike="noStrike" kern="1200" cap="none" spc="0" normalizeH="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nhé</a:t>
            </a:r>
            <a:r>
              <a:rPr lang="en-US" sz="3200" dirty="0">
                <a:solidFill>
                  <a:srgbClr val="C00000"/>
                </a:solidFill>
                <a:latin typeface="Times New Roman" panose="02020603050405020304" pitchFamily="18" charset="0"/>
                <a:cs typeface="Times New Roman" panose="02020603050405020304" pitchFamily="18" charset="0"/>
              </a:rPr>
              <a:t>.</a:t>
            </a:r>
            <a:r>
              <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3200" dirty="0">
              <a:solidFill>
                <a:srgbClr val="C00000"/>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3200" dirty="0">
              <a:solidFill>
                <a:srgbClr val="C00000"/>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grpSp>
        <p:nvGrpSpPr>
          <p:cNvPr id="4" name="Group 3"/>
          <p:cNvGrpSpPr/>
          <p:nvPr/>
        </p:nvGrpSpPr>
        <p:grpSpPr>
          <a:xfrm>
            <a:off x="5861025" y="3077732"/>
            <a:ext cx="5737417" cy="3106122"/>
            <a:chOff x="4580439" y="1592123"/>
            <a:chExt cx="5737417" cy="4059154"/>
          </a:xfrm>
        </p:grpSpPr>
        <p:pic>
          <p:nvPicPr>
            <p:cNvPr id="5" name="Picture 4">
              <a:extLst>
                <a:ext uri="{FF2B5EF4-FFF2-40B4-BE49-F238E27FC236}">
                  <a16:creationId xmlns:a16="http://schemas.microsoft.com/office/drawing/2014/main" id="{5367803A-C5FC-E208-7905-3631699D7317}"/>
                </a:ext>
              </a:extLst>
            </p:cNvPr>
            <p:cNvPicPr>
              <a:picLocks noChangeAspect="1"/>
            </p:cNvPicPr>
            <p:nvPr/>
          </p:nvPicPr>
          <p:blipFill>
            <a:blip r:embed="rId2"/>
            <a:stretch>
              <a:fillRect/>
            </a:stretch>
          </p:blipFill>
          <p:spPr>
            <a:xfrm>
              <a:off x="4580439" y="1592123"/>
              <a:ext cx="2755489" cy="4056080"/>
            </a:xfrm>
            <a:prstGeom prst="rect">
              <a:avLst/>
            </a:prstGeom>
          </p:spPr>
        </p:pic>
        <p:pic>
          <p:nvPicPr>
            <p:cNvPr id="6" name="Picture 5">
              <a:extLst>
                <a:ext uri="{FF2B5EF4-FFF2-40B4-BE49-F238E27FC236}">
                  <a16:creationId xmlns:a16="http://schemas.microsoft.com/office/drawing/2014/main" id="{1C2164E8-1C8A-6A33-1811-9DB724BD8657}"/>
                </a:ext>
              </a:extLst>
            </p:cNvPr>
            <p:cNvPicPr>
              <a:picLocks noChangeAspect="1"/>
            </p:cNvPicPr>
            <p:nvPr/>
          </p:nvPicPr>
          <p:blipFill>
            <a:blip r:embed="rId3"/>
            <a:stretch>
              <a:fillRect/>
            </a:stretch>
          </p:blipFill>
          <p:spPr>
            <a:xfrm>
              <a:off x="7335928" y="1592123"/>
              <a:ext cx="2981928" cy="4059154"/>
            </a:xfrm>
            <a:prstGeom prst="rect">
              <a:avLst/>
            </a:prstGeom>
          </p:spPr>
        </p:pic>
      </p:grpSp>
      <p:sp>
        <p:nvSpPr>
          <p:cNvPr id="7" name="Rectangle 6"/>
          <p:cNvSpPr/>
          <p:nvPr/>
        </p:nvSpPr>
        <p:spPr>
          <a:xfrm>
            <a:off x="1122422" y="3407131"/>
            <a:ext cx="2057400" cy="2818184"/>
          </a:xfrm>
          <a:prstGeom prst="rect">
            <a:avLst/>
          </a:prstGeom>
          <a:solidFill>
            <a:srgbClr val="E3E9EA"/>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8" name="Group 7"/>
          <p:cNvGrpSpPr/>
          <p:nvPr/>
        </p:nvGrpSpPr>
        <p:grpSpPr>
          <a:xfrm rot="860758">
            <a:off x="3507319" y="3465003"/>
            <a:ext cx="2057400" cy="2818184"/>
            <a:chOff x="8732428" y="2597070"/>
            <a:chExt cx="2057400" cy="2818184"/>
          </a:xfrm>
        </p:grpSpPr>
        <p:sp>
          <p:nvSpPr>
            <p:cNvPr id="9" name="Rectangle 8"/>
            <p:cNvSpPr/>
            <p:nvPr/>
          </p:nvSpPr>
          <p:spPr>
            <a:xfrm rot="20893122">
              <a:off x="8732428" y="2597070"/>
              <a:ext cx="2057400" cy="2818184"/>
            </a:xfrm>
            <a:prstGeom prst="rect">
              <a:avLst/>
            </a:prstGeom>
            <a:solidFill>
              <a:srgbClr val="E3E9EA"/>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93122">
              <a:off x="8832517" y="2777293"/>
              <a:ext cx="1875817" cy="1991075"/>
            </a:xfrm>
            <a:prstGeom prst="rect">
              <a:avLst/>
            </a:prstGeom>
          </p:spPr>
        </p:pic>
      </p:gr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208" y="3537284"/>
            <a:ext cx="2002792" cy="2399189"/>
          </a:xfrm>
          <a:prstGeom prst="rect">
            <a:avLst/>
          </a:prstGeom>
        </p:spPr>
      </p:pic>
    </p:spTree>
    <p:extLst>
      <p:ext uri="{BB962C8B-B14F-4D97-AF65-F5344CB8AC3E}">
        <p14:creationId xmlns:p14="http://schemas.microsoft.com/office/powerpoint/2010/main" val="152670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14" presetClass="entr" presetSubtype="1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45"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anim calcmode="lin" valueType="num">
                                      <p:cBhvr>
                                        <p:cTn id="16" dur="2000" fill="hold"/>
                                        <p:tgtEl>
                                          <p:spTgt spid="11"/>
                                        </p:tgtEl>
                                        <p:attrNameLst>
                                          <p:attrName>ppt_w</p:attrName>
                                        </p:attrNameLst>
                                      </p:cBhvr>
                                      <p:tavLst>
                                        <p:tav tm="0" fmla="#ppt_w*sin(2.5*pi*$)">
                                          <p:val>
                                            <p:fltVal val="0"/>
                                          </p:val>
                                        </p:tav>
                                        <p:tav tm="100000">
                                          <p:val>
                                            <p:fltVal val="1"/>
                                          </p:val>
                                        </p:tav>
                                      </p:tavLst>
                                    </p:anim>
                                    <p:anim calcmode="lin" valueType="num">
                                      <p:cBhvr>
                                        <p:cTn id="17"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0F1DE6-9717-228A-729C-F678ECDB2B12}"/>
              </a:ext>
            </a:extLst>
          </p:cNvPr>
          <p:cNvGrpSpPr/>
          <p:nvPr/>
        </p:nvGrpSpPr>
        <p:grpSpPr>
          <a:xfrm rot="10800000">
            <a:off x="-461734" y="-540544"/>
            <a:ext cx="3593475" cy="7456600"/>
            <a:chOff x="9107170" y="-77900"/>
            <a:chExt cx="3307048" cy="7164499"/>
          </a:xfrm>
        </p:grpSpPr>
        <p:grpSp>
          <p:nvGrpSpPr>
            <p:cNvPr id="3" name="Group 2">
              <a:extLst>
                <a:ext uri="{FF2B5EF4-FFF2-40B4-BE49-F238E27FC236}">
                  <a16:creationId xmlns:a16="http://schemas.microsoft.com/office/drawing/2014/main" id="{9125CF90-F59A-8F1A-B2DA-AFFD1EB04AD5}"/>
                </a:ext>
              </a:extLst>
            </p:cNvPr>
            <p:cNvGrpSpPr/>
            <p:nvPr/>
          </p:nvGrpSpPr>
          <p:grpSpPr>
            <a:xfrm>
              <a:off x="9107170" y="-47625"/>
              <a:ext cx="3078131" cy="6905625"/>
              <a:chOff x="9107170" y="-47625"/>
              <a:chExt cx="3078131" cy="6905625"/>
            </a:xfrm>
          </p:grpSpPr>
          <p:grpSp>
            <p:nvGrpSpPr>
              <p:cNvPr id="14" name="Group 13">
                <a:extLst>
                  <a:ext uri="{FF2B5EF4-FFF2-40B4-BE49-F238E27FC236}">
                    <a16:creationId xmlns:a16="http://schemas.microsoft.com/office/drawing/2014/main" id="{F754EC7E-0C43-A1EB-7A9D-CE30C5C131F4}"/>
                  </a:ext>
                </a:extLst>
              </p:cNvPr>
              <p:cNvGrpSpPr>
                <a:grpSpLocks/>
              </p:cNvGrpSpPr>
              <p:nvPr/>
            </p:nvGrpSpPr>
            <p:grpSpPr bwMode="auto">
              <a:xfrm>
                <a:off x="9107170" y="100965"/>
                <a:ext cx="3077845" cy="6757035"/>
                <a:chOff x="6083" y="4723"/>
                <a:chExt cx="4847" cy="10641"/>
              </a:xfrm>
            </p:grpSpPr>
            <p:sp>
              <p:nvSpPr>
                <p:cNvPr id="17" name="Freeform 5579">
                  <a:extLst>
                    <a:ext uri="{FF2B5EF4-FFF2-40B4-BE49-F238E27FC236}">
                      <a16:creationId xmlns:a16="http://schemas.microsoft.com/office/drawing/2014/main" id="{3EDC3AA4-85BF-01D6-794B-B2EDE744F99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AA055421-C5B4-0E0D-4A38-E5B48E5ECE86}"/>
                  </a:ext>
                </a:extLst>
              </p:cNvPr>
              <p:cNvGrpSpPr>
                <a:grpSpLocks/>
              </p:cNvGrpSpPr>
              <p:nvPr/>
            </p:nvGrpSpPr>
            <p:grpSpPr bwMode="auto">
              <a:xfrm>
                <a:off x="10814336" y="-47625"/>
                <a:ext cx="1370965" cy="3334385"/>
                <a:chOff x="8782" y="-75"/>
                <a:chExt cx="2159" cy="5251"/>
              </a:xfrm>
              <a:solidFill>
                <a:srgbClr val="E4F0D8"/>
              </a:solidFill>
            </p:grpSpPr>
            <p:sp>
              <p:nvSpPr>
                <p:cNvPr id="16" name="Freeform 5577">
                  <a:extLst>
                    <a:ext uri="{FF2B5EF4-FFF2-40B4-BE49-F238E27FC236}">
                      <a16:creationId xmlns:a16="http://schemas.microsoft.com/office/drawing/2014/main" id="{0E34640B-6B31-1B61-008B-F5D356A719C7}"/>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4" name="Group 3">
              <a:extLst>
                <a:ext uri="{FF2B5EF4-FFF2-40B4-BE49-F238E27FC236}">
                  <a16:creationId xmlns:a16="http://schemas.microsoft.com/office/drawing/2014/main" id="{53ABA125-A778-84EB-95AF-9617E77F5C23}"/>
                </a:ext>
              </a:extLst>
            </p:cNvPr>
            <p:cNvGrpSpPr/>
            <p:nvPr/>
          </p:nvGrpSpPr>
          <p:grpSpPr>
            <a:xfrm>
              <a:off x="9229090" y="-50800"/>
              <a:ext cx="3078131" cy="7013798"/>
              <a:chOff x="9089390" y="0"/>
              <a:chExt cx="3078131" cy="6858000"/>
            </a:xfrm>
            <a:solidFill>
              <a:srgbClr val="D3E8C0"/>
            </a:solidFill>
          </p:grpSpPr>
          <p:grpSp>
            <p:nvGrpSpPr>
              <p:cNvPr id="10" name="Group 9">
                <a:extLst>
                  <a:ext uri="{FF2B5EF4-FFF2-40B4-BE49-F238E27FC236}">
                    <a16:creationId xmlns:a16="http://schemas.microsoft.com/office/drawing/2014/main" id="{D1400914-E4F4-C9FA-14AC-B25B0737D8AC}"/>
                  </a:ext>
                </a:extLst>
              </p:cNvPr>
              <p:cNvGrpSpPr>
                <a:grpSpLocks/>
              </p:cNvGrpSpPr>
              <p:nvPr/>
            </p:nvGrpSpPr>
            <p:grpSpPr bwMode="auto">
              <a:xfrm>
                <a:off x="9089390" y="100965"/>
                <a:ext cx="3077845" cy="6757035"/>
                <a:chOff x="6055" y="4723"/>
                <a:chExt cx="4847" cy="10641"/>
              </a:xfrm>
              <a:grpFill/>
            </p:grpSpPr>
            <p:sp>
              <p:nvSpPr>
                <p:cNvPr id="13" name="Freeform 5579">
                  <a:extLst>
                    <a:ext uri="{FF2B5EF4-FFF2-40B4-BE49-F238E27FC236}">
                      <a16:creationId xmlns:a16="http://schemas.microsoft.com/office/drawing/2014/main" id="{E13AAD8D-E04F-0645-F81B-75C566CFD19F}"/>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697FB54B-923C-BCFE-43A8-F5E77189D223}"/>
                  </a:ext>
                </a:extLst>
              </p:cNvPr>
              <p:cNvGrpSpPr>
                <a:grpSpLocks/>
              </p:cNvGrpSpPr>
              <p:nvPr/>
            </p:nvGrpSpPr>
            <p:grpSpPr bwMode="auto">
              <a:xfrm>
                <a:off x="10796556" y="0"/>
                <a:ext cx="1370965" cy="3334385"/>
                <a:chOff x="8754" y="0"/>
                <a:chExt cx="2159" cy="5251"/>
              </a:xfrm>
              <a:grpFill/>
            </p:grpSpPr>
            <p:sp>
              <p:nvSpPr>
                <p:cNvPr id="12" name="Freeform 5577">
                  <a:extLst>
                    <a:ext uri="{FF2B5EF4-FFF2-40B4-BE49-F238E27FC236}">
                      <a16:creationId xmlns:a16="http://schemas.microsoft.com/office/drawing/2014/main" id="{2165135D-D3D7-B8DD-5045-C02CD602B00A}"/>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5" name="Group 4">
              <a:extLst>
                <a:ext uri="{FF2B5EF4-FFF2-40B4-BE49-F238E27FC236}">
                  <a16:creationId xmlns:a16="http://schemas.microsoft.com/office/drawing/2014/main" id="{CC1F0BE4-2844-6AAC-3DA9-5C46BEFAD8EA}"/>
                </a:ext>
              </a:extLst>
            </p:cNvPr>
            <p:cNvGrpSpPr/>
            <p:nvPr/>
          </p:nvGrpSpPr>
          <p:grpSpPr>
            <a:xfrm>
              <a:off x="9336373" y="-77900"/>
              <a:ext cx="3077845" cy="7164499"/>
              <a:chOff x="8997315" y="0"/>
              <a:chExt cx="3077845" cy="6858000"/>
            </a:xfrm>
            <a:solidFill>
              <a:srgbClr val="BFDDA3"/>
            </a:solidFill>
          </p:grpSpPr>
          <p:grpSp>
            <p:nvGrpSpPr>
              <p:cNvPr id="6" name="Group 5">
                <a:extLst>
                  <a:ext uri="{FF2B5EF4-FFF2-40B4-BE49-F238E27FC236}">
                    <a16:creationId xmlns:a16="http://schemas.microsoft.com/office/drawing/2014/main" id="{6B9658B4-BD6C-0CE7-0E88-3527D0BC27E6}"/>
                  </a:ext>
                </a:extLst>
              </p:cNvPr>
              <p:cNvGrpSpPr>
                <a:grpSpLocks/>
              </p:cNvGrpSpPr>
              <p:nvPr/>
            </p:nvGrpSpPr>
            <p:grpSpPr bwMode="auto">
              <a:xfrm>
                <a:off x="8997315" y="100965"/>
                <a:ext cx="3077845" cy="6757035"/>
                <a:chOff x="5910" y="4723"/>
                <a:chExt cx="4847" cy="10641"/>
              </a:xfrm>
              <a:grpFill/>
            </p:grpSpPr>
            <p:sp>
              <p:nvSpPr>
                <p:cNvPr id="9" name="Freeform 5579">
                  <a:extLst>
                    <a:ext uri="{FF2B5EF4-FFF2-40B4-BE49-F238E27FC236}">
                      <a16:creationId xmlns:a16="http://schemas.microsoft.com/office/drawing/2014/main" id="{6A787B58-D0A9-0B13-BD21-C229C16A1F0A}"/>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908E905E-7D85-E902-F6A0-B53FE3741F18}"/>
                  </a:ext>
                </a:extLst>
              </p:cNvPr>
              <p:cNvGrpSpPr>
                <a:grpSpLocks/>
              </p:cNvGrpSpPr>
              <p:nvPr/>
            </p:nvGrpSpPr>
            <p:grpSpPr bwMode="auto">
              <a:xfrm>
                <a:off x="10697496" y="0"/>
                <a:ext cx="1370965" cy="3334385"/>
                <a:chOff x="8598" y="0"/>
                <a:chExt cx="2159" cy="5251"/>
              </a:xfrm>
              <a:grpFill/>
            </p:grpSpPr>
            <p:sp>
              <p:nvSpPr>
                <p:cNvPr id="8" name="Freeform 5577">
                  <a:extLst>
                    <a:ext uri="{FF2B5EF4-FFF2-40B4-BE49-F238E27FC236}">
                      <a16:creationId xmlns:a16="http://schemas.microsoft.com/office/drawing/2014/main" id="{787FD50B-CEF7-91DD-7FBE-A6F088043D48}"/>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grpSp>
        <p:nvGrpSpPr>
          <p:cNvPr id="18" name="Group 17">
            <a:extLst>
              <a:ext uri="{FF2B5EF4-FFF2-40B4-BE49-F238E27FC236}">
                <a16:creationId xmlns:a16="http://schemas.microsoft.com/office/drawing/2014/main" id="{435A2DB4-FA0B-29AC-63BB-DBE65EA0B11C}"/>
              </a:ext>
            </a:extLst>
          </p:cNvPr>
          <p:cNvGrpSpPr/>
          <p:nvPr/>
        </p:nvGrpSpPr>
        <p:grpSpPr>
          <a:xfrm>
            <a:off x="9067237" y="-89664"/>
            <a:ext cx="3593475" cy="7456600"/>
            <a:chOff x="9107170" y="-77900"/>
            <a:chExt cx="3307048" cy="7164499"/>
          </a:xfrm>
        </p:grpSpPr>
        <p:grpSp>
          <p:nvGrpSpPr>
            <p:cNvPr id="19" name="Group 18">
              <a:extLst>
                <a:ext uri="{FF2B5EF4-FFF2-40B4-BE49-F238E27FC236}">
                  <a16:creationId xmlns:a16="http://schemas.microsoft.com/office/drawing/2014/main" id="{7ECCDAF3-98A2-FC8D-D084-B96E127CC366}"/>
                </a:ext>
              </a:extLst>
            </p:cNvPr>
            <p:cNvGrpSpPr/>
            <p:nvPr/>
          </p:nvGrpSpPr>
          <p:grpSpPr>
            <a:xfrm>
              <a:off x="9107170" y="-47625"/>
              <a:ext cx="3078131" cy="6905625"/>
              <a:chOff x="9107170" y="-47625"/>
              <a:chExt cx="3078131" cy="6905625"/>
            </a:xfrm>
          </p:grpSpPr>
          <p:grpSp>
            <p:nvGrpSpPr>
              <p:cNvPr id="30" name="Group 29">
                <a:extLst>
                  <a:ext uri="{FF2B5EF4-FFF2-40B4-BE49-F238E27FC236}">
                    <a16:creationId xmlns:a16="http://schemas.microsoft.com/office/drawing/2014/main" id="{9CE02F40-74E1-FCBE-FDF3-4926E852899C}"/>
                  </a:ext>
                </a:extLst>
              </p:cNvPr>
              <p:cNvGrpSpPr>
                <a:grpSpLocks/>
              </p:cNvGrpSpPr>
              <p:nvPr/>
            </p:nvGrpSpPr>
            <p:grpSpPr bwMode="auto">
              <a:xfrm>
                <a:off x="9107170" y="100965"/>
                <a:ext cx="3077845" cy="6757035"/>
                <a:chOff x="6083" y="4723"/>
                <a:chExt cx="4847" cy="10641"/>
              </a:xfrm>
            </p:grpSpPr>
            <p:sp>
              <p:nvSpPr>
                <p:cNvPr id="33" name="Freeform 5579">
                  <a:extLst>
                    <a:ext uri="{FF2B5EF4-FFF2-40B4-BE49-F238E27FC236}">
                      <a16:creationId xmlns:a16="http://schemas.microsoft.com/office/drawing/2014/main" id="{929B5448-0187-AE44-0213-8234860A93F2}"/>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953E50EE-F5F6-4551-83CE-6D73DC92EC1F}"/>
                  </a:ext>
                </a:extLst>
              </p:cNvPr>
              <p:cNvGrpSpPr>
                <a:grpSpLocks/>
              </p:cNvGrpSpPr>
              <p:nvPr/>
            </p:nvGrpSpPr>
            <p:grpSpPr bwMode="auto">
              <a:xfrm>
                <a:off x="10814336" y="-47625"/>
                <a:ext cx="1370965" cy="3334385"/>
                <a:chOff x="8782" y="-75"/>
                <a:chExt cx="2159" cy="5251"/>
              </a:xfrm>
              <a:solidFill>
                <a:srgbClr val="E4F0D8"/>
              </a:solidFill>
            </p:grpSpPr>
            <p:sp>
              <p:nvSpPr>
                <p:cNvPr id="32" name="Freeform 5577">
                  <a:extLst>
                    <a:ext uri="{FF2B5EF4-FFF2-40B4-BE49-F238E27FC236}">
                      <a16:creationId xmlns:a16="http://schemas.microsoft.com/office/drawing/2014/main" id="{BF37EB04-2267-1505-ACFB-DF820563CF64}"/>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0" name="Group 19">
              <a:extLst>
                <a:ext uri="{FF2B5EF4-FFF2-40B4-BE49-F238E27FC236}">
                  <a16:creationId xmlns:a16="http://schemas.microsoft.com/office/drawing/2014/main" id="{E768F37A-715D-3045-B772-46EEF87971B7}"/>
                </a:ext>
              </a:extLst>
            </p:cNvPr>
            <p:cNvGrpSpPr/>
            <p:nvPr/>
          </p:nvGrpSpPr>
          <p:grpSpPr>
            <a:xfrm>
              <a:off x="9229090" y="-50800"/>
              <a:ext cx="3078131" cy="7013798"/>
              <a:chOff x="9089390" y="0"/>
              <a:chExt cx="3078131" cy="6858000"/>
            </a:xfrm>
            <a:solidFill>
              <a:srgbClr val="D3E8C0"/>
            </a:solidFill>
          </p:grpSpPr>
          <p:grpSp>
            <p:nvGrpSpPr>
              <p:cNvPr id="26" name="Group 25">
                <a:extLst>
                  <a:ext uri="{FF2B5EF4-FFF2-40B4-BE49-F238E27FC236}">
                    <a16:creationId xmlns:a16="http://schemas.microsoft.com/office/drawing/2014/main" id="{49D2FA75-47D9-F196-30A5-E5954F00C039}"/>
                  </a:ext>
                </a:extLst>
              </p:cNvPr>
              <p:cNvGrpSpPr>
                <a:grpSpLocks/>
              </p:cNvGrpSpPr>
              <p:nvPr/>
            </p:nvGrpSpPr>
            <p:grpSpPr bwMode="auto">
              <a:xfrm>
                <a:off x="9089390" y="100965"/>
                <a:ext cx="3077845" cy="6757035"/>
                <a:chOff x="6055" y="4723"/>
                <a:chExt cx="4847" cy="10641"/>
              </a:xfrm>
              <a:grpFill/>
            </p:grpSpPr>
            <p:sp>
              <p:nvSpPr>
                <p:cNvPr id="29" name="Freeform 5579">
                  <a:extLst>
                    <a:ext uri="{FF2B5EF4-FFF2-40B4-BE49-F238E27FC236}">
                      <a16:creationId xmlns:a16="http://schemas.microsoft.com/office/drawing/2014/main" id="{1CCB5EFB-E1AE-5CE0-CBD2-144E6511E832}"/>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0A7F53A3-7DB8-8109-4A9A-FA9DCB739F42}"/>
                  </a:ext>
                </a:extLst>
              </p:cNvPr>
              <p:cNvGrpSpPr>
                <a:grpSpLocks/>
              </p:cNvGrpSpPr>
              <p:nvPr/>
            </p:nvGrpSpPr>
            <p:grpSpPr bwMode="auto">
              <a:xfrm>
                <a:off x="10796556" y="0"/>
                <a:ext cx="1370965" cy="3334385"/>
                <a:chOff x="8754" y="0"/>
                <a:chExt cx="2159" cy="5251"/>
              </a:xfrm>
              <a:grpFill/>
            </p:grpSpPr>
            <p:sp>
              <p:nvSpPr>
                <p:cNvPr id="28" name="Freeform 5577">
                  <a:extLst>
                    <a:ext uri="{FF2B5EF4-FFF2-40B4-BE49-F238E27FC236}">
                      <a16:creationId xmlns:a16="http://schemas.microsoft.com/office/drawing/2014/main" id="{0E7ABCB8-D9CD-EA76-E094-AE383CFE4AD4}"/>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1" name="Group 20">
              <a:extLst>
                <a:ext uri="{FF2B5EF4-FFF2-40B4-BE49-F238E27FC236}">
                  <a16:creationId xmlns:a16="http://schemas.microsoft.com/office/drawing/2014/main" id="{1DAF7747-1187-EAD3-C18C-19BBDE9414B7}"/>
                </a:ext>
              </a:extLst>
            </p:cNvPr>
            <p:cNvGrpSpPr/>
            <p:nvPr/>
          </p:nvGrpSpPr>
          <p:grpSpPr>
            <a:xfrm>
              <a:off x="9336373" y="-77900"/>
              <a:ext cx="3077845" cy="7164499"/>
              <a:chOff x="8997315" y="0"/>
              <a:chExt cx="3077845" cy="6858000"/>
            </a:xfrm>
            <a:solidFill>
              <a:srgbClr val="BFDDA3"/>
            </a:solidFill>
          </p:grpSpPr>
          <p:grpSp>
            <p:nvGrpSpPr>
              <p:cNvPr id="22" name="Group 21">
                <a:extLst>
                  <a:ext uri="{FF2B5EF4-FFF2-40B4-BE49-F238E27FC236}">
                    <a16:creationId xmlns:a16="http://schemas.microsoft.com/office/drawing/2014/main" id="{2D595A14-F486-C90E-C8E6-2A23BF1AB30E}"/>
                  </a:ext>
                </a:extLst>
              </p:cNvPr>
              <p:cNvGrpSpPr>
                <a:grpSpLocks/>
              </p:cNvGrpSpPr>
              <p:nvPr/>
            </p:nvGrpSpPr>
            <p:grpSpPr bwMode="auto">
              <a:xfrm>
                <a:off x="8997315" y="100965"/>
                <a:ext cx="3077845" cy="6757035"/>
                <a:chOff x="5910" y="4723"/>
                <a:chExt cx="4847" cy="10641"/>
              </a:xfrm>
              <a:grpFill/>
            </p:grpSpPr>
            <p:sp>
              <p:nvSpPr>
                <p:cNvPr id="25" name="Freeform 5579">
                  <a:extLst>
                    <a:ext uri="{FF2B5EF4-FFF2-40B4-BE49-F238E27FC236}">
                      <a16:creationId xmlns:a16="http://schemas.microsoft.com/office/drawing/2014/main" id="{443A1421-89A0-E7CB-A0D1-9A18E8DEE6E3}"/>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C697753D-C700-04C6-24C6-1ABBD89F1BE1}"/>
                  </a:ext>
                </a:extLst>
              </p:cNvPr>
              <p:cNvGrpSpPr>
                <a:grpSpLocks/>
              </p:cNvGrpSpPr>
              <p:nvPr/>
            </p:nvGrpSpPr>
            <p:grpSpPr bwMode="auto">
              <a:xfrm>
                <a:off x="10697496" y="0"/>
                <a:ext cx="1370965" cy="3334385"/>
                <a:chOff x="8598" y="0"/>
                <a:chExt cx="2159" cy="5251"/>
              </a:xfrm>
              <a:grpFill/>
            </p:grpSpPr>
            <p:sp>
              <p:nvSpPr>
                <p:cNvPr id="24" name="Freeform 5577">
                  <a:extLst>
                    <a:ext uri="{FF2B5EF4-FFF2-40B4-BE49-F238E27FC236}">
                      <a16:creationId xmlns:a16="http://schemas.microsoft.com/office/drawing/2014/main" id="{1BA487D5-153B-97F5-ECC7-5070516C3922}"/>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pic>
        <p:nvPicPr>
          <p:cNvPr id="35" name="Picture 34">
            <a:extLst>
              <a:ext uri="{FF2B5EF4-FFF2-40B4-BE49-F238E27FC236}">
                <a16:creationId xmlns:a16="http://schemas.microsoft.com/office/drawing/2014/main" id="{657FF8E7-63AC-C698-C868-66766C1B4B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6342" y="157267"/>
            <a:ext cx="1023257" cy="1025717"/>
          </a:xfrm>
          <a:prstGeom prst="rect">
            <a:avLst/>
          </a:prstGeom>
        </p:spPr>
      </p:pic>
      <p:pic>
        <p:nvPicPr>
          <p:cNvPr id="45" name="Picture 44">
            <a:extLst>
              <a:ext uri="{FF2B5EF4-FFF2-40B4-BE49-F238E27FC236}">
                <a16:creationId xmlns:a16="http://schemas.microsoft.com/office/drawing/2014/main" id="{AF50C654-9698-6D4C-5EDF-B51A590A4128}"/>
              </a:ext>
            </a:extLst>
          </p:cNvPr>
          <p:cNvPicPr>
            <a:picLocks noChangeAspect="1"/>
          </p:cNvPicPr>
          <p:nvPr/>
        </p:nvPicPr>
        <p:blipFill>
          <a:blip r:embed="rId3"/>
          <a:stretch>
            <a:fillRect/>
          </a:stretch>
        </p:blipFill>
        <p:spPr>
          <a:xfrm>
            <a:off x="653378" y="1761727"/>
            <a:ext cx="13773821" cy="3153911"/>
          </a:xfrm>
          <a:prstGeom prst="rect">
            <a:avLst/>
          </a:prstGeom>
        </p:spPr>
      </p:pic>
      <p:pic>
        <p:nvPicPr>
          <p:cNvPr id="46" name="Picture 45">
            <a:extLst>
              <a:ext uri="{FF2B5EF4-FFF2-40B4-BE49-F238E27FC236}">
                <a16:creationId xmlns:a16="http://schemas.microsoft.com/office/drawing/2014/main" id="{26F8DED2-6A48-9A28-3892-B4BF614FFA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995434" y="4485952"/>
            <a:ext cx="2044165" cy="2135694"/>
          </a:xfrm>
          <a:prstGeom prst="rect">
            <a:avLst/>
          </a:prstGeom>
        </p:spPr>
      </p:pic>
    </p:spTree>
    <p:extLst>
      <p:ext uri="{BB962C8B-B14F-4D97-AF65-F5344CB8AC3E}">
        <p14:creationId xmlns:p14="http://schemas.microsoft.com/office/powerpoint/2010/main" val="23471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xit" presetSubtype="32" fill="hold" nodeType="clickEffect">
                                  <p:stCondLst>
                                    <p:cond delay="0"/>
                                  </p:stCondLst>
                                  <p:childTnLst>
                                    <p:anim calcmode="lin" valueType="num">
                                      <p:cBhvr>
                                        <p:cTn id="28" dur="500"/>
                                        <p:tgtEl>
                                          <p:spTgt spid="46"/>
                                        </p:tgtEl>
                                        <p:attrNameLst>
                                          <p:attrName>ppt_w</p:attrName>
                                        </p:attrNameLst>
                                      </p:cBhvr>
                                      <p:tavLst>
                                        <p:tav tm="0">
                                          <p:val>
                                            <p:strVal val="ppt_w"/>
                                          </p:val>
                                        </p:tav>
                                        <p:tav tm="100000">
                                          <p:val>
                                            <p:fltVal val="0"/>
                                          </p:val>
                                        </p:tav>
                                      </p:tavLst>
                                    </p:anim>
                                    <p:anim calcmode="lin" valueType="num">
                                      <p:cBhvr>
                                        <p:cTn id="29" dur="500"/>
                                        <p:tgtEl>
                                          <p:spTgt spid="46"/>
                                        </p:tgtEl>
                                        <p:attrNameLst>
                                          <p:attrName>ppt_h</p:attrName>
                                        </p:attrNameLst>
                                      </p:cBhvr>
                                      <p:tavLst>
                                        <p:tav tm="0">
                                          <p:val>
                                            <p:strVal val="ppt_h"/>
                                          </p:val>
                                        </p:tav>
                                        <p:tav tm="100000">
                                          <p:val>
                                            <p:fltVal val="0"/>
                                          </p:val>
                                        </p:tav>
                                      </p:tavLst>
                                    </p:anim>
                                    <p:animEffect transition="out" filter="fade">
                                      <p:cBhvr>
                                        <p:cTn id="30" dur="500"/>
                                        <p:tgtEl>
                                          <p:spTgt spid="46"/>
                                        </p:tgtEl>
                                      </p:cBhvr>
                                    </p:animEffect>
                                    <p:set>
                                      <p:cBhvr>
                                        <p:cTn id="31" dur="1" fill="hold">
                                          <p:stCondLst>
                                            <p:cond delay="499"/>
                                          </p:stCondLst>
                                        </p:cTn>
                                        <p:tgtEl>
                                          <p:spTgt spid="46"/>
                                        </p:tgtEl>
                                        <p:attrNameLst>
                                          <p:attrName>style.visibility</p:attrName>
                                        </p:attrNameLst>
                                      </p:cBhvr>
                                      <p:to>
                                        <p:strVal val="hidden"/>
                                      </p:to>
                                    </p:set>
                                  </p:childTnLst>
                                </p:cTn>
                              </p:par>
                              <p:par>
                                <p:cTn id="32" presetID="53" presetClass="exit" presetSubtype="32" fill="hold" nodeType="withEffect">
                                  <p:stCondLst>
                                    <p:cond delay="0"/>
                                  </p:stCondLst>
                                  <p:childTnLst>
                                    <p:anim calcmode="lin" valueType="num">
                                      <p:cBhvr>
                                        <p:cTn id="33" dur="500"/>
                                        <p:tgtEl>
                                          <p:spTgt spid="45"/>
                                        </p:tgtEl>
                                        <p:attrNameLst>
                                          <p:attrName>ppt_w</p:attrName>
                                        </p:attrNameLst>
                                      </p:cBhvr>
                                      <p:tavLst>
                                        <p:tav tm="0">
                                          <p:val>
                                            <p:strVal val="ppt_w"/>
                                          </p:val>
                                        </p:tav>
                                        <p:tav tm="100000">
                                          <p:val>
                                            <p:fltVal val="0"/>
                                          </p:val>
                                        </p:tav>
                                      </p:tavLst>
                                    </p:anim>
                                    <p:anim calcmode="lin" valueType="num">
                                      <p:cBhvr>
                                        <p:cTn id="34" dur="500"/>
                                        <p:tgtEl>
                                          <p:spTgt spid="45"/>
                                        </p:tgtEl>
                                        <p:attrNameLst>
                                          <p:attrName>ppt_h</p:attrName>
                                        </p:attrNameLst>
                                      </p:cBhvr>
                                      <p:tavLst>
                                        <p:tav tm="0">
                                          <p:val>
                                            <p:strVal val="ppt_h"/>
                                          </p:val>
                                        </p:tav>
                                        <p:tav tm="100000">
                                          <p:val>
                                            <p:fltVal val="0"/>
                                          </p:val>
                                        </p:tav>
                                      </p:tavLst>
                                    </p:anim>
                                    <p:animEffect transition="out" filter="fade">
                                      <p:cBhvr>
                                        <p:cTn id="35" dur="500"/>
                                        <p:tgtEl>
                                          <p:spTgt spid="45"/>
                                        </p:tgtEl>
                                      </p:cBhvr>
                                    </p:animEffect>
                                    <p:set>
                                      <p:cBhvr>
                                        <p:cTn id="36"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F762B42-3EEC-1065-98FC-3189CA3E0BE5}"/>
              </a:ext>
            </a:extLst>
          </p:cNvPr>
          <p:cNvPicPr>
            <a:picLocks noChangeAspect="1"/>
          </p:cNvPicPr>
          <p:nvPr/>
        </p:nvPicPr>
        <p:blipFill rotWithShape="1">
          <a:blip r:embed="rId2"/>
          <a:srcRect l="5421" t="3547" r="7063" b="6844"/>
          <a:stretch/>
        </p:blipFill>
        <p:spPr>
          <a:xfrm>
            <a:off x="6633650" y="1517687"/>
            <a:ext cx="5182292" cy="4982253"/>
          </a:xfrm>
          <a:prstGeom prst="rect">
            <a:avLst/>
          </a:prstGeom>
        </p:spPr>
      </p:pic>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sp>
        <p:nvSpPr>
          <p:cNvPr id="12" name="Freeform: Shape 11">
            <a:extLst>
              <a:ext uri="{FF2B5EF4-FFF2-40B4-BE49-F238E27FC236}">
                <a16:creationId xmlns:a16="http://schemas.microsoft.com/office/drawing/2014/main" id="{9D570C5E-2279-8A9E-4735-FBED7BAB2C49}"/>
              </a:ext>
            </a:extLst>
          </p:cNvPr>
          <p:cNvSpPr/>
          <p:nvPr/>
        </p:nvSpPr>
        <p:spPr>
          <a:xfrm>
            <a:off x="1557605" y="316777"/>
            <a:ext cx="8192455" cy="742002"/>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15" name="TextBox 14">
            <a:extLst>
              <a:ext uri="{FF2B5EF4-FFF2-40B4-BE49-F238E27FC236}">
                <a16:creationId xmlns:a16="http://schemas.microsoft.com/office/drawing/2014/main" id="{2744BD54-CD0C-F2AA-F786-E1AC828AF9D1}"/>
              </a:ext>
            </a:extLst>
          </p:cNvPr>
          <p:cNvSpPr txBox="1"/>
          <p:nvPr/>
        </p:nvSpPr>
        <p:spPr>
          <a:xfrm>
            <a:off x="1681038" y="344241"/>
            <a:ext cx="7920595" cy="646331"/>
          </a:xfrm>
          <a:prstGeom prst="rect">
            <a:avLst/>
          </a:prstGeom>
          <a:noFill/>
          <a:effectLst/>
        </p:spPr>
        <p:txBody>
          <a:bodyPr wrap="square" rtlCol="0">
            <a:spAutoFit/>
          </a:bodyPr>
          <a:lstStyle/>
          <a:p>
            <a:pPr>
              <a:defRPr/>
            </a:pPr>
            <a:r>
              <a:rPr lang="en-US" sz="3600" b="1" spc="50" dirty="0">
                <a:ln w="9525" cmpd="sng">
                  <a:noFill/>
                  <a:prstDash val="solid"/>
                </a:ln>
                <a:solidFill>
                  <a:srgbClr val="C00000"/>
                </a:solidFill>
                <a:latin typeface="Times New Roman" pitchFamily="18" charset="0"/>
                <a:ea typeface="Roboto" panose="02000000000000000000" pitchFamily="2" charset="0"/>
                <a:cs typeface="Times New Roman" panose="02020603050405020304" pitchFamily="18" charset="0"/>
              </a:rPr>
              <a:t>1. Tìm hiểu các bộ phận chính của cây</a:t>
            </a:r>
          </a:p>
        </p:txBody>
      </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8502" y="154549"/>
            <a:ext cx="1023257" cy="1025717"/>
          </a:xfrm>
          <a:prstGeom prst="rect">
            <a:avLst/>
          </a:prstGeom>
        </p:spPr>
      </p:pic>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sp>
        <p:nvSpPr>
          <p:cNvPr id="48" name="Freeform: Shape 11">
            <a:extLst>
              <a:ext uri="{FF2B5EF4-FFF2-40B4-BE49-F238E27FC236}">
                <a16:creationId xmlns:a16="http://schemas.microsoft.com/office/drawing/2014/main" id="{9D570C5E-2279-8A9E-4735-FBED7BAB2C49}"/>
              </a:ext>
            </a:extLst>
          </p:cNvPr>
          <p:cNvSpPr/>
          <p:nvPr/>
        </p:nvSpPr>
        <p:spPr>
          <a:xfrm>
            <a:off x="673768" y="1180266"/>
            <a:ext cx="5959882" cy="528269"/>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HOẠT</a:t>
            </a:r>
            <a:r>
              <a:rPr kumimoji="0" lang="en-US" sz="2400" b="0" i="0" u="none" strike="noStrike" kern="1200" cap="none" spc="0" normalizeH="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 ĐỘNG  NHÓM</a:t>
            </a:r>
            <a:r>
              <a:rPr kumimoji="0" lang="en-US" sz="2400" b="0" i="1" u="none" strike="noStrike" kern="1200" cap="none" spc="0" normalizeH="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 </a:t>
            </a:r>
            <a:r>
              <a:rPr kumimoji="0" lang="en-US" sz="2800" b="0" i="1" u="none" strike="noStrike" kern="1200" cap="none" spc="0" normalizeH="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a:t>
            </a:r>
            <a:r>
              <a:rPr kumimoji="0" lang="en-US" sz="2800" b="0" i="1" u="none" strike="noStrike" kern="1200" cap="none" spc="0" normalizeH="0" noProof="0" dirty="0" err="1">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Thời</a:t>
            </a:r>
            <a:r>
              <a:rPr kumimoji="0" lang="en-US" sz="2800" b="0" i="1" u="none" strike="noStrike" kern="1200" cap="none" spc="0" normalizeH="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 </a:t>
            </a:r>
            <a:r>
              <a:rPr kumimoji="0" lang="en-US" sz="2800" b="0" i="1" u="none" strike="noStrike" kern="1200" cap="none" spc="0" normalizeH="0" noProof="0" dirty="0" err="1">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gian</a:t>
            </a:r>
            <a:r>
              <a:rPr kumimoji="0" lang="en-US" sz="2800" b="0" i="1" u="none" strike="noStrike" kern="1200" cap="none" spc="0" normalizeH="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 5 </a:t>
            </a:r>
            <a:r>
              <a:rPr kumimoji="0" lang="en-US" sz="2800" b="0" i="1" u="none" strike="noStrike" kern="1200" cap="none" spc="0" normalizeH="0" noProof="0" dirty="0" err="1">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phút</a:t>
            </a:r>
            <a:r>
              <a:rPr kumimoji="0" lang="en-US" sz="2800" b="0" i="1" u="none" strike="noStrike" kern="1200" cap="none" spc="0" normalizeH="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rPr>
              <a:t>)</a:t>
            </a:r>
            <a:endParaRPr kumimoji="0" lang="en-US" sz="2800" b="0" i="1" u="none" strike="noStrike" kern="1200" cap="none" spc="0" normalizeH="0" baseline="0" noProof="0" dirty="0">
              <a:ln>
                <a:noFill/>
              </a:ln>
              <a:solidFill>
                <a:srgbClr val="002060"/>
              </a:solidFill>
              <a:effectLst>
                <a:outerShdw blurRad="50800" dist="38100" dir="2700000" algn="tl" rotWithShape="0">
                  <a:prstClr val="black">
                    <a:alpha val="40000"/>
                  </a:prstClr>
                </a:outerShdw>
              </a:effectLst>
              <a:uLnTx/>
              <a:uFillTx/>
              <a:latin typeface="Times New Roman" pitchFamily="18" charset="0"/>
              <a:cs typeface="Times New Roman" pitchFamily="18" charset="0"/>
            </a:endParaRPr>
          </a:p>
        </p:txBody>
      </p:sp>
      <p:sp>
        <p:nvSpPr>
          <p:cNvPr id="49" name="TextBox 48">
            <a:extLst>
              <a:ext uri="{FF2B5EF4-FFF2-40B4-BE49-F238E27FC236}">
                <a16:creationId xmlns:a16="http://schemas.microsoft.com/office/drawing/2014/main" id="{6AD0EF2D-8F45-AE81-2AF1-A1B590B4E755}"/>
              </a:ext>
            </a:extLst>
          </p:cNvPr>
          <p:cNvSpPr txBox="1"/>
          <p:nvPr/>
        </p:nvSpPr>
        <p:spPr>
          <a:xfrm>
            <a:off x="826746" y="1862978"/>
            <a:ext cx="5606137" cy="4647426"/>
          </a:xfrm>
          <a:prstGeom prst="rect">
            <a:avLst/>
          </a:prstGeom>
          <a:noFill/>
          <a:ln w="28575">
            <a:solidFill>
              <a:schemeClr val="accent2">
                <a:lumMod val="50000"/>
              </a:schemeClr>
            </a:solidFill>
          </a:ln>
          <a:effectLst/>
        </p:spPr>
        <p:txBody>
          <a:bodyPr wrap="square" rtlCol="0">
            <a:spAutoFit/>
          </a:bodyPr>
          <a:lstStyle/>
          <a:p>
            <a:pPr lvl="0" algn="ctr">
              <a:defRPr/>
            </a:pP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lang="en-US" altLang="zh-CN" sz="2400" b="1" dirty="0">
                <a:solidFill>
                  <a:srgbClr val="00B050"/>
                </a:solidFill>
                <a:latin typeface="Pangolin" panose="00000500000000000000" pitchFamily="2" charset="0"/>
                <a:ea typeface="Roboto" panose="02000000000000000000" pitchFamily="2" charset="0"/>
              </a:rPr>
              <a:t>PHIẾU HỌC TẬP SỐ 1</a:t>
            </a:r>
            <a:endPar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buClrTx/>
              <a:buSzTx/>
              <a:buFontTx/>
              <a:buNone/>
              <a:tabLst/>
              <a:defRPr/>
            </a:pP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Em</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hãy tìm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và</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ghi</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tên</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năm</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bộ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phận</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chính</a:t>
            </a:r>
            <a:r>
              <a:rPr kumimoji="0" lang="en-US" sz="2400" b="0" i="0" u="none" strike="noStrike" kern="1200" cap="none" spc="0" normalizeH="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của</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cây trong ô chữ ở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hình</a:t>
            </a:r>
            <a:r>
              <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rPr>
              <a:t> </a:t>
            </a:r>
            <a:r>
              <a:rPr kumimoji="0" lang="en-US" sz="2400" b="0" i="0" u="none" strike="noStrike" kern="1200" cap="none" spc="0" normalizeH="0" baseline="0" noProof="0" dirty="0" err="1">
                <a:ln>
                  <a:noFill/>
                </a:ln>
                <a:solidFill>
                  <a:srgbClr val="C00000"/>
                </a:solidFill>
                <a:effectLst/>
                <a:uLnTx/>
                <a:uFillTx/>
                <a:latin typeface="Times New Roman" pitchFamily="18" charset="0"/>
                <a:ea typeface="Open Sans" panose="020B0606030504020204" pitchFamily="34" charset="0"/>
                <a:cs typeface="Times New Roman" pitchFamily="18" charset="0"/>
              </a:rPr>
              <a:t>bên</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vào</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phiếu</a:t>
            </a:r>
            <a:endParaRPr kumimoji="0" lang="en-US" sz="24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3200" dirty="0">
              <a:solidFill>
                <a:srgbClr val="C00000"/>
              </a:solidFill>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3200" dirty="0">
              <a:solidFill>
                <a:srgbClr val="C00000"/>
              </a:solidFill>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3200" dirty="0">
              <a:solidFill>
                <a:srgbClr val="C00000"/>
              </a:solidFill>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C00000"/>
              </a:solidFill>
              <a:effectLst/>
              <a:uLnTx/>
              <a:uFillTx/>
              <a:latin typeface="Times New Roman" pitchFamily="18" charset="0"/>
              <a:ea typeface="Open Sans" panose="020B0606030504020204" pitchFamily="34" charset="0"/>
              <a:cs typeface="Times New Roman" pitchFamily="18" charset="0"/>
            </a:endParaRPr>
          </a:p>
        </p:txBody>
      </p:sp>
      <p:grpSp>
        <p:nvGrpSpPr>
          <p:cNvPr id="22" name="Group 21"/>
          <p:cNvGrpSpPr/>
          <p:nvPr/>
        </p:nvGrpSpPr>
        <p:grpSpPr>
          <a:xfrm>
            <a:off x="1327051" y="3198753"/>
            <a:ext cx="4383510" cy="3206522"/>
            <a:chOff x="1327051" y="3198753"/>
            <a:chExt cx="4383510" cy="3206522"/>
          </a:xfrm>
        </p:grpSpPr>
        <p:grpSp>
          <p:nvGrpSpPr>
            <p:cNvPr id="42" name="Group 41"/>
            <p:cNvGrpSpPr/>
            <p:nvPr/>
          </p:nvGrpSpPr>
          <p:grpSpPr>
            <a:xfrm>
              <a:off x="1327051" y="3215237"/>
              <a:ext cx="4383510" cy="3190038"/>
              <a:chOff x="1601788" y="1606550"/>
              <a:chExt cx="5930900" cy="4494213"/>
            </a:xfrm>
          </p:grpSpPr>
          <p:sp>
            <p:nvSpPr>
              <p:cNvPr id="43" name="Rectangle 3"/>
              <p:cNvSpPr>
                <a:spLocks noChangeArrowheads="1"/>
              </p:cNvSpPr>
              <p:nvPr/>
            </p:nvSpPr>
            <p:spPr bwMode="auto">
              <a:xfrm>
                <a:off x="1601788" y="1606550"/>
                <a:ext cx="5930900" cy="4494213"/>
              </a:xfrm>
              <a:prstGeom prst="rect">
                <a:avLst/>
              </a:prstGeom>
              <a:solidFill>
                <a:srgbClr val="FFFFFF"/>
              </a:solidFill>
              <a:ln w="9525">
                <a:solidFill>
                  <a:srgbClr val="000000"/>
                </a:solidFill>
                <a:miter lim="800000"/>
                <a:headEnd/>
                <a:tailEnd/>
              </a:ln>
            </p:spPr>
            <p:txBody>
              <a:bodyPr/>
              <a:lstStyle/>
              <a:p>
                <a:pPr eaLnBrk="0" hangingPunct="0"/>
                <a:endParaRPr lang="en-US">
                  <a:solidFill>
                    <a:prstClr val="black"/>
                  </a:solidFill>
                  <a:latin typeface="Times" pitchFamily="18" charset="0"/>
                </a:endParaRPr>
              </a:p>
            </p:txBody>
          </p:sp>
          <p:sp>
            <p:nvSpPr>
              <p:cNvPr id="44" name="Rectangle 4"/>
              <p:cNvSpPr>
                <a:spLocks noChangeArrowheads="1"/>
              </p:cNvSpPr>
              <p:nvPr/>
            </p:nvSpPr>
            <p:spPr bwMode="auto">
              <a:xfrm>
                <a:off x="3132138" y="2955925"/>
                <a:ext cx="3048000" cy="2132013"/>
              </a:xfrm>
              <a:prstGeom prst="rect">
                <a:avLst/>
              </a:prstGeom>
              <a:solidFill>
                <a:schemeClr val="accent4">
                  <a:lumMod val="20000"/>
                  <a:lumOff val="80000"/>
                </a:schemeClr>
              </a:solidFill>
              <a:ln w="9525">
                <a:solidFill>
                  <a:srgbClr val="000000"/>
                </a:solidFill>
                <a:miter lim="800000"/>
                <a:headEnd/>
                <a:tailEnd/>
              </a:ln>
            </p:spPr>
            <p:txBody>
              <a:bodyPr/>
              <a:lstStyle/>
              <a:p>
                <a:pPr algn="ctr" eaLnBrk="0" hangingPunct="0">
                  <a:defRPr/>
                </a:pPr>
                <a:r>
                  <a:rPr lang="en-US" kern="0" dirty="0">
                    <a:solidFill>
                      <a:srgbClr val="0C441B"/>
                    </a:solidFill>
                  </a:rPr>
                  <a:t>…………………………………………………………………………………………………………………………………………………………….…………….</a:t>
                </a:r>
              </a:p>
            </p:txBody>
          </p:sp>
          <p:sp>
            <p:nvSpPr>
              <p:cNvPr id="45" name="Text Box 5"/>
              <p:cNvSpPr txBox="1">
                <a:spLocks noChangeArrowheads="1"/>
              </p:cNvSpPr>
              <p:nvPr/>
            </p:nvSpPr>
            <p:spPr bwMode="auto">
              <a:xfrm>
                <a:off x="2723355" y="1945480"/>
                <a:ext cx="3719511" cy="687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en-US" kern="0" dirty="0">
                    <a:solidFill>
                      <a:srgbClr val="0C441B"/>
                    </a:solidFill>
                  </a:rPr>
                  <a:t>………………….…</a:t>
                </a:r>
              </a:p>
              <a:p>
                <a:endParaRPr kumimoji="0" lang="en-US" kern="0" dirty="0">
                  <a:solidFill>
                    <a:srgbClr val="0C441B"/>
                  </a:solidFill>
                </a:endParaRPr>
              </a:p>
              <a:p>
                <a:endParaRPr kumimoji="0" lang="en-US" kern="0" dirty="0">
                  <a:solidFill>
                    <a:srgbClr val="0C441B"/>
                  </a:solidFill>
                </a:endParaRPr>
              </a:p>
            </p:txBody>
          </p:sp>
          <p:sp>
            <p:nvSpPr>
              <p:cNvPr id="46" name="Line 6"/>
              <p:cNvSpPr>
                <a:spLocks noChangeShapeType="1"/>
              </p:cNvSpPr>
              <p:nvPr/>
            </p:nvSpPr>
            <p:spPr bwMode="auto">
              <a:xfrm flipV="1">
                <a:off x="6172200" y="1606550"/>
                <a:ext cx="1360488" cy="1365250"/>
              </a:xfrm>
              <a:prstGeom prst="line">
                <a:avLst/>
              </a:prstGeom>
              <a:noFill/>
              <a:ln w="9525">
                <a:solidFill>
                  <a:srgbClr val="0C441B"/>
                </a:solidFill>
                <a:round/>
                <a:headEnd/>
                <a:tailEnd/>
              </a:ln>
              <a:extLst>
                <a:ext uri="{909E8E84-426E-40DD-AFC4-6F175D3DCCD1}">
                  <a14:hiddenFill xmlns:a14="http://schemas.microsoft.com/office/drawing/2010/main">
                    <a:noFill/>
                  </a14:hiddenFill>
                </a:ext>
              </a:extLst>
            </p:spPr>
            <p:txBody>
              <a:bodyPr/>
              <a:lstStyle/>
              <a:p>
                <a:endParaRPr lang="en-US" kern="0">
                  <a:solidFill>
                    <a:sysClr val="windowText" lastClr="000000"/>
                  </a:solidFill>
                </a:endParaRPr>
              </a:p>
            </p:txBody>
          </p:sp>
          <p:sp>
            <p:nvSpPr>
              <p:cNvPr id="47" name="Line 7"/>
              <p:cNvSpPr>
                <a:spLocks noChangeShapeType="1"/>
              </p:cNvSpPr>
              <p:nvPr/>
            </p:nvSpPr>
            <p:spPr bwMode="auto">
              <a:xfrm flipH="1">
                <a:off x="1601788" y="5105400"/>
                <a:ext cx="1522412" cy="995363"/>
              </a:xfrm>
              <a:prstGeom prst="line">
                <a:avLst/>
              </a:prstGeom>
              <a:noFill/>
              <a:ln w="9525">
                <a:solidFill>
                  <a:srgbClr val="0C441B"/>
                </a:solidFill>
                <a:round/>
                <a:headEnd/>
                <a:tailEnd/>
              </a:ln>
              <a:extLst>
                <a:ext uri="{909E8E84-426E-40DD-AFC4-6F175D3DCCD1}">
                  <a14:hiddenFill xmlns:a14="http://schemas.microsoft.com/office/drawing/2010/main">
                    <a:noFill/>
                  </a14:hiddenFill>
                </a:ext>
              </a:extLst>
            </p:spPr>
            <p:txBody>
              <a:bodyPr/>
              <a:lstStyle/>
              <a:p>
                <a:endParaRPr lang="en-US" kern="0">
                  <a:solidFill>
                    <a:sysClr val="windowText" lastClr="000000"/>
                  </a:solidFill>
                </a:endParaRPr>
              </a:p>
            </p:txBody>
          </p:sp>
          <p:sp>
            <p:nvSpPr>
              <p:cNvPr id="50" name="Line 8"/>
              <p:cNvSpPr>
                <a:spLocks noChangeShapeType="1"/>
              </p:cNvSpPr>
              <p:nvPr/>
            </p:nvSpPr>
            <p:spPr bwMode="auto">
              <a:xfrm flipH="1" flipV="1">
                <a:off x="1601788" y="1606550"/>
                <a:ext cx="1522412" cy="1365250"/>
              </a:xfrm>
              <a:prstGeom prst="line">
                <a:avLst/>
              </a:prstGeom>
              <a:noFill/>
              <a:ln w="9525">
                <a:solidFill>
                  <a:srgbClr val="0C441B"/>
                </a:solidFill>
                <a:round/>
                <a:headEnd/>
                <a:tailEnd/>
              </a:ln>
              <a:extLst>
                <a:ext uri="{909E8E84-426E-40DD-AFC4-6F175D3DCCD1}">
                  <a14:hiddenFill xmlns:a14="http://schemas.microsoft.com/office/drawing/2010/main">
                    <a:noFill/>
                  </a14:hiddenFill>
                </a:ext>
              </a:extLst>
            </p:spPr>
            <p:txBody>
              <a:bodyPr/>
              <a:lstStyle/>
              <a:p>
                <a:endParaRPr lang="en-US" kern="0">
                  <a:solidFill>
                    <a:sysClr val="windowText" lastClr="000000"/>
                  </a:solidFill>
                </a:endParaRPr>
              </a:p>
            </p:txBody>
          </p:sp>
          <p:sp>
            <p:nvSpPr>
              <p:cNvPr id="51" name="Line 9"/>
              <p:cNvSpPr>
                <a:spLocks noChangeShapeType="1"/>
              </p:cNvSpPr>
              <p:nvPr/>
            </p:nvSpPr>
            <p:spPr bwMode="auto">
              <a:xfrm>
                <a:off x="6140116" y="5105400"/>
                <a:ext cx="1392572" cy="995363"/>
              </a:xfrm>
              <a:prstGeom prst="line">
                <a:avLst/>
              </a:prstGeom>
              <a:noFill/>
              <a:ln w="9525">
                <a:solidFill>
                  <a:srgbClr val="0C441B"/>
                </a:solidFill>
                <a:round/>
                <a:headEnd/>
                <a:tailEnd/>
              </a:ln>
              <a:extLst>
                <a:ext uri="{909E8E84-426E-40DD-AFC4-6F175D3DCCD1}">
                  <a14:hiddenFill xmlns:a14="http://schemas.microsoft.com/office/drawing/2010/main">
                    <a:noFill/>
                  </a14:hiddenFill>
                </a:ext>
              </a:extLst>
            </p:spPr>
            <p:txBody>
              <a:bodyPr/>
              <a:lstStyle/>
              <a:p>
                <a:endParaRPr lang="en-US" kern="0">
                  <a:solidFill>
                    <a:sysClr val="windowText" lastClr="000000"/>
                  </a:solidFill>
                </a:endParaRPr>
              </a:p>
            </p:txBody>
          </p:sp>
          <p:sp>
            <p:nvSpPr>
              <p:cNvPr id="52" name="Text Box 14"/>
              <p:cNvSpPr txBox="1">
                <a:spLocks noChangeArrowheads="1"/>
              </p:cNvSpPr>
              <p:nvPr/>
            </p:nvSpPr>
            <p:spPr bwMode="auto">
              <a:xfrm>
                <a:off x="2931806" y="5251451"/>
                <a:ext cx="3248332" cy="7000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en-US" kern="0" dirty="0">
                    <a:solidFill>
                      <a:srgbClr val="0C441B"/>
                    </a:solidFill>
                  </a:rPr>
                  <a:t>…………….……</a:t>
                </a:r>
              </a:p>
            </p:txBody>
          </p:sp>
          <p:sp>
            <p:nvSpPr>
              <p:cNvPr id="53" name="Text Box 15"/>
              <p:cNvSpPr txBox="1">
                <a:spLocks noChangeArrowheads="1"/>
              </p:cNvSpPr>
              <p:nvPr/>
            </p:nvSpPr>
            <p:spPr bwMode="auto">
              <a:xfrm rot="5400000">
                <a:off x="1069974" y="3598069"/>
                <a:ext cx="2497138" cy="809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en-US" kern="0" dirty="0">
                    <a:solidFill>
                      <a:srgbClr val="0C441B"/>
                    </a:solidFill>
                  </a:rPr>
                  <a:t>……………</a:t>
                </a:r>
              </a:p>
            </p:txBody>
          </p:sp>
          <p:sp>
            <p:nvSpPr>
              <p:cNvPr id="54" name="Text Box 16"/>
              <p:cNvSpPr txBox="1">
                <a:spLocks noChangeArrowheads="1"/>
              </p:cNvSpPr>
              <p:nvPr/>
            </p:nvSpPr>
            <p:spPr bwMode="auto">
              <a:xfrm rot="16200000">
                <a:off x="5639593" y="3697288"/>
                <a:ext cx="2425699"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itchFamily="18" charset="0"/>
                  </a:defRPr>
                </a:lvl1pPr>
                <a:lvl2pPr marL="742950" indent="-285750" eaLnBrk="0" hangingPunct="0">
                  <a:defRPr kumimoji="1" sz="2400">
                    <a:solidFill>
                      <a:schemeClr val="tx1"/>
                    </a:solidFill>
                    <a:latin typeface="Times New Roman" pitchFamily="18" charset="0"/>
                  </a:defRPr>
                </a:lvl2pPr>
                <a:lvl3pPr marL="1143000" indent="-228600" eaLnBrk="0" hangingPunct="0">
                  <a:defRPr kumimoji="1" sz="2400">
                    <a:solidFill>
                      <a:schemeClr val="tx1"/>
                    </a:solidFill>
                    <a:latin typeface="Times New Roman" pitchFamily="18" charset="0"/>
                  </a:defRPr>
                </a:lvl3pPr>
                <a:lvl4pPr marL="1600200" indent="-228600" eaLnBrk="0" hangingPunct="0">
                  <a:defRPr kumimoji="1" sz="2400">
                    <a:solidFill>
                      <a:schemeClr val="tx1"/>
                    </a:solidFill>
                    <a:latin typeface="Times New Roman" pitchFamily="18" charset="0"/>
                  </a:defRPr>
                </a:lvl4pPr>
                <a:lvl5pPr marL="2057400" indent="-228600" eaLnBrk="0" hangingPunct="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r>
                  <a:rPr kumimoji="0" lang="en-US" kern="0" dirty="0">
                    <a:solidFill>
                      <a:srgbClr val="0C441B"/>
                    </a:solidFill>
                  </a:rPr>
                  <a:t>…………..</a:t>
                </a:r>
              </a:p>
            </p:txBody>
          </p:sp>
        </p:grpSp>
        <p:cxnSp>
          <p:nvCxnSpPr>
            <p:cNvPr id="3" name="Straight Connector 2"/>
            <p:cNvCxnSpPr/>
            <p:nvPr/>
          </p:nvCxnSpPr>
          <p:spPr>
            <a:xfrm>
              <a:off x="3518806" y="3198753"/>
              <a:ext cx="0" cy="9742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43" idx="2"/>
            </p:cNvCxnSpPr>
            <p:nvPr/>
          </p:nvCxnSpPr>
          <p:spPr>
            <a:xfrm>
              <a:off x="3518806" y="5698756"/>
              <a:ext cx="0" cy="706519"/>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077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circle(in)">
                                      <p:cBhvr>
                                        <p:cTn id="12" dur="20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 calcmode="lin" valueType="num">
                                      <p:cBhvr>
                                        <p:cTn id="19" dur="1000" fill="hold"/>
                                        <p:tgtEl>
                                          <p:spTgt spid="22"/>
                                        </p:tgtEl>
                                        <p:attrNameLst>
                                          <p:attrName>style.rotation</p:attrName>
                                        </p:attrNameLst>
                                      </p:cBhvr>
                                      <p:tavLst>
                                        <p:tav tm="0">
                                          <p:val>
                                            <p:fltVal val="90"/>
                                          </p:val>
                                        </p:tav>
                                        <p:tav tm="100000">
                                          <p:val>
                                            <p:fltVal val="0"/>
                                          </p:val>
                                        </p:tav>
                                      </p:tavLst>
                                    </p:anim>
                                    <p:animEffect transition="in" filter="fade">
                                      <p:cBhvr>
                                        <p:cTn id="20" dur="10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F762B42-3EEC-1065-98FC-3189CA3E0BE5}"/>
              </a:ext>
            </a:extLst>
          </p:cNvPr>
          <p:cNvPicPr>
            <a:picLocks noChangeAspect="1"/>
          </p:cNvPicPr>
          <p:nvPr/>
        </p:nvPicPr>
        <p:blipFill rotWithShape="1">
          <a:blip r:embed="rId2"/>
          <a:srcRect l="5421" t="3547" r="7063" b="6844"/>
          <a:stretch/>
        </p:blipFill>
        <p:spPr>
          <a:xfrm>
            <a:off x="6617303" y="1501138"/>
            <a:ext cx="5182292" cy="4982253"/>
          </a:xfrm>
          <a:prstGeom prst="rect">
            <a:avLst/>
          </a:prstGeom>
        </p:spPr>
      </p:pic>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sp>
        <p:nvSpPr>
          <p:cNvPr id="12" name="Freeform: Shape 11">
            <a:extLst>
              <a:ext uri="{FF2B5EF4-FFF2-40B4-BE49-F238E27FC236}">
                <a16:creationId xmlns:a16="http://schemas.microsoft.com/office/drawing/2014/main" id="{9D570C5E-2279-8A9E-4735-FBED7BAB2C49}"/>
              </a:ext>
            </a:extLst>
          </p:cNvPr>
          <p:cNvSpPr/>
          <p:nvPr/>
        </p:nvSpPr>
        <p:spPr>
          <a:xfrm>
            <a:off x="1543162" y="316777"/>
            <a:ext cx="6496181" cy="742002"/>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15" name="TextBox 14">
            <a:extLst>
              <a:ext uri="{FF2B5EF4-FFF2-40B4-BE49-F238E27FC236}">
                <a16:creationId xmlns:a16="http://schemas.microsoft.com/office/drawing/2014/main" id="{2744BD54-CD0C-F2AA-F786-E1AC828AF9D1}"/>
              </a:ext>
            </a:extLst>
          </p:cNvPr>
          <p:cNvSpPr txBox="1"/>
          <p:nvPr/>
        </p:nvSpPr>
        <p:spPr>
          <a:xfrm>
            <a:off x="1671508" y="364612"/>
            <a:ext cx="6239491" cy="646331"/>
          </a:xfrm>
          <a:prstGeom prst="rect">
            <a:avLst/>
          </a:prstGeom>
          <a:noFill/>
          <a:effectLst/>
        </p:spPr>
        <p:txBody>
          <a:bodyPr wrap="square" rtlCol="0">
            <a:spAutoFit/>
          </a:bodyPr>
          <a:lstStyle/>
          <a:p>
            <a:pPr>
              <a:defRPr/>
            </a:pPr>
            <a:r>
              <a:rPr lang="en-US" sz="3600" b="1" spc="50" dirty="0">
                <a:ln w="9525" cmpd="sng">
                  <a:noFill/>
                  <a:prstDash val="solid"/>
                </a:ln>
                <a:solidFill>
                  <a:srgbClr val="C00000"/>
                </a:solidFill>
                <a:latin typeface="Times New Roman" pitchFamily="18" charset="0"/>
                <a:ea typeface="Roboto" panose="02000000000000000000" pitchFamily="2" charset="0"/>
                <a:cs typeface="Times New Roman" panose="02020603050405020304" pitchFamily="18" charset="0"/>
              </a:rPr>
              <a:t>1. </a:t>
            </a:r>
            <a:r>
              <a:rPr lang="en-US" sz="3600" b="1" spc="50" dirty="0" err="1">
                <a:ln w="9525" cmpd="sng">
                  <a:noFill/>
                  <a:prstDash val="solid"/>
                </a:ln>
                <a:solidFill>
                  <a:srgbClr val="C00000"/>
                </a:solidFill>
                <a:latin typeface="Times New Roman" pitchFamily="18" charset="0"/>
                <a:ea typeface="Roboto" panose="02000000000000000000" pitchFamily="2" charset="0"/>
                <a:cs typeface="Times New Roman" panose="02020603050405020304" pitchFamily="18" charset="0"/>
              </a:rPr>
              <a:t>Các</a:t>
            </a:r>
            <a:r>
              <a:rPr lang="en-US" sz="3600" b="1" spc="50" dirty="0">
                <a:ln w="9525" cmpd="sng">
                  <a:noFill/>
                  <a:prstDash val="solid"/>
                </a:ln>
                <a:solidFill>
                  <a:srgbClr val="C00000"/>
                </a:solidFill>
                <a:latin typeface="Times New Roman" pitchFamily="18" charset="0"/>
                <a:ea typeface="Roboto" panose="02000000000000000000" pitchFamily="2" charset="0"/>
                <a:cs typeface="Times New Roman" panose="02020603050405020304" pitchFamily="18" charset="0"/>
              </a:rPr>
              <a:t> bộ phận chính của cây</a:t>
            </a:r>
          </a:p>
        </p:txBody>
      </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latin typeface="Times New Roman" pitchFamily="18" charset="0"/>
                    <a:cs typeface="Times New Roman" pitchFamily="18" charset="0"/>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8502" y="154549"/>
            <a:ext cx="1023257" cy="1025717"/>
          </a:xfrm>
          <a:prstGeom prst="rect">
            <a:avLst/>
          </a:prstGeom>
        </p:spPr>
      </p:pic>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sp>
        <p:nvSpPr>
          <p:cNvPr id="7" name="Rectangle: Rounded Corners 6">
            <a:extLst>
              <a:ext uri="{FF2B5EF4-FFF2-40B4-BE49-F238E27FC236}">
                <a16:creationId xmlns:a16="http://schemas.microsoft.com/office/drawing/2014/main" id="{4870AB2B-9FBC-7111-EAE1-75AEFD3AEA15}"/>
              </a:ext>
            </a:extLst>
          </p:cNvPr>
          <p:cNvSpPr/>
          <p:nvPr/>
        </p:nvSpPr>
        <p:spPr>
          <a:xfrm>
            <a:off x="6965748" y="3423751"/>
            <a:ext cx="548640" cy="1493143"/>
          </a:xfrm>
          <a:prstGeom prst="roundRect">
            <a:avLst>
              <a:gd name="adj" fmla="val 45513"/>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imes New Roman" pitchFamily="18" charset="0"/>
              <a:cs typeface="Times New Roman" pitchFamily="18" charset="0"/>
            </a:endParaRPr>
          </a:p>
        </p:txBody>
      </p:sp>
      <p:sp>
        <p:nvSpPr>
          <p:cNvPr id="9" name="Rectangle: Rounded Corners 8">
            <a:extLst>
              <a:ext uri="{FF2B5EF4-FFF2-40B4-BE49-F238E27FC236}">
                <a16:creationId xmlns:a16="http://schemas.microsoft.com/office/drawing/2014/main" id="{03BB43C9-8503-33E8-B43F-566166314EC7}"/>
              </a:ext>
            </a:extLst>
          </p:cNvPr>
          <p:cNvSpPr/>
          <p:nvPr/>
        </p:nvSpPr>
        <p:spPr>
          <a:xfrm>
            <a:off x="11075428" y="3415760"/>
            <a:ext cx="548640" cy="1493143"/>
          </a:xfrm>
          <a:prstGeom prst="roundRect">
            <a:avLst>
              <a:gd name="adj" fmla="val 45513"/>
            </a:avLst>
          </a:prstGeom>
          <a:noFill/>
          <a:ln w="28575">
            <a:solidFill>
              <a:srgbClr val="C57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imes New Roman" pitchFamily="18" charset="0"/>
              <a:cs typeface="Times New Roman" pitchFamily="18" charset="0"/>
            </a:endParaRPr>
          </a:p>
        </p:txBody>
      </p:sp>
      <p:sp>
        <p:nvSpPr>
          <p:cNvPr id="16" name="Rectangle: Rounded Corners 15">
            <a:extLst>
              <a:ext uri="{FF2B5EF4-FFF2-40B4-BE49-F238E27FC236}">
                <a16:creationId xmlns:a16="http://schemas.microsoft.com/office/drawing/2014/main" id="{4D773DD4-8A48-1D0C-23E1-C0375793115F}"/>
              </a:ext>
            </a:extLst>
          </p:cNvPr>
          <p:cNvSpPr/>
          <p:nvPr/>
        </p:nvSpPr>
        <p:spPr>
          <a:xfrm rot="18709503">
            <a:off x="8669732" y="3851576"/>
            <a:ext cx="548640" cy="2855522"/>
          </a:xfrm>
          <a:prstGeom prst="roundRect">
            <a:avLst>
              <a:gd name="adj" fmla="val 45513"/>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imes New Roman" pitchFamily="18" charset="0"/>
              <a:cs typeface="Times New Roman" pitchFamily="18" charset="0"/>
            </a:endParaRPr>
          </a:p>
        </p:txBody>
      </p:sp>
      <p:sp>
        <p:nvSpPr>
          <p:cNvPr id="17" name="Rectangle: Rounded Corners 16">
            <a:extLst>
              <a:ext uri="{FF2B5EF4-FFF2-40B4-BE49-F238E27FC236}">
                <a16:creationId xmlns:a16="http://schemas.microsoft.com/office/drawing/2014/main" id="{D828C12B-73CB-9884-1B71-D231666BC380}"/>
              </a:ext>
            </a:extLst>
          </p:cNvPr>
          <p:cNvSpPr/>
          <p:nvPr/>
        </p:nvSpPr>
        <p:spPr>
          <a:xfrm rot="18709503">
            <a:off x="9580842" y="3899096"/>
            <a:ext cx="548640" cy="2855522"/>
          </a:xfrm>
          <a:prstGeom prst="roundRect">
            <a:avLst>
              <a:gd name="adj" fmla="val 45513"/>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imes New Roman" pitchFamily="18" charset="0"/>
              <a:cs typeface="Times New Roman" pitchFamily="18" charset="0"/>
            </a:endParaRPr>
          </a:p>
        </p:txBody>
      </p:sp>
      <p:sp>
        <p:nvSpPr>
          <p:cNvPr id="18" name="Rectangle: Rounded Corners 17">
            <a:extLst>
              <a:ext uri="{FF2B5EF4-FFF2-40B4-BE49-F238E27FC236}">
                <a16:creationId xmlns:a16="http://schemas.microsoft.com/office/drawing/2014/main" id="{D358A323-88C8-B693-C992-7E7783C0CC15}"/>
              </a:ext>
            </a:extLst>
          </p:cNvPr>
          <p:cNvSpPr/>
          <p:nvPr/>
        </p:nvSpPr>
        <p:spPr>
          <a:xfrm rot="19173359">
            <a:off x="9857740" y="1507313"/>
            <a:ext cx="548640" cy="2085112"/>
          </a:xfrm>
          <a:prstGeom prst="roundRect">
            <a:avLst>
              <a:gd name="adj" fmla="val 45513"/>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imes New Roman" pitchFamily="18" charset="0"/>
              <a:cs typeface="Times New Roman" pitchFamily="18" charset="0"/>
            </a:endParaRPr>
          </a:p>
        </p:txBody>
      </p:sp>
      <p:sp>
        <p:nvSpPr>
          <p:cNvPr id="19" name="Rectangle: Rounded Corners 18">
            <a:extLst>
              <a:ext uri="{FF2B5EF4-FFF2-40B4-BE49-F238E27FC236}">
                <a16:creationId xmlns:a16="http://schemas.microsoft.com/office/drawing/2014/main" id="{2AA7D8C0-A654-4AA5-AEBC-A95C8E038251}"/>
              </a:ext>
            </a:extLst>
          </p:cNvPr>
          <p:cNvSpPr/>
          <p:nvPr/>
        </p:nvSpPr>
        <p:spPr>
          <a:xfrm rot="2946047">
            <a:off x="8268992" y="2107871"/>
            <a:ext cx="548640" cy="4029866"/>
          </a:xfrm>
          <a:prstGeom prst="roundRect">
            <a:avLst>
              <a:gd name="adj" fmla="val 45513"/>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imes New Roman" pitchFamily="18" charset="0"/>
              <a:cs typeface="Times New Roman" pitchFamily="18" charset="0"/>
            </a:endParaRPr>
          </a:p>
        </p:txBody>
      </p:sp>
      <p:sp>
        <p:nvSpPr>
          <p:cNvPr id="20" name="Rectangle: Rounded Corners 19">
            <a:extLst>
              <a:ext uri="{FF2B5EF4-FFF2-40B4-BE49-F238E27FC236}">
                <a16:creationId xmlns:a16="http://schemas.microsoft.com/office/drawing/2014/main" id="{69A09B75-9BEB-9842-3ADE-1F0F32A1BBD5}"/>
              </a:ext>
            </a:extLst>
          </p:cNvPr>
          <p:cNvSpPr/>
          <p:nvPr/>
        </p:nvSpPr>
        <p:spPr>
          <a:xfrm rot="19007629">
            <a:off x="8627055" y="1421720"/>
            <a:ext cx="594797" cy="3045651"/>
          </a:xfrm>
          <a:prstGeom prst="roundRect">
            <a:avLst>
              <a:gd name="adj" fmla="val 45513"/>
            </a:avLst>
          </a:prstGeom>
          <a:noFill/>
          <a:ln w="28575">
            <a:solidFill>
              <a:srgbClr val="EA46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imes New Roman" pitchFamily="18" charset="0"/>
              <a:cs typeface="Times New Roman" pitchFamily="18" charset="0"/>
            </a:endParaRPr>
          </a:p>
        </p:txBody>
      </p:sp>
      <p:pic>
        <p:nvPicPr>
          <p:cNvPr id="48" name="Picture 47" descr="A plant with red peppers and roots&#10;&#10;Description automatically generated">
            <a:extLst>
              <a:ext uri="{FF2B5EF4-FFF2-40B4-BE49-F238E27FC236}">
                <a16:creationId xmlns:a16="http://schemas.microsoft.com/office/drawing/2014/main" id="{FBA4E835-CEFC-1C8B-BF9A-031CB936CB9D}"/>
              </a:ext>
            </a:extLst>
          </p:cNvPr>
          <p:cNvPicPr/>
          <p:nvPr/>
        </p:nvPicPr>
        <p:blipFill>
          <a:blip r:embed="rId6"/>
          <a:stretch>
            <a:fillRect/>
          </a:stretch>
        </p:blipFill>
        <p:spPr>
          <a:xfrm>
            <a:off x="1671508" y="1412881"/>
            <a:ext cx="3901488" cy="5072556"/>
          </a:xfrm>
          <a:prstGeom prst="rect">
            <a:avLst/>
          </a:prstGeom>
        </p:spPr>
      </p:pic>
      <p:sp>
        <p:nvSpPr>
          <p:cNvPr id="2" name="Rectangle 1"/>
          <p:cNvSpPr/>
          <p:nvPr/>
        </p:nvSpPr>
        <p:spPr>
          <a:xfrm>
            <a:off x="5005137" y="1947238"/>
            <a:ext cx="930442" cy="4017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F0000"/>
              </a:solidFill>
              <a:latin typeface="Times New Roman" pitchFamily="18" charset="0"/>
              <a:cs typeface="Times New Roman" pitchFamily="18" charset="0"/>
            </a:endParaRPr>
          </a:p>
        </p:txBody>
      </p:sp>
      <p:sp>
        <p:nvSpPr>
          <p:cNvPr id="50" name="Rectangle 49"/>
          <p:cNvSpPr/>
          <p:nvPr/>
        </p:nvSpPr>
        <p:spPr>
          <a:xfrm>
            <a:off x="1611931" y="2099638"/>
            <a:ext cx="930442" cy="4017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F0000"/>
              </a:solidFill>
              <a:latin typeface="Times New Roman" pitchFamily="18" charset="0"/>
              <a:cs typeface="Times New Roman" pitchFamily="18" charset="0"/>
            </a:endParaRPr>
          </a:p>
        </p:txBody>
      </p:sp>
      <p:sp>
        <p:nvSpPr>
          <p:cNvPr id="51" name="Rectangle 50"/>
          <p:cNvSpPr/>
          <p:nvPr/>
        </p:nvSpPr>
        <p:spPr>
          <a:xfrm>
            <a:off x="1443489" y="4040652"/>
            <a:ext cx="930442" cy="4017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F0000"/>
              </a:solidFill>
              <a:latin typeface="Times New Roman" pitchFamily="18" charset="0"/>
              <a:cs typeface="Times New Roman" pitchFamily="18" charset="0"/>
            </a:endParaRPr>
          </a:p>
        </p:txBody>
      </p:sp>
      <p:sp>
        <p:nvSpPr>
          <p:cNvPr id="52" name="Rectangle 51"/>
          <p:cNvSpPr/>
          <p:nvPr/>
        </p:nvSpPr>
        <p:spPr>
          <a:xfrm>
            <a:off x="1880055" y="5448514"/>
            <a:ext cx="930442" cy="4017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rgbClr val="FF0000"/>
              </a:solidFill>
              <a:latin typeface="Times New Roman" pitchFamily="18" charset="0"/>
              <a:cs typeface="Times New Roman" pitchFamily="18" charset="0"/>
            </a:endParaRPr>
          </a:p>
        </p:txBody>
      </p:sp>
      <p:sp>
        <p:nvSpPr>
          <p:cNvPr id="53" name="Rectangle 52"/>
          <p:cNvSpPr/>
          <p:nvPr/>
        </p:nvSpPr>
        <p:spPr>
          <a:xfrm>
            <a:off x="4074695" y="4708026"/>
            <a:ext cx="1305744" cy="4017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rgbClr val="FF0000"/>
              </a:solidFill>
              <a:latin typeface="Times New Roman" pitchFamily="18" charset="0"/>
              <a:cs typeface="Times New Roman" pitchFamily="18" charset="0"/>
            </a:endParaRPr>
          </a:p>
        </p:txBody>
      </p:sp>
      <p:sp>
        <p:nvSpPr>
          <p:cNvPr id="54" name="Rectangle 53"/>
          <p:cNvSpPr/>
          <p:nvPr/>
        </p:nvSpPr>
        <p:spPr>
          <a:xfrm>
            <a:off x="1601993" y="1947238"/>
            <a:ext cx="930442" cy="5541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EA4679"/>
                </a:solidFill>
                <a:latin typeface="Times New Roman" pitchFamily="18" charset="0"/>
                <a:cs typeface="Times New Roman" pitchFamily="18" charset="0"/>
              </a:rPr>
              <a:t>Hoa</a:t>
            </a:r>
            <a:endParaRPr lang="en-US" sz="3200" b="1" dirty="0">
              <a:solidFill>
                <a:srgbClr val="EA4679"/>
              </a:solidFill>
              <a:latin typeface="Times New Roman" pitchFamily="18" charset="0"/>
              <a:cs typeface="Times New Roman" pitchFamily="18" charset="0"/>
            </a:endParaRPr>
          </a:p>
        </p:txBody>
      </p:sp>
      <p:sp>
        <p:nvSpPr>
          <p:cNvPr id="55" name="Rectangle 54"/>
          <p:cNvSpPr/>
          <p:nvPr/>
        </p:nvSpPr>
        <p:spPr>
          <a:xfrm>
            <a:off x="5005137" y="1947238"/>
            <a:ext cx="930442" cy="5541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B050"/>
                </a:solidFill>
                <a:latin typeface="Times New Roman" pitchFamily="18" charset="0"/>
                <a:cs typeface="Times New Roman" pitchFamily="18" charset="0"/>
              </a:rPr>
              <a:t>Lá</a:t>
            </a:r>
            <a:endParaRPr lang="en-US" sz="3200" b="1" dirty="0">
              <a:solidFill>
                <a:srgbClr val="00B050"/>
              </a:solidFill>
              <a:latin typeface="Times New Roman" pitchFamily="18" charset="0"/>
              <a:cs typeface="Times New Roman" pitchFamily="18" charset="0"/>
            </a:endParaRPr>
          </a:p>
        </p:txBody>
      </p:sp>
      <p:sp>
        <p:nvSpPr>
          <p:cNvPr id="56" name="Rectangle 55"/>
          <p:cNvSpPr/>
          <p:nvPr/>
        </p:nvSpPr>
        <p:spPr>
          <a:xfrm>
            <a:off x="4066675" y="4716047"/>
            <a:ext cx="1305744" cy="56328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chemeClr val="accent5">
                    <a:lumMod val="50000"/>
                  </a:schemeClr>
                </a:solidFill>
                <a:latin typeface="Times New Roman" pitchFamily="18" charset="0"/>
                <a:cs typeface="Times New Roman" pitchFamily="18" charset="0"/>
              </a:rPr>
              <a:t>Thân</a:t>
            </a:r>
            <a:endParaRPr lang="en-US" sz="3200" b="1" dirty="0">
              <a:solidFill>
                <a:schemeClr val="accent5">
                  <a:lumMod val="50000"/>
                </a:schemeClr>
              </a:solidFill>
              <a:latin typeface="Times New Roman" pitchFamily="18" charset="0"/>
              <a:cs typeface="Times New Roman" pitchFamily="18" charset="0"/>
            </a:endParaRPr>
          </a:p>
        </p:txBody>
      </p:sp>
      <p:sp>
        <p:nvSpPr>
          <p:cNvPr id="57" name="Rectangle 56"/>
          <p:cNvSpPr/>
          <p:nvPr/>
        </p:nvSpPr>
        <p:spPr>
          <a:xfrm>
            <a:off x="1872035" y="5279337"/>
            <a:ext cx="930442" cy="578953"/>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C57B4E"/>
                </a:solidFill>
                <a:latin typeface="Times New Roman" pitchFamily="18" charset="0"/>
                <a:cs typeface="Times New Roman" pitchFamily="18" charset="0"/>
              </a:rPr>
              <a:t>Rễ</a:t>
            </a:r>
            <a:endParaRPr lang="en-US" sz="3200" b="1" dirty="0">
              <a:solidFill>
                <a:srgbClr val="C57B4E"/>
              </a:solidFill>
              <a:latin typeface="Times New Roman" pitchFamily="18" charset="0"/>
              <a:cs typeface="Times New Roman" pitchFamily="18" charset="0"/>
            </a:endParaRPr>
          </a:p>
        </p:txBody>
      </p:sp>
      <p:sp>
        <p:nvSpPr>
          <p:cNvPr id="58" name="Rectangle 57"/>
          <p:cNvSpPr/>
          <p:nvPr/>
        </p:nvSpPr>
        <p:spPr>
          <a:xfrm>
            <a:off x="1442027" y="4041213"/>
            <a:ext cx="930442" cy="40175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Times New Roman" pitchFamily="18" charset="0"/>
                <a:cs typeface="Times New Roman" pitchFamily="18" charset="0"/>
              </a:rPr>
              <a:t>Quả</a:t>
            </a:r>
            <a:endParaRPr lang="en-US" sz="3200" dirty="0">
              <a:solidFill>
                <a:srgbClr val="FF0000"/>
              </a:solidFill>
              <a:latin typeface="Times New Roman" pitchFamily="18" charset="0"/>
              <a:cs typeface="Times New Roman" pitchFamily="18" charset="0"/>
            </a:endParaRPr>
          </a:p>
        </p:txBody>
      </p:sp>
      <p:sp>
        <p:nvSpPr>
          <p:cNvPr id="59" name="Rectangle 58"/>
          <p:cNvSpPr/>
          <p:nvPr/>
        </p:nvSpPr>
        <p:spPr>
          <a:xfrm>
            <a:off x="1327051" y="3983877"/>
            <a:ext cx="1075354" cy="51530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FF0000"/>
                </a:solidFill>
                <a:latin typeface="Times New Roman" pitchFamily="18" charset="0"/>
                <a:cs typeface="Times New Roman" pitchFamily="18" charset="0"/>
              </a:rPr>
              <a:t>Quả</a:t>
            </a:r>
            <a:endParaRPr lang="en-US" sz="3200" b="1" dirty="0">
              <a:solidFill>
                <a:srgbClr val="FF0000"/>
              </a:solidFill>
              <a:latin typeface="Times New Roman" pitchFamily="18" charset="0"/>
              <a:cs typeface="Times New Roman" pitchFamily="18" charset="0"/>
            </a:endParaRPr>
          </a:p>
        </p:txBody>
      </p:sp>
      <p:sp>
        <p:nvSpPr>
          <p:cNvPr id="60" name="Rectangle 59"/>
          <p:cNvSpPr/>
          <p:nvPr/>
        </p:nvSpPr>
        <p:spPr>
          <a:xfrm>
            <a:off x="1319563" y="5249454"/>
            <a:ext cx="1490934" cy="723331"/>
          </a:xfrm>
          <a:prstGeom prst="rect">
            <a:avLst/>
          </a:prstGeom>
          <a:solidFill>
            <a:srgbClr val="C57B4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FF0000"/>
                </a:solidFill>
                <a:latin typeface="Times New Roman" pitchFamily="18" charset="0"/>
                <a:cs typeface="Times New Roman" pitchFamily="18" charset="0"/>
              </a:rPr>
              <a:t>Rễ</a:t>
            </a:r>
            <a:endParaRPr lang="en-US" sz="3200" b="1" dirty="0">
              <a:solidFill>
                <a:srgbClr val="FF0000"/>
              </a:solidFill>
              <a:latin typeface="Times New Roman" pitchFamily="18" charset="0"/>
              <a:cs typeface="Times New Roman" pitchFamily="18" charset="0"/>
            </a:endParaRPr>
          </a:p>
        </p:txBody>
      </p:sp>
      <p:sp>
        <p:nvSpPr>
          <p:cNvPr id="61" name="Rectangle: Rounded Corners 8">
            <a:extLst>
              <a:ext uri="{FF2B5EF4-FFF2-40B4-BE49-F238E27FC236}">
                <a16:creationId xmlns:a16="http://schemas.microsoft.com/office/drawing/2014/main" id="{03BB43C9-8503-33E8-B43F-566166314EC7}"/>
              </a:ext>
            </a:extLst>
          </p:cNvPr>
          <p:cNvSpPr/>
          <p:nvPr/>
        </p:nvSpPr>
        <p:spPr>
          <a:xfrm>
            <a:off x="11075428" y="3415759"/>
            <a:ext cx="548640" cy="1493143"/>
          </a:xfrm>
          <a:prstGeom prst="roundRect">
            <a:avLst>
              <a:gd name="adj" fmla="val 45513"/>
            </a:avLst>
          </a:prstGeom>
          <a:solidFill>
            <a:srgbClr val="C57B4E"/>
          </a:solidFill>
          <a:ln w="28575">
            <a:solidFill>
              <a:srgbClr val="C57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4000" dirty="0">
                <a:solidFill>
                  <a:prstClr val="white"/>
                </a:solidFill>
                <a:latin typeface="Times New Roman" pitchFamily="18" charset="0"/>
                <a:cs typeface="Times New Roman" pitchFamily="18" charset="0"/>
              </a:rPr>
              <a:t>RỄ</a:t>
            </a:r>
          </a:p>
        </p:txBody>
      </p:sp>
      <p:sp>
        <p:nvSpPr>
          <p:cNvPr id="62" name="Rectangle 61"/>
          <p:cNvSpPr/>
          <p:nvPr/>
        </p:nvSpPr>
        <p:spPr>
          <a:xfrm>
            <a:off x="4040975" y="4709897"/>
            <a:ext cx="1532021" cy="70838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FF0000"/>
                </a:solidFill>
                <a:latin typeface="Times New Roman" pitchFamily="18" charset="0"/>
                <a:cs typeface="Times New Roman" pitchFamily="18" charset="0"/>
              </a:rPr>
              <a:t>Thân</a:t>
            </a:r>
            <a:endParaRPr lang="en-US" sz="3200" b="1" dirty="0">
              <a:solidFill>
                <a:srgbClr val="FF0000"/>
              </a:solidFill>
              <a:latin typeface="Times New Roman" pitchFamily="18" charset="0"/>
              <a:cs typeface="Times New Roman" pitchFamily="18" charset="0"/>
            </a:endParaRPr>
          </a:p>
        </p:txBody>
      </p:sp>
      <p:sp>
        <p:nvSpPr>
          <p:cNvPr id="63" name="Rectangle: Rounded Corners 18">
            <a:extLst>
              <a:ext uri="{FF2B5EF4-FFF2-40B4-BE49-F238E27FC236}">
                <a16:creationId xmlns:a16="http://schemas.microsoft.com/office/drawing/2014/main" id="{2AA7D8C0-A654-4AA5-AEBC-A95C8E038251}"/>
              </a:ext>
            </a:extLst>
          </p:cNvPr>
          <p:cNvSpPr/>
          <p:nvPr/>
        </p:nvSpPr>
        <p:spPr>
          <a:xfrm rot="2946047">
            <a:off x="8268992" y="2131356"/>
            <a:ext cx="548640" cy="4029866"/>
          </a:xfrm>
          <a:prstGeom prst="roundRect">
            <a:avLst>
              <a:gd name="adj" fmla="val 45513"/>
            </a:avLst>
          </a:prstGeom>
          <a:solidFill>
            <a:srgbClr val="00B050"/>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r>
              <a:rPr lang="en-US" sz="4000" b="1" dirty="0">
                <a:solidFill>
                  <a:srgbClr val="C00000"/>
                </a:solidFill>
                <a:latin typeface="Times New Roman" pitchFamily="18" charset="0"/>
                <a:cs typeface="Times New Roman" pitchFamily="18" charset="0"/>
              </a:rPr>
              <a:t>T     H    Â   N</a:t>
            </a:r>
          </a:p>
        </p:txBody>
      </p:sp>
    </p:spTree>
    <p:extLst>
      <p:ext uri="{BB962C8B-B14F-4D97-AF65-F5344CB8AC3E}">
        <p14:creationId xmlns:p14="http://schemas.microsoft.com/office/powerpoint/2010/main" val="36360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repeatCount="5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
                                        <p:tgtEl>
                                          <p:spTgt spid="12"/>
                                        </p:tgtEl>
                                      </p:cBhvr>
                                    </p:animEffect>
                                  </p:childTnLst>
                                </p:cTn>
                              </p:par>
                              <p:par>
                                <p:cTn id="8" presetID="10" presetClass="entr" presetSubtype="0" repeatCount="500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100"/>
                                        <p:tgtEl>
                                          <p:spTgt spid="68"/>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circle(in)">
                                      <p:cBhvr>
                                        <p:cTn id="15" dur="2000"/>
                                        <p:tgtEl>
                                          <p:spTgt spid="56"/>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circle(in)">
                                      <p:cBhvr>
                                        <p:cTn id="18" dur="20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1000"/>
                                        <p:tgtEl>
                                          <p:spTgt spid="57"/>
                                        </p:tgtEl>
                                      </p:cBhvr>
                                    </p:animEffect>
                                    <p:anim calcmode="lin" valueType="num">
                                      <p:cBhvr>
                                        <p:cTn id="24" dur="1000" fill="hold"/>
                                        <p:tgtEl>
                                          <p:spTgt spid="57"/>
                                        </p:tgtEl>
                                        <p:attrNameLst>
                                          <p:attrName>ppt_x</p:attrName>
                                        </p:attrNameLst>
                                      </p:cBhvr>
                                      <p:tavLst>
                                        <p:tav tm="0">
                                          <p:val>
                                            <p:strVal val="#ppt_x"/>
                                          </p:val>
                                        </p:tav>
                                        <p:tav tm="100000">
                                          <p:val>
                                            <p:strVal val="#ppt_x"/>
                                          </p:val>
                                        </p:tav>
                                      </p:tavLst>
                                    </p:anim>
                                    <p:anim calcmode="lin" valueType="num">
                                      <p:cBhvr>
                                        <p:cTn id="25" dur="1000" fill="hold"/>
                                        <p:tgtEl>
                                          <p:spTgt spid="5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500" fill="hold"/>
                                        <p:tgtEl>
                                          <p:spTgt spid="54"/>
                                        </p:tgtEl>
                                        <p:attrNameLst>
                                          <p:attrName>ppt_w</p:attrName>
                                        </p:attrNameLst>
                                      </p:cBhvr>
                                      <p:tavLst>
                                        <p:tav tm="0">
                                          <p:val>
                                            <p:fltVal val="0"/>
                                          </p:val>
                                        </p:tav>
                                        <p:tav tm="100000">
                                          <p:val>
                                            <p:strVal val="#ppt_w"/>
                                          </p:val>
                                        </p:tav>
                                      </p:tavLst>
                                    </p:anim>
                                    <p:anim calcmode="lin" valueType="num">
                                      <p:cBhvr>
                                        <p:cTn id="42" dur="500" fill="hold"/>
                                        <p:tgtEl>
                                          <p:spTgt spid="54"/>
                                        </p:tgtEl>
                                        <p:attrNameLst>
                                          <p:attrName>ppt_h</p:attrName>
                                        </p:attrNameLst>
                                      </p:cBhvr>
                                      <p:tavLst>
                                        <p:tav tm="0">
                                          <p:val>
                                            <p:fltVal val="0"/>
                                          </p:val>
                                        </p:tav>
                                        <p:tav tm="100000">
                                          <p:val>
                                            <p:strVal val="#ppt_h"/>
                                          </p:val>
                                        </p:tav>
                                      </p:tavLst>
                                    </p:anim>
                                    <p:animEffect transition="in" filter="fade">
                                      <p:cBhvr>
                                        <p:cTn id="43" dur="500"/>
                                        <p:tgtEl>
                                          <p:spTgt spid="5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1000" fill="hold"/>
                                        <p:tgtEl>
                                          <p:spTgt spid="58"/>
                                        </p:tgtEl>
                                        <p:attrNameLst>
                                          <p:attrName>ppt_w</p:attrName>
                                        </p:attrNameLst>
                                      </p:cBhvr>
                                      <p:tavLst>
                                        <p:tav tm="0">
                                          <p:val>
                                            <p:fltVal val="0"/>
                                          </p:val>
                                        </p:tav>
                                        <p:tav tm="100000">
                                          <p:val>
                                            <p:strVal val="#ppt_w"/>
                                          </p:val>
                                        </p:tav>
                                      </p:tavLst>
                                    </p:anim>
                                    <p:anim calcmode="lin" valueType="num">
                                      <p:cBhvr>
                                        <p:cTn id="54" dur="1000" fill="hold"/>
                                        <p:tgtEl>
                                          <p:spTgt spid="58"/>
                                        </p:tgtEl>
                                        <p:attrNameLst>
                                          <p:attrName>ppt_h</p:attrName>
                                        </p:attrNameLst>
                                      </p:cBhvr>
                                      <p:tavLst>
                                        <p:tav tm="0">
                                          <p:val>
                                            <p:fltVal val="0"/>
                                          </p:val>
                                        </p:tav>
                                        <p:tav tm="100000">
                                          <p:val>
                                            <p:strVal val="#ppt_h"/>
                                          </p:val>
                                        </p:tav>
                                      </p:tavLst>
                                    </p:anim>
                                    <p:anim calcmode="lin" valueType="num">
                                      <p:cBhvr>
                                        <p:cTn id="55" dur="1000" fill="hold"/>
                                        <p:tgtEl>
                                          <p:spTgt spid="58"/>
                                        </p:tgtEl>
                                        <p:attrNameLst>
                                          <p:attrName>style.rotation</p:attrName>
                                        </p:attrNameLst>
                                      </p:cBhvr>
                                      <p:tavLst>
                                        <p:tav tm="0">
                                          <p:val>
                                            <p:fltVal val="90"/>
                                          </p:val>
                                        </p:tav>
                                        <p:tav tm="100000">
                                          <p:val>
                                            <p:fltVal val="0"/>
                                          </p:val>
                                        </p:tav>
                                      </p:tavLst>
                                    </p:anim>
                                    <p:animEffect transition="in" filter="fade">
                                      <p:cBhvr>
                                        <p:cTn id="56" dur="1000"/>
                                        <p:tgtEl>
                                          <p:spTgt spid="58"/>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1000" fill="hold"/>
                                        <p:tgtEl>
                                          <p:spTgt spid="17"/>
                                        </p:tgtEl>
                                        <p:attrNameLst>
                                          <p:attrName>ppt_w</p:attrName>
                                        </p:attrNameLst>
                                      </p:cBhvr>
                                      <p:tavLst>
                                        <p:tav tm="0">
                                          <p:val>
                                            <p:fltVal val="0"/>
                                          </p:val>
                                        </p:tav>
                                        <p:tav tm="100000">
                                          <p:val>
                                            <p:strVal val="#ppt_w"/>
                                          </p:val>
                                        </p:tav>
                                      </p:tavLst>
                                    </p:anim>
                                    <p:anim calcmode="lin" valueType="num">
                                      <p:cBhvr>
                                        <p:cTn id="60" dur="1000" fill="hold"/>
                                        <p:tgtEl>
                                          <p:spTgt spid="17"/>
                                        </p:tgtEl>
                                        <p:attrNameLst>
                                          <p:attrName>ppt_h</p:attrName>
                                        </p:attrNameLst>
                                      </p:cBhvr>
                                      <p:tavLst>
                                        <p:tav tm="0">
                                          <p:val>
                                            <p:fltVal val="0"/>
                                          </p:val>
                                        </p:tav>
                                        <p:tav tm="100000">
                                          <p:val>
                                            <p:strVal val="#ppt_h"/>
                                          </p:val>
                                        </p:tav>
                                      </p:tavLst>
                                    </p:anim>
                                    <p:anim calcmode="lin" valueType="num">
                                      <p:cBhvr>
                                        <p:cTn id="61" dur="1000" fill="hold"/>
                                        <p:tgtEl>
                                          <p:spTgt spid="17"/>
                                        </p:tgtEl>
                                        <p:attrNameLst>
                                          <p:attrName>style.rotation</p:attrName>
                                        </p:attrNameLst>
                                      </p:cBhvr>
                                      <p:tavLst>
                                        <p:tav tm="0">
                                          <p:val>
                                            <p:fltVal val="90"/>
                                          </p:val>
                                        </p:tav>
                                        <p:tav tm="100000">
                                          <p:val>
                                            <p:fltVal val="0"/>
                                          </p:val>
                                        </p:tav>
                                      </p:tavLst>
                                    </p:anim>
                                    <p:animEffect transition="in" filter="fade">
                                      <p:cBhvr>
                                        <p:cTn id="62" dur="10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1000" fill="hold"/>
                                        <p:tgtEl>
                                          <p:spTgt spid="59"/>
                                        </p:tgtEl>
                                        <p:attrNameLst>
                                          <p:attrName>ppt_w</p:attrName>
                                        </p:attrNameLst>
                                      </p:cBhvr>
                                      <p:tavLst>
                                        <p:tav tm="0">
                                          <p:val>
                                            <p:fltVal val="0"/>
                                          </p:val>
                                        </p:tav>
                                        <p:tav tm="100000">
                                          <p:val>
                                            <p:strVal val="#ppt_w"/>
                                          </p:val>
                                        </p:tav>
                                      </p:tavLst>
                                    </p:anim>
                                    <p:anim calcmode="lin" valueType="num">
                                      <p:cBhvr>
                                        <p:cTn id="68" dur="1000" fill="hold"/>
                                        <p:tgtEl>
                                          <p:spTgt spid="59"/>
                                        </p:tgtEl>
                                        <p:attrNameLst>
                                          <p:attrName>ppt_h</p:attrName>
                                        </p:attrNameLst>
                                      </p:cBhvr>
                                      <p:tavLst>
                                        <p:tav tm="0">
                                          <p:val>
                                            <p:fltVal val="0"/>
                                          </p:val>
                                        </p:tav>
                                        <p:tav tm="100000">
                                          <p:val>
                                            <p:strVal val="#ppt_h"/>
                                          </p:val>
                                        </p:tav>
                                      </p:tavLst>
                                    </p:anim>
                                    <p:anim calcmode="lin" valueType="num">
                                      <p:cBhvr>
                                        <p:cTn id="69" dur="1000" fill="hold"/>
                                        <p:tgtEl>
                                          <p:spTgt spid="59"/>
                                        </p:tgtEl>
                                        <p:attrNameLst>
                                          <p:attrName>style.rotation</p:attrName>
                                        </p:attrNameLst>
                                      </p:cBhvr>
                                      <p:tavLst>
                                        <p:tav tm="0">
                                          <p:val>
                                            <p:fltVal val="90"/>
                                          </p:val>
                                        </p:tav>
                                        <p:tav tm="100000">
                                          <p:val>
                                            <p:fltVal val="0"/>
                                          </p:val>
                                        </p:tav>
                                      </p:tavLst>
                                    </p:anim>
                                    <p:animEffect transition="in" filter="fade">
                                      <p:cBhvr>
                                        <p:cTn id="70" dur="1000"/>
                                        <p:tgtEl>
                                          <p:spTgt spid="59"/>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1000" fill="hold"/>
                                        <p:tgtEl>
                                          <p:spTgt spid="18"/>
                                        </p:tgtEl>
                                        <p:attrNameLst>
                                          <p:attrName>ppt_w</p:attrName>
                                        </p:attrNameLst>
                                      </p:cBhvr>
                                      <p:tavLst>
                                        <p:tav tm="0">
                                          <p:val>
                                            <p:fltVal val="0"/>
                                          </p:val>
                                        </p:tav>
                                        <p:tav tm="100000">
                                          <p:val>
                                            <p:strVal val="#ppt_w"/>
                                          </p:val>
                                        </p:tav>
                                      </p:tavLst>
                                    </p:anim>
                                    <p:anim calcmode="lin" valueType="num">
                                      <p:cBhvr>
                                        <p:cTn id="74" dur="1000" fill="hold"/>
                                        <p:tgtEl>
                                          <p:spTgt spid="18"/>
                                        </p:tgtEl>
                                        <p:attrNameLst>
                                          <p:attrName>ppt_h</p:attrName>
                                        </p:attrNameLst>
                                      </p:cBhvr>
                                      <p:tavLst>
                                        <p:tav tm="0">
                                          <p:val>
                                            <p:fltVal val="0"/>
                                          </p:val>
                                        </p:tav>
                                        <p:tav tm="100000">
                                          <p:val>
                                            <p:strVal val="#ppt_h"/>
                                          </p:val>
                                        </p:tav>
                                      </p:tavLst>
                                    </p:anim>
                                    <p:anim calcmode="lin" valueType="num">
                                      <p:cBhvr>
                                        <p:cTn id="75" dur="1000" fill="hold"/>
                                        <p:tgtEl>
                                          <p:spTgt spid="18"/>
                                        </p:tgtEl>
                                        <p:attrNameLst>
                                          <p:attrName>style.rotation</p:attrName>
                                        </p:attrNameLst>
                                      </p:cBhvr>
                                      <p:tavLst>
                                        <p:tav tm="0">
                                          <p:val>
                                            <p:fltVal val="90"/>
                                          </p:val>
                                        </p:tav>
                                        <p:tav tm="100000">
                                          <p:val>
                                            <p:fltVal val="0"/>
                                          </p:val>
                                        </p:tav>
                                      </p:tavLst>
                                    </p:anim>
                                    <p:animEffect transition="in" filter="fade">
                                      <p:cBhvr>
                                        <p:cTn id="76" dur="1000"/>
                                        <p:tgtEl>
                                          <p:spTgt spid="1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1000" fill="hold"/>
                                        <p:tgtEl>
                                          <p:spTgt spid="16"/>
                                        </p:tgtEl>
                                        <p:attrNameLst>
                                          <p:attrName>ppt_w</p:attrName>
                                        </p:attrNameLst>
                                      </p:cBhvr>
                                      <p:tavLst>
                                        <p:tav tm="0">
                                          <p:val>
                                            <p:fltVal val="0"/>
                                          </p:val>
                                        </p:tav>
                                        <p:tav tm="100000">
                                          <p:val>
                                            <p:strVal val="#ppt_w"/>
                                          </p:val>
                                        </p:tav>
                                      </p:tavLst>
                                    </p:anim>
                                    <p:anim calcmode="lin" valueType="num">
                                      <p:cBhvr>
                                        <p:cTn id="80" dur="1000" fill="hold"/>
                                        <p:tgtEl>
                                          <p:spTgt spid="16"/>
                                        </p:tgtEl>
                                        <p:attrNameLst>
                                          <p:attrName>ppt_h</p:attrName>
                                        </p:attrNameLst>
                                      </p:cBhvr>
                                      <p:tavLst>
                                        <p:tav tm="0">
                                          <p:val>
                                            <p:fltVal val="0"/>
                                          </p:val>
                                        </p:tav>
                                        <p:tav tm="100000">
                                          <p:val>
                                            <p:strVal val="#ppt_h"/>
                                          </p:val>
                                        </p:tav>
                                      </p:tavLst>
                                    </p:anim>
                                    <p:anim calcmode="lin" valueType="num">
                                      <p:cBhvr>
                                        <p:cTn id="81" dur="1000" fill="hold"/>
                                        <p:tgtEl>
                                          <p:spTgt spid="16"/>
                                        </p:tgtEl>
                                        <p:attrNameLst>
                                          <p:attrName>style.rotation</p:attrName>
                                        </p:attrNameLst>
                                      </p:cBhvr>
                                      <p:tavLst>
                                        <p:tav tm="0">
                                          <p:val>
                                            <p:fltVal val="90"/>
                                          </p:val>
                                        </p:tav>
                                        <p:tav tm="100000">
                                          <p:val>
                                            <p:fltVal val="0"/>
                                          </p:val>
                                        </p:tav>
                                      </p:tavLst>
                                    </p:anim>
                                    <p:animEffect transition="in" filter="fade">
                                      <p:cBhvr>
                                        <p:cTn id="82" dur="1000"/>
                                        <p:tgtEl>
                                          <p:spTgt spid="16"/>
                                        </p:tgtEl>
                                      </p:cBhvr>
                                    </p:animEffect>
                                  </p:childTnLst>
                                </p:cTn>
                              </p:par>
                            </p:childTnLst>
                          </p:cTn>
                        </p:par>
                      </p:childTnLst>
                    </p:cTn>
                  </p:par>
                  <p:par>
                    <p:cTn id="83" fill="hold">
                      <p:stCondLst>
                        <p:cond delay="indefinite"/>
                      </p:stCondLst>
                      <p:childTnLst>
                        <p:par>
                          <p:cTn id="84" fill="hold">
                            <p:stCondLst>
                              <p:cond delay="0"/>
                            </p:stCondLst>
                            <p:childTnLst>
                              <p:par>
                                <p:cTn id="85" presetID="6" presetClass="entr" presetSubtype="16" fill="hold" grpId="0" nodeType="click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circle(in)">
                                      <p:cBhvr>
                                        <p:cTn id="87" dur="2000"/>
                                        <p:tgtEl>
                                          <p:spTgt spid="61"/>
                                        </p:tgtEl>
                                      </p:cBhvr>
                                    </p:animEffect>
                                  </p:childTnLst>
                                </p:cTn>
                              </p:par>
                              <p:par>
                                <p:cTn id="88" presetID="6" presetClass="entr" presetSubtype="16" fill="hold" grpId="0" nodeType="withEffect">
                                  <p:stCondLst>
                                    <p:cond delay="0"/>
                                  </p:stCondLst>
                                  <p:childTnLst>
                                    <p:set>
                                      <p:cBhvr>
                                        <p:cTn id="89" dur="1" fill="hold">
                                          <p:stCondLst>
                                            <p:cond delay="0"/>
                                          </p:stCondLst>
                                        </p:cTn>
                                        <p:tgtEl>
                                          <p:spTgt spid="60"/>
                                        </p:tgtEl>
                                        <p:attrNameLst>
                                          <p:attrName>style.visibility</p:attrName>
                                        </p:attrNameLst>
                                      </p:cBhvr>
                                      <p:to>
                                        <p:strVal val="visible"/>
                                      </p:to>
                                    </p:set>
                                    <p:animEffect transition="in" filter="circle(in)">
                                      <p:cBhvr>
                                        <p:cTn id="90" dur="2000"/>
                                        <p:tgtEl>
                                          <p:spTgt spid="60"/>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63"/>
                                        </p:tgtEl>
                                        <p:attrNameLst>
                                          <p:attrName>style.visibility</p:attrName>
                                        </p:attrNameLst>
                                      </p:cBhvr>
                                      <p:to>
                                        <p:strVal val="visible"/>
                                      </p:to>
                                    </p:set>
                                    <p:anim calcmode="lin" valueType="num">
                                      <p:cBhvr>
                                        <p:cTn id="95" dur="1000" fill="hold"/>
                                        <p:tgtEl>
                                          <p:spTgt spid="63"/>
                                        </p:tgtEl>
                                        <p:attrNameLst>
                                          <p:attrName>ppt_w</p:attrName>
                                        </p:attrNameLst>
                                      </p:cBhvr>
                                      <p:tavLst>
                                        <p:tav tm="0">
                                          <p:val>
                                            <p:fltVal val="0"/>
                                          </p:val>
                                        </p:tav>
                                        <p:tav tm="100000">
                                          <p:val>
                                            <p:strVal val="#ppt_w"/>
                                          </p:val>
                                        </p:tav>
                                      </p:tavLst>
                                    </p:anim>
                                    <p:anim calcmode="lin" valueType="num">
                                      <p:cBhvr>
                                        <p:cTn id="96" dur="1000" fill="hold"/>
                                        <p:tgtEl>
                                          <p:spTgt spid="63"/>
                                        </p:tgtEl>
                                        <p:attrNameLst>
                                          <p:attrName>ppt_h</p:attrName>
                                        </p:attrNameLst>
                                      </p:cBhvr>
                                      <p:tavLst>
                                        <p:tav tm="0">
                                          <p:val>
                                            <p:fltVal val="0"/>
                                          </p:val>
                                        </p:tav>
                                        <p:tav tm="100000">
                                          <p:val>
                                            <p:strVal val="#ppt_h"/>
                                          </p:val>
                                        </p:tav>
                                      </p:tavLst>
                                    </p:anim>
                                    <p:anim calcmode="lin" valueType="num">
                                      <p:cBhvr>
                                        <p:cTn id="97" dur="1000" fill="hold"/>
                                        <p:tgtEl>
                                          <p:spTgt spid="63"/>
                                        </p:tgtEl>
                                        <p:attrNameLst>
                                          <p:attrName>style.rotation</p:attrName>
                                        </p:attrNameLst>
                                      </p:cBhvr>
                                      <p:tavLst>
                                        <p:tav tm="0">
                                          <p:val>
                                            <p:fltVal val="90"/>
                                          </p:val>
                                        </p:tav>
                                        <p:tav tm="100000">
                                          <p:val>
                                            <p:fltVal val="0"/>
                                          </p:val>
                                        </p:tav>
                                      </p:tavLst>
                                    </p:anim>
                                    <p:animEffect transition="in" filter="fade">
                                      <p:cBhvr>
                                        <p:cTn id="98" dur="1000"/>
                                        <p:tgtEl>
                                          <p:spTgt spid="63"/>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62"/>
                                        </p:tgtEl>
                                        <p:attrNameLst>
                                          <p:attrName>style.visibility</p:attrName>
                                        </p:attrNameLst>
                                      </p:cBhvr>
                                      <p:to>
                                        <p:strVal val="visible"/>
                                      </p:to>
                                    </p:set>
                                    <p:anim calcmode="lin" valueType="num">
                                      <p:cBhvr>
                                        <p:cTn id="101" dur="1000" fill="hold"/>
                                        <p:tgtEl>
                                          <p:spTgt spid="62"/>
                                        </p:tgtEl>
                                        <p:attrNameLst>
                                          <p:attrName>ppt_w</p:attrName>
                                        </p:attrNameLst>
                                      </p:cBhvr>
                                      <p:tavLst>
                                        <p:tav tm="0">
                                          <p:val>
                                            <p:fltVal val="0"/>
                                          </p:val>
                                        </p:tav>
                                        <p:tav tm="100000">
                                          <p:val>
                                            <p:strVal val="#ppt_w"/>
                                          </p:val>
                                        </p:tav>
                                      </p:tavLst>
                                    </p:anim>
                                    <p:anim calcmode="lin" valueType="num">
                                      <p:cBhvr>
                                        <p:cTn id="102" dur="1000" fill="hold"/>
                                        <p:tgtEl>
                                          <p:spTgt spid="62"/>
                                        </p:tgtEl>
                                        <p:attrNameLst>
                                          <p:attrName>ppt_h</p:attrName>
                                        </p:attrNameLst>
                                      </p:cBhvr>
                                      <p:tavLst>
                                        <p:tav tm="0">
                                          <p:val>
                                            <p:fltVal val="0"/>
                                          </p:val>
                                        </p:tav>
                                        <p:tav tm="100000">
                                          <p:val>
                                            <p:strVal val="#ppt_h"/>
                                          </p:val>
                                        </p:tav>
                                      </p:tavLst>
                                    </p:anim>
                                    <p:anim calcmode="lin" valueType="num">
                                      <p:cBhvr>
                                        <p:cTn id="103" dur="1000" fill="hold"/>
                                        <p:tgtEl>
                                          <p:spTgt spid="62"/>
                                        </p:tgtEl>
                                        <p:attrNameLst>
                                          <p:attrName>style.rotation</p:attrName>
                                        </p:attrNameLst>
                                      </p:cBhvr>
                                      <p:tavLst>
                                        <p:tav tm="0">
                                          <p:val>
                                            <p:fltVal val="90"/>
                                          </p:val>
                                        </p:tav>
                                        <p:tav tm="100000">
                                          <p:val>
                                            <p:fltVal val="0"/>
                                          </p:val>
                                        </p:tav>
                                      </p:tavLst>
                                    </p:anim>
                                    <p:animEffect transition="in" filter="fade">
                                      <p:cBhvr>
                                        <p:cTn id="104"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9" grpId="0" animBg="1"/>
      <p:bldP spid="16" grpId="0" animBg="1"/>
      <p:bldP spid="17" grpId="0" animBg="1"/>
      <p:bldP spid="18" grpId="0" animBg="1"/>
      <p:bldP spid="19" grpId="0" animBg="1"/>
      <p:bldP spid="20"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
        <p:nvSpPr>
          <p:cNvPr id="12" name="Freeform: Shape 11">
            <a:extLst>
              <a:ext uri="{FF2B5EF4-FFF2-40B4-BE49-F238E27FC236}">
                <a16:creationId xmlns:a16="http://schemas.microsoft.com/office/drawing/2014/main" id="{9D570C5E-2279-8A9E-4735-FBED7BAB2C49}"/>
              </a:ext>
            </a:extLst>
          </p:cNvPr>
          <p:cNvSpPr/>
          <p:nvPr/>
        </p:nvSpPr>
        <p:spPr>
          <a:xfrm>
            <a:off x="2009036" y="248843"/>
            <a:ext cx="4824901"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2744BD54-CD0C-F2AA-F786-E1AC828AF9D1}"/>
              </a:ext>
            </a:extLst>
          </p:cNvPr>
          <p:cNvSpPr txBox="1"/>
          <p:nvPr/>
        </p:nvSpPr>
        <p:spPr>
          <a:xfrm>
            <a:off x="2310061" y="344241"/>
            <a:ext cx="4523875" cy="646331"/>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50" normalizeH="0" baseline="0" noProof="0" dirty="0">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2. Khám phá </a:t>
            </a:r>
            <a:r>
              <a:rPr kumimoji="0" lang="en-US" sz="3600" b="1" i="0" u="none" strike="noStrike" kern="1200" cap="none" spc="50" normalizeH="0" baseline="0" noProof="0" dirty="0" err="1">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rễ</a:t>
            </a:r>
            <a:r>
              <a:rPr kumimoji="0" lang="en-US" sz="3600" b="1" i="0" u="none" strike="noStrike" kern="1200" cap="none" spc="50" normalizeH="0" baseline="0" noProof="0" dirty="0">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 </a:t>
            </a:r>
            <a:r>
              <a:rPr kumimoji="0" lang="en-US" sz="3600" b="1" i="0" u="none" strike="noStrike" kern="1200" cap="none" spc="50" normalizeH="0" baseline="0" noProof="0" dirty="0" err="1">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cây</a:t>
            </a:r>
            <a:endParaRPr kumimoji="0" lang="en-US" sz="3600" b="1" i="0" u="none" strike="noStrike" kern="1200" cap="none" spc="50" normalizeH="0" baseline="0" noProof="0" dirty="0">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endParaRPr>
          </a:p>
        </p:txBody>
      </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8502" y="154549"/>
            <a:ext cx="1023257" cy="1025717"/>
          </a:xfrm>
          <a:prstGeom prst="rect">
            <a:avLst/>
          </a:prstGeom>
        </p:spPr>
      </p:pic>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sp>
        <p:nvSpPr>
          <p:cNvPr id="2" name="TextBox 1">
            <a:extLst>
              <a:ext uri="{FF2B5EF4-FFF2-40B4-BE49-F238E27FC236}">
                <a16:creationId xmlns:a16="http://schemas.microsoft.com/office/drawing/2014/main" id="{94F6FE4D-ABB3-ED7E-8420-8B0583828A63}"/>
              </a:ext>
            </a:extLst>
          </p:cNvPr>
          <p:cNvSpPr txBox="1"/>
          <p:nvPr/>
        </p:nvSpPr>
        <p:spPr>
          <a:xfrm>
            <a:off x="767881" y="1955361"/>
            <a:ext cx="4582160" cy="1200329"/>
          </a:xfrm>
          <a:prstGeom prst="rect">
            <a:avLst/>
          </a:prstGeom>
          <a:noFill/>
          <a:ln>
            <a:solidFill>
              <a:schemeClr val="accent2">
                <a:lumMod val="60000"/>
                <a:lumOff val="40000"/>
              </a:schemeClr>
            </a:solidFill>
          </a:ln>
          <a:effectLst/>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Em</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hãy</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quan</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sát</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hình</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bên</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và</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chọn</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hộp</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thông</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tin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mô</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tả</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phù</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hợp</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với</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mỗi</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loại</a:t>
            </a: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rễ</a:t>
            </a:r>
            <a:endPar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A7043CCB-D6A2-E3D4-E3D5-94CA6DC79A43}"/>
              </a:ext>
            </a:extLst>
          </p:cNvPr>
          <p:cNvSpPr/>
          <p:nvPr/>
        </p:nvSpPr>
        <p:spPr>
          <a:xfrm>
            <a:off x="593490" y="3595446"/>
            <a:ext cx="2405772" cy="929595"/>
          </a:xfrm>
          <a:prstGeom prst="round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1.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có</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một</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chính</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mọc</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từ</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thân</a:t>
            </a:r>
            <a:endPar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57F3E1FC-2901-075C-11C3-794C8B6F88CE}"/>
              </a:ext>
            </a:extLst>
          </p:cNvPr>
          <p:cNvSpPr/>
          <p:nvPr/>
        </p:nvSpPr>
        <p:spPr>
          <a:xfrm>
            <a:off x="3231598" y="3595446"/>
            <a:ext cx="2265680" cy="929595"/>
          </a:xfrm>
          <a:prstGeom prst="round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2</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không</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có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chính</a:t>
            </a:r>
            <a:endPar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662838A8-F26D-86F9-3117-E87B27392F98}"/>
              </a:ext>
            </a:extLst>
          </p:cNvPr>
          <p:cNvSpPr/>
          <p:nvPr/>
        </p:nvSpPr>
        <p:spPr>
          <a:xfrm>
            <a:off x="593490" y="4822363"/>
            <a:ext cx="2265680" cy="929595"/>
          </a:xfrm>
          <a:prstGeom prst="round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3</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.có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nhiều</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mọc</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từ</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thân</a:t>
            </a:r>
            <a:endPar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0">
            <a:extLst>
              <a:ext uri="{FF2B5EF4-FFF2-40B4-BE49-F238E27FC236}">
                <a16:creationId xmlns:a16="http://schemas.microsoft.com/office/drawing/2014/main" id="{7DD6CD29-B3DD-84E0-4F9E-54EB36D7EE41}"/>
              </a:ext>
            </a:extLst>
          </p:cNvPr>
          <p:cNvSpPr/>
          <p:nvPr/>
        </p:nvSpPr>
        <p:spPr>
          <a:xfrm>
            <a:off x="3231598" y="4822363"/>
            <a:ext cx="2265680" cy="929595"/>
          </a:xfrm>
          <a:prstGeom prst="round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4</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.có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nhiều</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nhỏ</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mọc</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từ</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chính</a:t>
            </a:r>
            <a:endParaRPr kumimoji="0" lang="en-US" sz="2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6" name="Group 5"/>
          <p:cNvGrpSpPr/>
          <p:nvPr/>
        </p:nvGrpSpPr>
        <p:grpSpPr>
          <a:xfrm>
            <a:off x="5616798" y="1502548"/>
            <a:ext cx="6191250" cy="4866273"/>
            <a:chOff x="5616798" y="1502548"/>
            <a:chExt cx="6191250" cy="4866273"/>
          </a:xfrm>
        </p:grpSpPr>
        <p:pic>
          <p:nvPicPr>
            <p:cNvPr id="4" name="Picture 3">
              <a:extLst>
                <a:ext uri="{FF2B5EF4-FFF2-40B4-BE49-F238E27FC236}">
                  <a16:creationId xmlns:a16="http://schemas.microsoft.com/office/drawing/2014/main" id="{F3151610-C92A-2275-839E-0BB08BDE878D}"/>
                </a:ext>
              </a:extLst>
            </p:cNvPr>
            <p:cNvPicPr>
              <a:picLocks noChangeAspect="1"/>
            </p:cNvPicPr>
            <p:nvPr/>
          </p:nvPicPr>
          <p:blipFill>
            <a:blip r:embed="rId5"/>
            <a:stretch>
              <a:fillRect/>
            </a:stretch>
          </p:blipFill>
          <p:spPr>
            <a:xfrm>
              <a:off x="5616798" y="1502548"/>
              <a:ext cx="6191250" cy="4352925"/>
            </a:xfrm>
            <a:prstGeom prst="rect">
              <a:avLst/>
            </a:prstGeom>
          </p:spPr>
        </p:pic>
        <p:sp>
          <p:nvSpPr>
            <p:cNvPr id="3" name="Rectangle 2"/>
            <p:cNvSpPr/>
            <p:nvPr/>
          </p:nvSpPr>
          <p:spPr>
            <a:xfrm>
              <a:off x="8229601" y="5855473"/>
              <a:ext cx="1267326" cy="51334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rPr>
                <a:t>Hình</a:t>
              </a:r>
              <a:r>
                <a:rPr lang="en-US" sz="2400" b="1" dirty="0">
                  <a:solidFill>
                    <a:srgbClr val="C00000"/>
                  </a:solidFill>
                </a:rPr>
                <a:t> 3</a:t>
              </a:r>
            </a:p>
          </p:txBody>
        </p:sp>
      </p:grpSp>
      <p:sp>
        <p:nvSpPr>
          <p:cNvPr id="47" name="Cloud Callout 46"/>
          <p:cNvSpPr/>
          <p:nvPr/>
        </p:nvSpPr>
        <p:spPr>
          <a:xfrm>
            <a:off x="1144238" y="1182974"/>
            <a:ext cx="2914416" cy="525561"/>
          </a:xfrm>
          <a:prstGeom prst="cloudCallout">
            <a:avLst>
              <a:gd name="adj1" fmla="val 1606"/>
              <a:gd name="adj2" fmla="val 128250"/>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vert="horz" rtlCol="0" anchor="t"/>
          <a:lstStyle/>
          <a:p>
            <a:pPr lvl="0" algn="ctr">
              <a:defRPr/>
            </a:pP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HĐ </a:t>
            </a:r>
            <a:r>
              <a:rPr lang="en-US" sz="20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cá</a:t>
            </a: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nhân</a:t>
            </a:r>
            <a:endPar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9677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repeatCount="5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1000" fill="hold"/>
                                        <p:tgtEl>
                                          <p:spTgt spid="47"/>
                                        </p:tgtEl>
                                        <p:attrNameLst>
                                          <p:attrName>ppt_w</p:attrName>
                                        </p:attrNameLst>
                                      </p:cBhvr>
                                      <p:tavLst>
                                        <p:tav tm="0">
                                          <p:val>
                                            <p:fltVal val="0"/>
                                          </p:val>
                                        </p:tav>
                                        <p:tav tm="100000">
                                          <p:val>
                                            <p:strVal val="#ppt_w"/>
                                          </p:val>
                                        </p:tav>
                                      </p:tavLst>
                                    </p:anim>
                                    <p:anim calcmode="lin" valueType="num">
                                      <p:cBhvr>
                                        <p:cTn id="35" dur="1000" fill="hold"/>
                                        <p:tgtEl>
                                          <p:spTgt spid="47"/>
                                        </p:tgtEl>
                                        <p:attrNameLst>
                                          <p:attrName>ppt_h</p:attrName>
                                        </p:attrNameLst>
                                      </p:cBhvr>
                                      <p:tavLst>
                                        <p:tav tm="0">
                                          <p:val>
                                            <p:fltVal val="0"/>
                                          </p:val>
                                        </p:tav>
                                        <p:tav tm="100000">
                                          <p:val>
                                            <p:strVal val="#ppt_h"/>
                                          </p:val>
                                        </p:tav>
                                      </p:tavLst>
                                    </p:anim>
                                    <p:anim calcmode="lin" valueType="num">
                                      <p:cBhvr>
                                        <p:cTn id="36" dur="1000" fill="hold"/>
                                        <p:tgtEl>
                                          <p:spTgt spid="47"/>
                                        </p:tgtEl>
                                        <p:attrNameLst>
                                          <p:attrName>style.rotation</p:attrName>
                                        </p:attrNameLst>
                                      </p:cBhvr>
                                      <p:tavLst>
                                        <p:tav tm="0">
                                          <p:val>
                                            <p:fltVal val="90"/>
                                          </p:val>
                                        </p:tav>
                                        <p:tav tm="100000">
                                          <p:val>
                                            <p:fltVal val="0"/>
                                          </p:val>
                                        </p:tav>
                                      </p:tavLst>
                                    </p:anim>
                                    <p:animEffect transition="in" filter="fade">
                                      <p:cBhvr>
                                        <p:cTn id="37"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7" grpId="0" animBg="1"/>
      <p:bldP spid="8" grpId="0" animBg="1"/>
      <p:bldP spid="10" grpId="0" animBg="1"/>
      <p:bldP spid="11"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151610-C92A-2275-839E-0BB08BDE878D}"/>
              </a:ext>
            </a:extLst>
          </p:cNvPr>
          <p:cNvPicPr>
            <a:picLocks noChangeAspect="1"/>
          </p:cNvPicPr>
          <p:nvPr/>
        </p:nvPicPr>
        <p:blipFill>
          <a:blip r:embed="rId2"/>
          <a:stretch>
            <a:fillRect/>
          </a:stretch>
        </p:blipFill>
        <p:spPr>
          <a:xfrm>
            <a:off x="531862" y="1212349"/>
            <a:ext cx="11135253" cy="4434471"/>
          </a:xfrm>
          <a:prstGeom prst="rect">
            <a:avLst/>
          </a:prstGeom>
        </p:spPr>
      </p:pic>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
        <p:nvSpPr>
          <p:cNvPr id="12" name="Freeform: Shape 11">
            <a:extLst>
              <a:ext uri="{FF2B5EF4-FFF2-40B4-BE49-F238E27FC236}">
                <a16:creationId xmlns:a16="http://schemas.microsoft.com/office/drawing/2014/main" id="{9D570C5E-2279-8A9E-4735-FBED7BAB2C49}"/>
              </a:ext>
            </a:extLst>
          </p:cNvPr>
          <p:cNvSpPr/>
          <p:nvPr/>
        </p:nvSpPr>
        <p:spPr>
          <a:xfrm>
            <a:off x="1611471" y="219981"/>
            <a:ext cx="4488017"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2744BD54-CD0C-F2AA-F786-E1AC828AF9D1}"/>
              </a:ext>
            </a:extLst>
          </p:cNvPr>
          <p:cNvSpPr txBox="1"/>
          <p:nvPr/>
        </p:nvSpPr>
        <p:spPr>
          <a:xfrm>
            <a:off x="1886834" y="268094"/>
            <a:ext cx="4186991" cy="646331"/>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50" normalizeH="0" baseline="0" noProof="0" dirty="0">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2. Khám phá </a:t>
            </a:r>
            <a:r>
              <a:rPr kumimoji="0" lang="en-US" sz="3600" b="1" i="0" u="none" strike="noStrike" kern="1200" cap="none" spc="50" normalizeH="0" baseline="0" noProof="0" dirty="0" err="1">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rễ</a:t>
            </a:r>
            <a:r>
              <a:rPr kumimoji="0" lang="en-US" sz="3600" b="1" i="0" u="none" strike="noStrike" kern="1200" cap="none" spc="50" normalizeH="0" baseline="0" noProof="0" dirty="0">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 </a:t>
            </a:r>
            <a:r>
              <a:rPr kumimoji="0" lang="en-US" sz="3600" b="1" i="0" u="none" strike="noStrike" kern="1200" cap="none" spc="50" normalizeH="0" baseline="0" noProof="0" dirty="0" err="1">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rPr>
              <a:t>cây</a:t>
            </a:r>
            <a:endParaRPr kumimoji="0" lang="en-US" sz="3600" b="1" i="0" u="none" strike="noStrike" kern="1200" cap="none" spc="50" normalizeH="0" baseline="0" noProof="0" dirty="0">
              <a:ln w="9525" cmpd="sng">
                <a:noFill/>
                <a:prstDash val="solid"/>
              </a:ln>
              <a:solidFill>
                <a:srgbClr val="C00000"/>
              </a:solidFill>
              <a:effectLst/>
              <a:uLnTx/>
              <a:uFillTx/>
              <a:latin typeface="Times New Roman" panose="02020603050405020304" pitchFamily="18" charset="0"/>
              <a:ea typeface="Roboto" panose="02000000000000000000" pitchFamily="2" charset="0"/>
              <a:cs typeface="Times New Roman" panose="02020603050405020304" pitchFamily="18" charset="0"/>
            </a:endParaRPr>
          </a:p>
        </p:txBody>
      </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8502" y="154549"/>
            <a:ext cx="1023257" cy="1025717"/>
          </a:xfrm>
          <a:prstGeom prst="rect">
            <a:avLst/>
          </a:prstGeom>
        </p:spPr>
      </p:pic>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sp>
        <p:nvSpPr>
          <p:cNvPr id="7" name="Rectangle: Rounded Corners 6">
            <a:extLst>
              <a:ext uri="{FF2B5EF4-FFF2-40B4-BE49-F238E27FC236}">
                <a16:creationId xmlns:a16="http://schemas.microsoft.com/office/drawing/2014/main" id="{A7043CCB-D6A2-E3D4-E3D5-94CA6DC79A43}"/>
              </a:ext>
            </a:extLst>
          </p:cNvPr>
          <p:cNvSpPr/>
          <p:nvPr/>
        </p:nvSpPr>
        <p:spPr>
          <a:xfrm>
            <a:off x="1276716" y="5751958"/>
            <a:ext cx="2265680" cy="92959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có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một</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chính</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mọc</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từ</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thân</a:t>
            </a:r>
            <a:endPar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57F3E1FC-2901-075C-11C3-794C8B6F88CE}"/>
              </a:ext>
            </a:extLst>
          </p:cNvPr>
          <p:cNvSpPr/>
          <p:nvPr/>
        </p:nvSpPr>
        <p:spPr>
          <a:xfrm>
            <a:off x="3658694" y="5751958"/>
            <a:ext cx="2265680" cy="92959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không</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có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chính</a:t>
            </a:r>
            <a:endPar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662838A8-F26D-86F9-3117-E87B27392F98}"/>
              </a:ext>
            </a:extLst>
          </p:cNvPr>
          <p:cNvSpPr/>
          <p:nvPr/>
        </p:nvSpPr>
        <p:spPr>
          <a:xfrm>
            <a:off x="6131706" y="5751958"/>
            <a:ext cx="2265680" cy="92959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có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nhiều</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mọc</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từ</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thân</a:t>
            </a:r>
            <a:endPar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0">
            <a:extLst>
              <a:ext uri="{FF2B5EF4-FFF2-40B4-BE49-F238E27FC236}">
                <a16:creationId xmlns:a16="http://schemas.microsoft.com/office/drawing/2014/main" id="{7DD6CD29-B3DD-84E0-4F9E-54EB36D7EE41}"/>
              </a:ext>
            </a:extLst>
          </p:cNvPr>
          <p:cNvSpPr/>
          <p:nvPr/>
        </p:nvSpPr>
        <p:spPr>
          <a:xfrm>
            <a:off x="8606247" y="5784459"/>
            <a:ext cx="2265680" cy="92959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có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nhiều</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nhỏ</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mọc</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từ</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rễ</a:t>
            </a:r>
            <a:r>
              <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err="1">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chính</a:t>
            </a:r>
            <a:endParaRPr kumimoji="0" lang="en-US" sz="20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9207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5533 -0.03745 L 0.10248 -0.49086 " pathEditMode="relative" rAng="0" ptsTypes="AA">
                                      <p:cBhvr>
                                        <p:cTn id="6" dur="2000" fill="hold"/>
                                        <p:tgtEl>
                                          <p:spTgt spid="7"/>
                                        </p:tgtEl>
                                        <p:attrNameLst>
                                          <p:attrName>ppt_x</p:attrName>
                                          <p:attrName>ppt_y</p:attrName>
                                        </p:attrNameLst>
                                      </p:cBhvr>
                                      <p:rCtr x="7891" y="-2268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6.25E-7 3.98844E-6 L -0.41211 -0.31654 " pathEditMode="relative" rAng="0" ptsTypes="AA">
                                      <p:cBhvr>
                                        <p:cTn id="10" dur="2000" fill="hold"/>
                                        <p:tgtEl>
                                          <p:spTgt spid="11"/>
                                        </p:tgtEl>
                                        <p:attrNameLst>
                                          <p:attrName>ppt_x</p:attrName>
                                          <p:attrName>ppt_y</p:attrName>
                                        </p:attrNameLst>
                                      </p:cBhvr>
                                      <p:rCtr x="-20612" y="-15838"/>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2.08333E-7 -3.52601E-6 L 0.1405 -0.48508 " pathEditMode="relative" rAng="0" ptsTypes="AA">
                                      <p:cBhvr>
                                        <p:cTn id="14" dur="2000" fill="hold"/>
                                        <p:tgtEl>
                                          <p:spTgt spid="10"/>
                                        </p:tgtEl>
                                        <p:attrNameLst>
                                          <p:attrName>ppt_x</p:attrName>
                                          <p:attrName>ppt_y</p:attrName>
                                        </p:attrNameLst>
                                      </p:cBhvr>
                                      <p:rCtr x="7018" y="-24254"/>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1.45833E-6 -3.52601E-6 L 0.35404 -0.28161 " pathEditMode="relative" rAng="0" ptsTypes="AA">
                                      <p:cBhvr>
                                        <p:cTn id="18" dur="2000" fill="hold"/>
                                        <p:tgtEl>
                                          <p:spTgt spid="8"/>
                                        </p:tgtEl>
                                        <p:attrNameLst>
                                          <p:attrName>ppt_x</p:attrName>
                                          <p:attrName>ppt_y</p:attrName>
                                        </p:attrNameLst>
                                      </p:cBhvr>
                                      <p:rCtr x="17695" y="-140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151610-C92A-2275-839E-0BB08BDE878D}"/>
              </a:ext>
            </a:extLst>
          </p:cNvPr>
          <p:cNvPicPr>
            <a:picLocks noChangeAspect="1"/>
          </p:cNvPicPr>
          <p:nvPr/>
        </p:nvPicPr>
        <p:blipFill>
          <a:blip r:embed="rId2"/>
          <a:stretch>
            <a:fillRect/>
          </a:stretch>
        </p:blipFill>
        <p:spPr>
          <a:xfrm>
            <a:off x="523579" y="1135961"/>
            <a:ext cx="11135253" cy="4434471"/>
          </a:xfrm>
          <a:prstGeom prst="rect">
            <a:avLst/>
          </a:prstGeom>
        </p:spPr>
      </p:pic>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sp>
        <p:nvSpPr>
          <p:cNvPr id="12" name="Freeform: Shape 11">
            <a:extLst>
              <a:ext uri="{FF2B5EF4-FFF2-40B4-BE49-F238E27FC236}">
                <a16:creationId xmlns:a16="http://schemas.microsoft.com/office/drawing/2014/main" id="{9D570C5E-2279-8A9E-4735-FBED7BAB2C49}"/>
              </a:ext>
            </a:extLst>
          </p:cNvPr>
          <p:cNvSpPr/>
          <p:nvPr/>
        </p:nvSpPr>
        <p:spPr>
          <a:xfrm>
            <a:off x="2829398" y="60389"/>
            <a:ext cx="2747069"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ffectLst>
                <a:outerShdw blurRad="50800" dist="38100" dir="2700000" algn="tl" rotWithShape="0">
                  <a:prstClr val="black">
                    <a:alpha val="40000"/>
                  </a:prstClr>
                </a:outerShdw>
              </a:effectLst>
            </a:endParaRPr>
          </a:p>
        </p:txBody>
      </p:sp>
      <p:sp>
        <p:nvSpPr>
          <p:cNvPr id="15" name="TextBox 14">
            <a:extLst>
              <a:ext uri="{FF2B5EF4-FFF2-40B4-BE49-F238E27FC236}">
                <a16:creationId xmlns:a16="http://schemas.microsoft.com/office/drawing/2014/main" id="{2744BD54-CD0C-F2AA-F786-E1AC828AF9D1}"/>
              </a:ext>
            </a:extLst>
          </p:cNvPr>
          <p:cNvSpPr txBox="1"/>
          <p:nvPr/>
        </p:nvSpPr>
        <p:spPr>
          <a:xfrm>
            <a:off x="2972449" y="155787"/>
            <a:ext cx="2668381" cy="646331"/>
          </a:xfrm>
          <a:prstGeom prst="rect">
            <a:avLst/>
          </a:prstGeom>
          <a:noFill/>
          <a:effectLst/>
        </p:spPr>
        <p:txBody>
          <a:bodyPr wrap="square" rtlCol="0">
            <a:spAutoFit/>
          </a:bodyPr>
          <a:lstStyle/>
          <a:p>
            <a:pPr>
              <a:defRPr/>
            </a:pPr>
            <a:r>
              <a:rPr lang="en-US" sz="3600" b="1" spc="50" dirty="0">
                <a:ln w="9525" cmpd="sng">
                  <a:noFill/>
                  <a:prstDash val="solid"/>
                </a:ln>
                <a:solidFill>
                  <a:srgbClr val="C00000"/>
                </a:solidFill>
                <a:latin typeface="Times New Roman" panose="02020603050405020304" pitchFamily="18" charset="0"/>
                <a:ea typeface="Roboto" panose="02000000000000000000" pitchFamily="2" charset="0"/>
                <a:cs typeface="Times New Roman" panose="02020603050405020304" pitchFamily="18" charset="0"/>
              </a:rPr>
              <a:t>2. </a:t>
            </a:r>
            <a:r>
              <a:rPr lang="en-US" sz="3600" b="1" spc="50" dirty="0" err="1">
                <a:ln w="9525" cmpd="sng">
                  <a:noFill/>
                  <a:prstDash val="solid"/>
                </a:ln>
                <a:solidFill>
                  <a:srgbClr val="C00000"/>
                </a:solidFill>
                <a:latin typeface="Times New Roman" panose="02020603050405020304" pitchFamily="18" charset="0"/>
                <a:ea typeface="Roboto" panose="02000000000000000000" pitchFamily="2" charset="0"/>
                <a:cs typeface="Times New Roman" panose="02020603050405020304" pitchFamily="18" charset="0"/>
              </a:rPr>
              <a:t>Rễ</a:t>
            </a:r>
            <a:r>
              <a:rPr lang="en-US" sz="3600" b="1" spc="50" dirty="0">
                <a:ln w="9525" cmpd="sng">
                  <a:noFill/>
                  <a:prstDash val="solid"/>
                </a:ln>
                <a:solidFill>
                  <a:srgbClr val="C00000"/>
                </a:solidFill>
                <a:latin typeface="Times New Roman" panose="02020603050405020304" pitchFamily="18" charset="0"/>
                <a:ea typeface="Roboto" panose="02000000000000000000" pitchFamily="2" charset="0"/>
                <a:cs typeface="Times New Roman" panose="02020603050405020304" pitchFamily="18" charset="0"/>
              </a:rPr>
              <a:t> </a:t>
            </a:r>
            <a:r>
              <a:rPr lang="en-US" sz="3600" b="1" spc="50" dirty="0" err="1">
                <a:ln w="9525" cmpd="sng">
                  <a:noFill/>
                  <a:prstDash val="solid"/>
                </a:ln>
                <a:solidFill>
                  <a:srgbClr val="C00000"/>
                </a:solidFill>
                <a:latin typeface="Times New Roman" panose="02020603050405020304" pitchFamily="18" charset="0"/>
                <a:ea typeface="Roboto" panose="02000000000000000000" pitchFamily="2" charset="0"/>
                <a:cs typeface="Times New Roman" panose="02020603050405020304" pitchFamily="18" charset="0"/>
              </a:rPr>
              <a:t>cây</a:t>
            </a:r>
            <a:endParaRPr lang="en-US" sz="3600" b="1" spc="50" dirty="0">
              <a:ln w="9525" cmpd="sng">
                <a:noFill/>
                <a:prstDash val="solid"/>
              </a:ln>
              <a:solidFill>
                <a:srgbClr val="C00000"/>
              </a:solidFill>
              <a:latin typeface="Times New Roman" panose="02020603050405020304" pitchFamily="18" charset="0"/>
              <a:ea typeface="Roboto" panose="02000000000000000000" pitchFamily="2" charset="0"/>
              <a:cs typeface="Times New Roman" panose="02020603050405020304" pitchFamily="18" charset="0"/>
            </a:endParaRPr>
          </a:p>
        </p:txBody>
      </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8502" y="154549"/>
            <a:ext cx="1023257" cy="1025717"/>
          </a:xfrm>
          <a:prstGeom prst="rect">
            <a:avLst/>
          </a:prstGeom>
        </p:spPr>
      </p:pic>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sp>
        <p:nvSpPr>
          <p:cNvPr id="7" name="Rectangle: Rounded Corners 6">
            <a:extLst>
              <a:ext uri="{FF2B5EF4-FFF2-40B4-BE49-F238E27FC236}">
                <a16:creationId xmlns:a16="http://schemas.microsoft.com/office/drawing/2014/main" id="{A7043CCB-D6A2-E3D4-E3D5-94CA6DC79A43}"/>
              </a:ext>
            </a:extLst>
          </p:cNvPr>
          <p:cNvSpPr/>
          <p:nvPr/>
        </p:nvSpPr>
        <p:spPr>
          <a:xfrm>
            <a:off x="650177" y="5640091"/>
            <a:ext cx="4963130" cy="92959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57F3E1FC-2901-075C-11C3-794C8B6F88CE}"/>
              </a:ext>
            </a:extLst>
          </p:cNvPr>
          <p:cNvSpPr/>
          <p:nvPr/>
        </p:nvSpPr>
        <p:spPr>
          <a:xfrm>
            <a:off x="7861924" y="4163999"/>
            <a:ext cx="2675586" cy="464798"/>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không</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có</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rễ</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chính</a:t>
            </a:r>
            <a:endPar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662838A8-F26D-86F9-3117-E87B27392F98}"/>
              </a:ext>
            </a:extLst>
          </p:cNvPr>
          <p:cNvSpPr/>
          <p:nvPr/>
        </p:nvSpPr>
        <p:spPr>
          <a:xfrm>
            <a:off x="8156320" y="2459640"/>
            <a:ext cx="3192039" cy="464797"/>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có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nhiều</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rễ</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mọc</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từ</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thân</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1" name="Rectangle: Rounded Corners 10">
            <a:extLst>
              <a:ext uri="{FF2B5EF4-FFF2-40B4-BE49-F238E27FC236}">
                <a16:creationId xmlns:a16="http://schemas.microsoft.com/office/drawing/2014/main" id="{7DD6CD29-B3DD-84E0-4F9E-54EB36D7EE41}"/>
              </a:ext>
            </a:extLst>
          </p:cNvPr>
          <p:cNvSpPr/>
          <p:nvPr/>
        </p:nvSpPr>
        <p:spPr>
          <a:xfrm>
            <a:off x="1327051" y="4387946"/>
            <a:ext cx="4249416" cy="464797"/>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có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nhiều</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rễ</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nhỏ</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mọc</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từ</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rễ</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chính</a:t>
            </a:r>
            <a:endPar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Rounded Corners 6">
            <a:extLst>
              <a:ext uri="{FF2B5EF4-FFF2-40B4-BE49-F238E27FC236}">
                <a16:creationId xmlns:a16="http://schemas.microsoft.com/office/drawing/2014/main" id="{A7043CCB-D6A2-E3D4-E3D5-94CA6DC79A43}"/>
              </a:ext>
            </a:extLst>
          </p:cNvPr>
          <p:cNvSpPr/>
          <p:nvPr/>
        </p:nvSpPr>
        <p:spPr>
          <a:xfrm>
            <a:off x="1851603" y="2383543"/>
            <a:ext cx="3789228" cy="464797"/>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có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một</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rễ</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chính</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mọc</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từ</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thân</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47" name="Rectangle: Rounded Corners 6">
            <a:extLst>
              <a:ext uri="{FF2B5EF4-FFF2-40B4-BE49-F238E27FC236}">
                <a16:creationId xmlns:a16="http://schemas.microsoft.com/office/drawing/2014/main" id="{A7043CCB-D6A2-E3D4-E3D5-94CA6DC79A43}"/>
              </a:ext>
            </a:extLst>
          </p:cNvPr>
          <p:cNvSpPr/>
          <p:nvPr/>
        </p:nvSpPr>
        <p:spPr>
          <a:xfrm>
            <a:off x="6679625" y="5656164"/>
            <a:ext cx="4668734" cy="776719"/>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lang="en-US" sz="200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lvl="0" algn="ctr">
              <a:defRPr/>
            </a:pP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48" name="Rectangle: Rounded Corners 7">
            <a:extLst>
              <a:ext uri="{FF2B5EF4-FFF2-40B4-BE49-F238E27FC236}">
                <a16:creationId xmlns:a16="http://schemas.microsoft.com/office/drawing/2014/main" id="{57F3E1FC-2901-075C-11C3-794C8B6F88CE}"/>
              </a:ext>
            </a:extLst>
          </p:cNvPr>
          <p:cNvSpPr/>
          <p:nvPr/>
        </p:nvSpPr>
        <p:spPr>
          <a:xfrm>
            <a:off x="6743793" y="5687407"/>
            <a:ext cx="1476695" cy="464798"/>
          </a:xfrm>
          <a:prstGeom prst="roundRect">
            <a:avLst/>
          </a:prstGeom>
          <a:solidFill>
            <a:schemeClr val="accent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Rễ</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chùm</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49" name="Rectangle: Rounded Corners 7">
            <a:extLst>
              <a:ext uri="{FF2B5EF4-FFF2-40B4-BE49-F238E27FC236}">
                <a16:creationId xmlns:a16="http://schemas.microsoft.com/office/drawing/2014/main" id="{57F3E1FC-2901-075C-11C3-794C8B6F88CE}"/>
              </a:ext>
            </a:extLst>
          </p:cNvPr>
          <p:cNvSpPr/>
          <p:nvPr/>
        </p:nvSpPr>
        <p:spPr>
          <a:xfrm>
            <a:off x="682262" y="5687407"/>
            <a:ext cx="1162580" cy="417481"/>
          </a:xfrm>
          <a:prstGeom prst="roundRect">
            <a:avLst/>
          </a:prstGeom>
          <a:solidFill>
            <a:schemeClr val="accent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Rễ</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cọc</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95587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45833E-6 7.51445E-7 L -0.01055 0.47907 " pathEditMode="relative" rAng="0" ptsTypes="AA">
                                      <p:cBhvr>
                                        <p:cTn id="6" dur="2000" fill="hold"/>
                                        <p:tgtEl>
                                          <p:spTgt spid="43"/>
                                        </p:tgtEl>
                                        <p:attrNameLst>
                                          <p:attrName>ppt_x</p:attrName>
                                          <p:attrName>ppt_y</p:attrName>
                                        </p:attrNameLst>
                                      </p:cBhvr>
                                      <p:rCtr x="-534" y="2395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0 0 L 0 0.25 E" pathEditMode="relative" ptsTypes="">
                                      <p:cBhvr>
                                        <p:cTn id="10" dur="2000" fill="hold"/>
                                        <p:tgtEl>
                                          <p:spTgt spid="11"/>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1000" fill="hold"/>
                                        <p:tgtEl>
                                          <p:spTgt spid="49"/>
                                        </p:tgtEl>
                                        <p:attrNameLst>
                                          <p:attrName>ppt_w</p:attrName>
                                        </p:attrNameLst>
                                      </p:cBhvr>
                                      <p:tavLst>
                                        <p:tav tm="0">
                                          <p:val>
                                            <p:fltVal val="0"/>
                                          </p:val>
                                        </p:tav>
                                        <p:tav tm="100000">
                                          <p:val>
                                            <p:strVal val="#ppt_w"/>
                                          </p:val>
                                        </p:tav>
                                      </p:tavLst>
                                    </p:anim>
                                    <p:anim calcmode="lin" valueType="num">
                                      <p:cBhvr>
                                        <p:cTn id="16" dur="1000" fill="hold"/>
                                        <p:tgtEl>
                                          <p:spTgt spid="49"/>
                                        </p:tgtEl>
                                        <p:attrNameLst>
                                          <p:attrName>ppt_h</p:attrName>
                                        </p:attrNameLst>
                                      </p:cBhvr>
                                      <p:tavLst>
                                        <p:tav tm="0">
                                          <p:val>
                                            <p:fltVal val="0"/>
                                          </p:val>
                                        </p:tav>
                                        <p:tav tm="100000">
                                          <p:val>
                                            <p:strVal val="#ppt_h"/>
                                          </p:val>
                                        </p:tav>
                                      </p:tavLst>
                                    </p:anim>
                                    <p:anim calcmode="lin" valueType="num">
                                      <p:cBhvr>
                                        <p:cTn id="17" dur="1000" fill="hold"/>
                                        <p:tgtEl>
                                          <p:spTgt spid="49"/>
                                        </p:tgtEl>
                                        <p:attrNameLst>
                                          <p:attrName>style.rotation</p:attrName>
                                        </p:attrNameLst>
                                      </p:cBhvr>
                                      <p:tavLst>
                                        <p:tav tm="0">
                                          <p:val>
                                            <p:fltVal val="90"/>
                                          </p:val>
                                        </p:tav>
                                        <p:tav tm="100000">
                                          <p:val>
                                            <p:fltVal val="0"/>
                                          </p:val>
                                        </p:tav>
                                      </p:tavLst>
                                    </p:anim>
                                    <p:animEffect transition="in" filter="fade">
                                      <p:cBhvr>
                                        <p:cTn id="18" dur="10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08333E-7 2.48555E-6 L -0.00664 0.46959 " pathEditMode="relative" rAng="0" ptsTypes="AA">
                                      <p:cBhvr>
                                        <p:cTn id="22" dur="2000" fill="hold"/>
                                        <p:tgtEl>
                                          <p:spTgt spid="10"/>
                                        </p:tgtEl>
                                        <p:attrNameLst>
                                          <p:attrName>ppt_x</p:attrName>
                                          <p:attrName>ppt_y</p:attrName>
                                        </p:attrNameLst>
                                      </p:cBhvr>
                                      <p:rCtr x="-339" y="23468"/>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2.70833E-6 -1.21387E-6 L 2.70833E-6 0.26867 " pathEditMode="relative" rAng="0" ptsTypes="AA">
                                      <p:cBhvr>
                                        <p:cTn id="26" dur="2000" fill="hold"/>
                                        <p:tgtEl>
                                          <p:spTgt spid="8"/>
                                        </p:tgtEl>
                                        <p:attrNameLst>
                                          <p:attrName>ppt_x</p:attrName>
                                          <p:attrName>ppt_y</p:attrName>
                                        </p:attrNameLst>
                                      </p:cBhvr>
                                      <p:rCtr x="0" y="13434"/>
                                    </p:animMotion>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1000" fill="hold"/>
                                        <p:tgtEl>
                                          <p:spTgt spid="48"/>
                                        </p:tgtEl>
                                        <p:attrNameLst>
                                          <p:attrName>ppt_w</p:attrName>
                                        </p:attrNameLst>
                                      </p:cBhvr>
                                      <p:tavLst>
                                        <p:tav tm="0">
                                          <p:val>
                                            <p:fltVal val="0"/>
                                          </p:val>
                                        </p:tav>
                                        <p:tav tm="100000">
                                          <p:val>
                                            <p:strVal val="#ppt_w"/>
                                          </p:val>
                                        </p:tav>
                                      </p:tavLst>
                                    </p:anim>
                                    <p:anim calcmode="lin" valueType="num">
                                      <p:cBhvr>
                                        <p:cTn id="32" dur="1000" fill="hold"/>
                                        <p:tgtEl>
                                          <p:spTgt spid="48"/>
                                        </p:tgtEl>
                                        <p:attrNameLst>
                                          <p:attrName>ppt_h</p:attrName>
                                        </p:attrNameLst>
                                      </p:cBhvr>
                                      <p:tavLst>
                                        <p:tav tm="0">
                                          <p:val>
                                            <p:fltVal val="0"/>
                                          </p:val>
                                        </p:tav>
                                        <p:tav tm="100000">
                                          <p:val>
                                            <p:strVal val="#ppt_h"/>
                                          </p:val>
                                        </p:tav>
                                      </p:tavLst>
                                    </p:anim>
                                    <p:anim calcmode="lin" valueType="num">
                                      <p:cBhvr>
                                        <p:cTn id="33" dur="1000" fill="hold"/>
                                        <p:tgtEl>
                                          <p:spTgt spid="48"/>
                                        </p:tgtEl>
                                        <p:attrNameLst>
                                          <p:attrName>style.rotation</p:attrName>
                                        </p:attrNameLst>
                                      </p:cBhvr>
                                      <p:tavLst>
                                        <p:tav tm="0">
                                          <p:val>
                                            <p:fltVal val="90"/>
                                          </p:val>
                                        </p:tav>
                                        <p:tav tm="100000">
                                          <p:val>
                                            <p:fltVal val="0"/>
                                          </p:val>
                                        </p:tav>
                                      </p:tavLst>
                                    </p:anim>
                                    <p:animEffect transition="in" filter="fade">
                                      <p:cBhvr>
                                        <p:cTn id="34"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43" grpId="0"/>
      <p:bldP spid="48"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8502" y="154549"/>
            <a:ext cx="1023257" cy="1025717"/>
          </a:xfrm>
          <a:prstGeom prst="rect">
            <a:avLst/>
          </a:prstGeom>
        </p:spPr>
      </p:pic>
      <p:grpSp>
        <p:nvGrpSpPr>
          <p:cNvPr id="13" name="Group 12"/>
          <p:cNvGrpSpPr/>
          <p:nvPr/>
        </p:nvGrpSpPr>
        <p:grpSpPr>
          <a:xfrm>
            <a:off x="195811" y="100304"/>
            <a:ext cx="5998282" cy="1261872"/>
            <a:chOff x="195811" y="100304"/>
            <a:chExt cx="5998282" cy="1261872"/>
          </a:xfrm>
        </p:grpSpPr>
        <p:sp>
          <p:nvSpPr>
            <p:cNvPr id="12" name="Freeform: Shape 11">
              <a:extLst>
                <a:ext uri="{FF2B5EF4-FFF2-40B4-BE49-F238E27FC236}">
                  <a16:creationId xmlns:a16="http://schemas.microsoft.com/office/drawing/2014/main" id="{9D570C5E-2279-8A9E-4735-FBED7BAB2C49}"/>
                </a:ext>
              </a:extLst>
            </p:cNvPr>
            <p:cNvSpPr/>
            <p:nvPr/>
          </p:nvSpPr>
          <p:spPr>
            <a:xfrm>
              <a:off x="1459532" y="339073"/>
              <a:ext cx="4734561"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Calibri" panose="020F0502020204030204"/>
                <a:ea typeface="+mn-ea"/>
                <a:cs typeface="+mn-cs"/>
              </a:endParaRPr>
            </a:p>
          </p:txBody>
        </p:sp>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grpSp>
      <p:sp>
        <p:nvSpPr>
          <p:cNvPr id="5" name="TextBox 4">
            <a:extLst>
              <a:ext uri="{FF2B5EF4-FFF2-40B4-BE49-F238E27FC236}">
                <a16:creationId xmlns:a16="http://schemas.microsoft.com/office/drawing/2014/main" id="{39FA7262-49FD-4809-9A9D-FF495D70CE04}"/>
              </a:ext>
            </a:extLst>
          </p:cNvPr>
          <p:cNvSpPr txBox="1"/>
          <p:nvPr/>
        </p:nvSpPr>
        <p:spPr>
          <a:xfrm>
            <a:off x="1750129" y="496027"/>
            <a:ext cx="4169408" cy="523220"/>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
                <a:srgbClr val="FF0000"/>
              </a:buClr>
              <a:buSzTx/>
              <a:buFontTx/>
              <a:buNone/>
              <a:tabLst/>
              <a:defRPr/>
            </a:pPr>
            <a:r>
              <a:rPr lang="en-US" sz="28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3</a:t>
            </a:r>
            <a:r>
              <a:rPr kumimoji="0" lang="en-US"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vi-VN"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Khám phá thân cây</a:t>
            </a:r>
          </a:p>
        </p:txBody>
      </p:sp>
      <p:grpSp>
        <p:nvGrpSpPr>
          <p:cNvPr id="7" name="Group 6"/>
          <p:cNvGrpSpPr/>
          <p:nvPr/>
        </p:nvGrpSpPr>
        <p:grpSpPr>
          <a:xfrm>
            <a:off x="5229726" y="1195340"/>
            <a:ext cx="6484771" cy="5122519"/>
            <a:chOff x="6261751" y="1195340"/>
            <a:chExt cx="5452746" cy="5122519"/>
          </a:xfrm>
        </p:grpSpPr>
        <p:pic>
          <p:nvPicPr>
            <p:cNvPr id="4" name="Picture 3">
              <a:extLst>
                <a:ext uri="{FF2B5EF4-FFF2-40B4-BE49-F238E27FC236}">
                  <a16:creationId xmlns:a16="http://schemas.microsoft.com/office/drawing/2014/main" id="{9F8EF2D8-7DF7-A152-95C0-8C9F592AFB7C}"/>
                </a:ext>
              </a:extLst>
            </p:cNvPr>
            <p:cNvPicPr>
              <a:picLocks noChangeAspect="1"/>
            </p:cNvPicPr>
            <p:nvPr/>
          </p:nvPicPr>
          <p:blipFill rotWithShape="1">
            <a:blip r:embed="rId5"/>
            <a:srcRect l="925" r="-159"/>
            <a:stretch/>
          </p:blipFill>
          <p:spPr>
            <a:xfrm>
              <a:off x="6261751" y="1195340"/>
              <a:ext cx="5452746" cy="4864598"/>
            </a:xfrm>
            <a:prstGeom prst="rect">
              <a:avLst/>
            </a:prstGeom>
          </p:spPr>
        </p:pic>
        <p:sp>
          <p:nvSpPr>
            <p:cNvPr id="6" name="Rectangle 5"/>
            <p:cNvSpPr/>
            <p:nvPr/>
          </p:nvSpPr>
          <p:spPr>
            <a:xfrm>
              <a:off x="8425553" y="5948891"/>
              <a:ext cx="1283368" cy="36896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rPr>
                <a:t>Hình</a:t>
              </a:r>
              <a:r>
                <a:rPr lang="en-US" sz="2400" b="1" dirty="0">
                  <a:solidFill>
                    <a:srgbClr val="C00000"/>
                  </a:solidFill>
                </a:rPr>
                <a:t> 4</a:t>
              </a:r>
            </a:p>
          </p:txBody>
        </p:sp>
      </p:grpSp>
      <p:sp>
        <p:nvSpPr>
          <p:cNvPr id="10" name="Cloud Callout 9"/>
          <p:cNvSpPr/>
          <p:nvPr/>
        </p:nvSpPr>
        <p:spPr>
          <a:xfrm>
            <a:off x="531861" y="1195340"/>
            <a:ext cx="4232643" cy="1082639"/>
          </a:xfrm>
          <a:prstGeom prst="cloudCallout">
            <a:avLst>
              <a:gd name="adj1" fmla="val 17014"/>
              <a:gd name="adj2" fmla="val 101578"/>
            </a:avLst>
          </a:prstGeom>
        </p:spPr>
        <p:style>
          <a:lnRef idx="2">
            <a:schemeClr val="accent1"/>
          </a:lnRef>
          <a:fillRef idx="1">
            <a:schemeClr val="lt1"/>
          </a:fillRef>
          <a:effectRef idx="0">
            <a:schemeClr val="accent1"/>
          </a:effectRef>
          <a:fontRef idx="minor">
            <a:schemeClr val="dk1"/>
          </a:fontRef>
        </p:style>
        <p:txBody>
          <a:bodyPr vert="horz" rtlCol="0" anchor="t"/>
          <a:lstStyle/>
          <a:p>
            <a:pPr lvl="0" algn="ctr">
              <a:defRPr/>
            </a:pP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HĐ </a:t>
            </a:r>
            <a:r>
              <a:rPr lang="en-US" sz="24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nhóm</a:t>
            </a: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đôi</a:t>
            </a: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Thời</a:t>
            </a: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gian</a:t>
            </a: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 5 </a:t>
            </a:r>
            <a:r>
              <a:rPr lang="en-US" sz="24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phút</a:t>
            </a: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50" name="TextBox 49"/>
          <p:cNvSpPr txBox="1"/>
          <p:nvPr/>
        </p:nvSpPr>
        <p:spPr>
          <a:xfrm>
            <a:off x="326717" y="2963276"/>
            <a:ext cx="4437788" cy="3016210"/>
          </a:xfrm>
          <a:prstGeom prst="rect">
            <a:avLst/>
          </a:prstGeom>
          <a:noFill/>
          <a:ln>
            <a:solidFill>
              <a:srgbClr val="EA4679"/>
            </a:solidFill>
          </a:ln>
        </p:spPr>
        <p:txBody>
          <a:bodyPr wrap="square" rtlCol="0">
            <a:spAutoFit/>
          </a:bodyPr>
          <a:lstStyle/>
          <a:p>
            <a:pPr lvl="0" algn="ctr">
              <a:defRPr/>
            </a:pPr>
            <a:r>
              <a:rPr lang="en-US" altLang="zh-CN" sz="2200" b="1" dirty="0">
                <a:solidFill>
                  <a:srgbClr val="00B050"/>
                </a:solidFill>
                <a:latin typeface="Pangolin" panose="00000500000000000000" pitchFamily="2" charset="0"/>
                <a:ea typeface="Roboto" panose="02000000000000000000" pitchFamily="2" charset="0"/>
              </a:rPr>
              <a:t>PHIẾU HỌC TẬP SỐ 2</a:t>
            </a:r>
            <a:endParaRPr lang="en-US" sz="2200" dirty="0">
              <a:solidFill>
                <a:prstClr val="black"/>
              </a:solidFill>
              <a:latin typeface="Times New Roman" pitchFamily="18" charset="0"/>
              <a:ea typeface="Open Sans" panose="020B0606030504020204" pitchFamily="34" charset="0"/>
              <a:cs typeface="Times New Roman" pitchFamily="18" charset="0"/>
            </a:endParaRPr>
          </a:p>
          <a:p>
            <a:pPr lvl="0" algn="ctr">
              <a:defRPr/>
            </a:pP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Em</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hãy</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quan</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sát</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hình</a:t>
            </a:r>
            <a:r>
              <a:rPr lang="en-US" sz="2400" dirty="0">
                <a:solidFill>
                  <a:srgbClr val="C00000"/>
                </a:solidFill>
                <a:latin typeface="Times New Roman" pitchFamily="18" charset="0"/>
                <a:ea typeface="Open Sans" panose="020B0606030504020204" pitchFamily="34" charset="0"/>
                <a:cs typeface="Times New Roman" pitchFamily="18" charset="0"/>
              </a:rPr>
              <a:t> 4 (SGK) </a:t>
            </a:r>
            <a:r>
              <a:rPr lang="en-US" sz="2400" dirty="0" err="1">
                <a:solidFill>
                  <a:srgbClr val="C00000"/>
                </a:solidFill>
                <a:latin typeface="Times New Roman" pitchFamily="18" charset="0"/>
                <a:ea typeface="Open Sans" panose="020B0606030504020204" pitchFamily="34" charset="0"/>
                <a:cs typeface="Times New Roman" pitchFamily="18" charset="0"/>
              </a:rPr>
              <a:t>và</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nêu</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loại</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thân</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cây</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tương</a:t>
            </a:r>
            <a:r>
              <a:rPr lang="en-US" sz="2400" dirty="0">
                <a:solidFill>
                  <a:srgbClr val="C00000"/>
                </a:solidFill>
                <a:latin typeface="Times New Roman" pitchFamily="18" charset="0"/>
                <a:ea typeface="Open Sans" panose="020B0606030504020204" pitchFamily="34" charset="0"/>
                <a:cs typeface="Times New Roman" pitchFamily="18" charset="0"/>
              </a:rPr>
              <a:t> </a:t>
            </a:r>
            <a:r>
              <a:rPr lang="en-US" sz="2400" dirty="0" err="1">
                <a:solidFill>
                  <a:srgbClr val="C00000"/>
                </a:solidFill>
                <a:latin typeface="Times New Roman" pitchFamily="18" charset="0"/>
                <a:ea typeface="Open Sans" panose="020B0606030504020204" pitchFamily="34" charset="0"/>
                <a:cs typeface="Times New Roman" pitchFamily="18" charset="0"/>
              </a:rPr>
              <a:t>ứng</a:t>
            </a:r>
            <a:endParaRPr lang="en-US" sz="2400" dirty="0">
              <a:solidFill>
                <a:srgbClr val="C00000"/>
              </a:solidFill>
              <a:latin typeface="Times New Roman" pitchFamily="18" charset="0"/>
              <a:ea typeface="Open Sans" panose="020B0606030504020204" pitchFamily="34" charset="0"/>
              <a:cs typeface="Times New Roman" pitchFamily="18" charset="0"/>
            </a:endParaRP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leo</a:t>
            </a:r>
            <a:r>
              <a:rPr lang="en-US" altLang="zh-CN" sz="2400" dirty="0">
                <a:solidFill>
                  <a:srgbClr val="002060"/>
                </a:solidFill>
                <a:latin typeface="Roboto" panose="02000000000000000000" pitchFamily="2" charset="0"/>
                <a:ea typeface="Roboto" panose="02000000000000000000" pitchFamily="2" charset="0"/>
              </a:rPr>
              <a:t>……………………………..</a:t>
            </a: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đứng</a:t>
            </a:r>
            <a:r>
              <a:rPr lang="en-US" altLang="zh-CN" sz="2400" dirty="0">
                <a:solidFill>
                  <a:srgbClr val="002060"/>
                </a:solidFill>
                <a:latin typeface="Roboto" panose="02000000000000000000" pitchFamily="2" charset="0"/>
                <a:ea typeface="Roboto" panose="02000000000000000000" pitchFamily="2" charset="0"/>
              </a:rPr>
              <a:t>……………….……..…</a:t>
            </a: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bò</a:t>
            </a:r>
            <a:r>
              <a:rPr lang="en-US" altLang="zh-CN" sz="2400" dirty="0">
                <a:solidFill>
                  <a:srgbClr val="002060"/>
                </a:solidFill>
                <a:latin typeface="Roboto" panose="02000000000000000000" pitchFamily="2" charset="0"/>
                <a:ea typeface="Roboto" panose="02000000000000000000" pitchFamily="2" charset="0"/>
              </a:rPr>
              <a:t> ….…………….….…….…</a:t>
            </a: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gỗ</a:t>
            </a:r>
            <a:r>
              <a:rPr lang="en-US" altLang="zh-CN" sz="2400" dirty="0">
                <a:solidFill>
                  <a:srgbClr val="002060"/>
                </a:solidFill>
                <a:latin typeface="Roboto" panose="02000000000000000000" pitchFamily="2" charset="0"/>
                <a:ea typeface="Roboto" panose="02000000000000000000" pitchFamily="2" charset="0"/>
              </a:rPr>
              <a:t> …………..…….….………</a:t>
            </a: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thảo</a:t>
            </a:r>
            <a:r>
              <a:rPr lang="en-US" altLang="zh-CN" sz="2400" dirty="0">
                <a:solidFill>
                  <a:srgbClr val="002060"/>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216522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500" fill="hold"/>
                                        <p:tgtEl>
                                          <p:spTgt spid="50"/>
                                        </p:tgtEl>
                                        <p:attrNameLst>
                                          <p:attrName>ppt_w</p:attrName>
                                        </p:attrNameLst>
                                      </p:cBhvr>
                                      <p:tavLst>
                                        <p:tav tm="0">
                                          <p:val>
                                            <p:fltVal val="0"/>
                                          </p:val>
                                        </p:tav>
                                        <p:tav tm="100000">
                                          <p:val>
                                            <p:strVal val="#ppt_w"/>
                                          </p:val>
                                        </p:tav>
                                      </p:tavLst>
                                    </p:anim>
                                    <p:anim calcmode="lin" valueType="num">
                                      <p:cBhvr>
                                        <p:cTn id="18" dur="500" fill="hold"/>
                                        <p:tgtEl>
                                          <p:spTgt spid="50"/>
                                        </p:tgtEl>
                                        <p:attrNameLst>
                                          <p:attrName>ppt_h</p:attrName>
                                        </p:attrNameLst>
                                      </p:cBhvr>
                                      <p:tavLst>
                                        <p:tav tm="0">
                                          <p:val>
                                            <p:fltVal val="0"/>
                                          </p:val>
                                        </p:tav>
                                        <p:tav tm="100000">
                                          <p:val>
                                            <p:strVal val="#ppt_h"/>
                                          </p:val>
                                        </p:tav>
                                      </p:tavLst>
                                    </p:anim>
                                    <p:animEffect transition="in" filter="fade">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style.rotation</p:attrName>
                                        </p:attrNameLst>
                                      </p:cBhvr>
                                      <p:tavLst>
                                        <p:tav tm="0">
                                          <p:val>
                                            <p:fltVal val="90"/>
                                          </p:val>
                                        </p:tav>
                                        <p:tav tm="100000">
                                          <p:val>
                                            <p:fltVal val="0"/>
                                          </p:val>
                                        </p:tav>
                                      </p:tavLst>
                                    </p:anim>
                                    <p:animEffect transition="in" filter="fade">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4551" y="295022"/>
            <a:ext cx="753951" cy="724225"/>
          </a:xfrm>
          <a:prstGeom prst="rect">
            <a:avLst/>
          </a:prstGeom>
        </p:spPr>
      </p:pic>
      <p:grpSp>
        <p:nvGrpSpPr>
          <p:cNvPr id="13" name="Group 12"/>
          <p:cNvGrpSpPr/>
          <p:nvPr/>
        </p:nvGrpSpPr>
        <p:grpSpPr>
          <a:xfrm>
            <a:off x="1144237" y="126701"/>
            <a:ext cx="5998282" cy="1261872"/>
            <a:chOff x="195811" y="100304"/>
            <a:chExt cx="5998282" cy="1261872"/>
          </a:xfrm>
        </p:grpSpPr>
        <p:sp>
          <p:nvSpPr>
            <p:cNvPr id="12" name="Freeform: Shape 11">
              <a:extLst>
                <a:ext uri="{FF2B5EF4-FFF2-40B4-BE49-F238E27FC236}">
                  <a16:creationId xmlns:a16="http://schemas.microsoft.com/office/drawing/2014/main" id="{9D570C5E-2279-8A9E-4735-FBED7BAB2C49}"/>
                </a:ext>
              </a:extLst>
            </p:cNvPr>
            <p:cNvSpPr/>
            <p:nvPr/>
          </p:nvSpPr>
          <p:spPr>
            <a:xfrm>
              <a:off x="1459532" y="339073"/>
              <a:ext cx="4734561" cy="837128"/>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Calibri" panose="020F0502020204030204"/>
                <a:ea typeface="+mn-ea"/>
                <a:cs typeface="+mn-cs"/>
              </a:endParaRPr>
            </a:p>
          </p:txBody>
        </p:sp>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grpSp>
      <p:sp>
        <p:nvSpPr>
          <p:cNvPr id="5" name="TextBox 4">
            <a:extLst>
              <a:ext uri="{FF2B5EF4-FFF2-40B4-BE49-F238E27FC236}">
                <a16:creationId xmlns:a16="http://schemas.microsoft.com/office/drawing/2014/main" id="{39FA7262-49FD-4809-9A9D-FF495D70CE04}"/>
              </a:ext>
            </a:extLst>
          </p:cNvPr>
          <p:cNvSpPr txBox="1"/>
          <p:nvPr/>
        </p:nvSpPr>
        <p:spPr>
          <a:xfrm>
            <a:off x="2690534" y="496027"/>
            <a:ext cx="4169408" cy="523220"/>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
                <a:srgbClr val="FF0000"/>
              </a:buClr>
              <a:buSzTx/>
              <a:buFontTx/>
              <a:buNone/>
              <a:tabLst/>
              <a:defRPr/>
            </a:pPr>
            <a:r>
              <a:rPr lang="en-US" sz="28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3</a:t>
            </a:r>
            <a:r>
              <a:rPr kumimoji="0" lang="en-US"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vi-VN" sz="2800" b="1" i="0"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 Khám phá thân cây</a:t>
            </a:r>
          </a:p>
        </p:txBody>
      </p:sp>
      <p:grpSp>
        <p:nvGrpSpPr>
          <p:cNvPr id="7" name="Group 6"/>
          <p:cNvGrpSpPr/>
          <p:nvPr/>
        </p:nvGrpSpPr>
        <p:grpSpPr>
          <a:xfrm>
            <a:off x="5362206" y="1176201"/>
            <a:ext cx="5692536" cy="5122519"/>
            <a:chOff x="6261751" y="1195340"/>
            <a:chExt cx="5452746" cy="5122519"/>
          </a:xfrm>
        </p:grpSpPr>
        <p:pic>
          <p:nvPicPr>
            <p:cNvPr id="4" name="Picture 3">
              <a:extLst>
                <a:ext uri="{FF2B5EF4-FFF2-40B4-BE49-F238E27FC236}">
                  <a16:creationId xmlns:a16="http://schemas.microsoft.com/office/drawing/2014/main" id="{9F8EF2D8-7DF7-A152-95C0-8C9F592AFB7C}"/>
                </a:ext>
              </a:extLst>
            </p:cNvPr>
            <p:cNvPicPr>
              <a:picLocks noChangeAspect="1"/>
            </p:cNvPicPr>
            <p:nvPr/>
          </p:nvPicPr>
          <p:blipFill rotWithShape="1">
            <a:blip r:embed="rId5"/>
            <a:srcRect l="925" r="-159"/>
            <a:stretch/>
          </p:blipFill>
          <p:spPr>
            <a:xfrm>
              <a:off x="6261751" y="1195340"/>
              <a:ext cx="5452746" cy="4864598"/>
            </a:xfrm>
            <a:prstGeom prst="rect">
              <a:avLst/>
            </a:prstGeom>
          </p:spPr>
        </p:pic>
        <p:sp>
          <p:nvSpPr>
            <p:cNvPr id="6" name="Rectangle 5"/>
            <p:cNvSpPr/>
            <p:nvPr/>
          </p:nvSpPr>
          <p:spPr>
            <a:xfrm>
              <a:off x="8425553" y="5948891"/>
              <a:ext cx="1283368" cy="36896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rPr>
                <a:t>Hình</a:t>
              </a:r>
              <a:r>
                <a:rPr lang="en-US" sz="2400" b="1" dirty="0">
                  <a:solidFill>
                    <a:srgbClr val="C00000"/>
                  </a:solidFill>
                </a:rPr>
                <a:t> 4</a:t>
              </a:r>
            </a:p>
          </p:txBody>
        </p:sp>
      </p:grpSp>
      <p:sp>
        <p:nvSpPr>
          <p:cNvPr id="10" name="Cloud Callout 9"/>
          <p:cNvSpPr/>
          <p:nvPr/>
        </p:nvSpPr>
        <p:spPr>
          <a:xfrm>
            <a:off x="1418952" y="1336342"/>
            <a:ext cx="3425579" cy="1082639"/>
          </a:xfrm>
          <a:prstGeom prst="cloudCallout">
            <a:avLst>
              <a:gd name="adj1" fmla="val 17014"/>
              <a:gd name="adj2" fmla="val 101578"/>
            </a:avLst>
          </a:prstGeom>
        </p:spPr>
        <p:style>
          <a:lnRef idx="2">
            <a:schemeClr val="accent1"/>
          </a:lnRef>
          <a:fillRef idx="1">
            <a:schemeClr val="lt1"/>
          </a:fillRef>
          <a:effectRef idx="0">
            <a:schemeClr val="accent1"/>
          </a:effectRef>
          <a:fontRef idx="minor">
            <a:schemeClr val="dk1"/>
          </a:fontRef>
        </p:style>
        <p:txBody>
          <a:bodyPr vert="horz" rtlCol="0" anchor="t"/>
          <a:lstStyle/>
          <a:p>
            <a:pPr lvl="0" algn="ctr">
              <a:defRPr/>
            </a:pP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HĐ </a:t>
            </a:r>
            <a:r>
              <a:rPr lang="en-US" sz="20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nhóm</a:t>
            </a: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đôi</a:t>
            </a: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Thời</a:t>
            </a: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gian</a:t>
            </a: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 5 </a:t>
            </a:r>
            <a:r>
              <a:rPr lang="en-US" sz="20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phút</a:t>
            </a:r>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50" name="TextBox 49"/>
          <p:cNvSpPr txBox="1"/>
          <p:nvPr/>
        </p:nvSpPr>
        <p:spPr>
          <a:xfrm>
            <a:off x="1338925" y="2963276"/>
            <a:ext cx="3807773" cy="2554545"/>
          </a:xfrm>
          <a:prstGeom prst="rect">
            <a:avLst/>
          </a:prstGeom>
          <a:noFill/>
          <a:ln>
            <a:solidFill>
              <a:srgbClr val="EA4679"/>
            </a:solidFill>
          </a:ln>
        </p:spPr>
        <p:txBody>
          <a:bodyPr wrap="square" rtlCol="0">
            <a:spAutoFit/>
          </a:bodyPr>
          <a:lstStyle/>
          <a:p>
            <a:pPr lvl="0" algn="ctr">
              <a:defRPr/>
            </a:pPr>
            <a:r>
              <a:rPr lang="en-US" altLang="zh-CN" sz="2000" b="1" dirty="0">
                <a:solidFill>
                  <a:srgbClr val="00B050"/>
                </a:solidFill>
                <a:latin typeface="Pangolin" panose="00000500000000000000" pitchFamily="2" charset="0"/>
                <a:ea typeface="Roboto" panose="02000000000000000000" pitchFamily="2" charset="0"/>
              </a:rPr>
              <a:t>PHIẾU HỌC TẬP SỐ 2</a:t>
            </a:r>
            <a:endParaRPr lang="en-US" sz="2000" dirty="0">
              <a:solidFill>
                <a:prstClr val="black"/>
              </a:solidFill>
              <a:latin typeface="Times New Roman" pitchFamily="18" charset="0"/>
              <a:ea typeface="Open Sans" panose="020B0606030504020204" pitchFamily="34" charset="0"/>
              <a:cs typeface="Times New Roman" pitchFamily="18" charset="0"/>
            </a:endParaRPr>
          </a:p>
          <a:p>
            <a:pPr lvl="0" algn="ctr">
              <a:defRPr/>
            </a:pP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Em</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hãy</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quan</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sát</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hình</a:t>
            </a:r>
            <a:r>
              <a:rPr lang="en-US" sz="2000" dirty="0">
                <a:solidFill>
                  <a:srgbClr val="C00000"/>
                </a:solidFill>
                <a:latin typeface="Times New Roman" pitchFamily="18" charset="0"/>
                <a:ea typeface="Open Sans" panose="020B0606030504020204" pitchFamily="34" charset="0"/>
                <a:cs typeface="Times New Roman" pitchFamily="18" charset="0"/>
              </a:rPr>
              <a:t> 4 (SGK) </a:t>
            </a:r>
            <a:r>
              <a:rPr lang="en-US" sz="2000" dirty="0" err="1">
                <a:solidFill>
                  <a:srgbClr val="C00000"/>
                </a:solidFill>
                <a:latin typeface="Times New Roman" pitchFamily="18" charset="0"/>
                <a:ea typeface="Open Sans" panose="020B0606030504020204" pitchFamily="34" charset="0"/>
                <a:cs typeface="Times New Roman" pitchFamily="18" charset="0"/>
              </a:rPr>
              <a:t>và</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nêu</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loại</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thân</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cây</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tương</a:t>
            </a:r>
            <a:r>
              <a:rPr lang="en-US" sz="2000" dirty="0">
                <a:solidFill>
                  <a:srgbClr val="C00000"/>
                </a:solidFill>
                <a:latin typeface="Times New Roman" pitchFamily="18" charset="0"/>
                <a:ea typeface="Open Sans" panose="020B0606030504020204" pitchFamily="34" charset="0"/>
                <a:cs typeface="Times New Roman" pitchFamily="18" charset="0"/>
              </a:rPr>
              <a:t> </a:t>
            </a:r>
            <a:r>
              <a:rPr lang="en-US" sz="2000" dirty="0" err="1">
                <a:solidFill>
                  <a:srgbClr val="C00000"/>
                </a:solidFill>
                <a:latin typeface="Times New Roman" pitchFamily="18" charset="0"/>
                <a:ea typeface="Open Sans" panose="020B0606030504020204" pitchFamily="34" charset="0"/>
                <a:cs typeface="Times New Roman" pitchFamily="18" charset="0"/>
              </a:rPr>
              <a:t>ứng</a:t>
            </a:r>
            <a:endParaRPr lang="en-US" sz="2000" dirty="0">
              <a:solidFill>
                <a:srgbClr val="C00000"/>
              </a:solidFill>
              <a:latin typeface="Times New Roman" pitchFamily="18" charset="0"/>
              <a:ea typeface="Open Sans" panose="020B0606030504020204" pitchFamily="34" charset="0"/>
              <a:cs typeface="Times New Roman" pitchFamily="18" charset="0"/>
            </a:endParaRPr>
          </a:p>
          <a:p>
            <a:pPr algn="just">
              <a:defRPr/>
            </a:pPr>
            <a:r>
              <a:rPr lang="en-US" altLang="zh-CN" sz="2000" dirty="0" err="1">
                <a:solidFill>
                  <a:srgbClr val="002060"/>
                </a:solidFill>
                <a:latin typeface="Roboto" panose="02000000000000000000" pitchFamily="2" charset="0"/>
                <a:ea typeface="Roboto" panose="02000000000000000000" pitchFamily="2" charset="0"/>
              </a:rPr>
              <a:t>Cây</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thân</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leo</a:t>
            </a:r>
            <a:r>
              <a:rPr lang="en-US" altLang="zh-CN" sz="2000" dirty="0">
                <a:solidFill>
                  <a:srgbClr val="002060"/>
                </a:solidFill>
                <a:latin typeface="Roboto" panose="02000000000000000000" pitchFamily="2" charset="0"/>
                <a:ea typeface="Roboto" panose="02000000000000000000" pitchFamily="2" charset="0"/>
              </a:rPr>
              <a:t>……………………………..</a:t>
            </a:r>
          </a:p>
          <a:p>
            <a:pPr algn="just">
              <a:defRPr/>
            </a:pPr>
            <a:r>
              <a:rPr lang="en-US" altLang="zh-CN" sz="2000" dirty="0" err="1">
                <a:solidFill>
                  <a:srgbClr val="002060"/>
                </a:solidFill>
                <a:latin typeface="Roboto" panose="02000000000000000000" pitchFamily="2" charset="0"/>
                <a:ea typeface="Roboto" panose="02000000000000000000" pitchFamily="2" charset="0"/>
              </a:rPr>
              <a:t>Cây</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thân</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đứng</a:t>
            </a:r>
            <a:r>
              <a:rPr lang="en-US" altLang="zh-CN" sz="2000" dirty="0">
                <a:solidFill>
                  <a:srgbClr val="002060"/>
                </a:solidFill>
                <a:latin typeface="Roboto" panose="02000000000000000000" pitchFamily="2" charset="0"/>
                <a:ea typeface="Roboto" panose="02000000000000000000" pitchFamily="2" charset="0"/>
              </a:rPr>
              <a:t>……………….……..…</a:t>
            </a:r>
          </a:p>
          <a:p>
            <a:pPr algn="just">
              <a:defRPr/>
            </a:pPr>
            <a:r>
              <a:rPr lang="en-US" altLang="zh-CN" sz="2000" dirty="0" err="1">
                <a:solidFill>
                  <a:srgbClr val="002060"/>
                </a:solidFill>
                <a:latin typeface="Roboto" panose="02000000000000000000" pitchFamily="2" charset="0"/>
                <a:ea typeface="Roboto" panose="02000000000000000000" pitchFamily="2" charset="0"/>
              </a:rPr>
              <a:t>Cây</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thân</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bò</a:t>
            </a:r>
            <a:r>
              <a:rPr lang="en-US" altLang="zh-CN" sz="2000" dirty="0">
                <a:solidFill>
                  <a:srgbClr val="002060"/>
                </a:solidFill>
                <a:latin typeface="Roboto" panose="02000000000000000000" pitchFamily="2" charset="0"/>
                <a:ea typeface="Roboto" panose="02000000000000000000" pitchFamily="2" charset="0"/>
              </a:rPr>
              <a:t> ….…………….….…….…</a:t>
            </a:r>
          </a:p>
          <a:p>
            <a:pPr algn="just">
              <a:defRPr/>
            </a:pPr>
            <a:r>
              <a:rPr lang="en-US" altLang="zh-CN" sz="2000" dirty="0" err="1">
                <a:solidFill>
                  <a:srgbClr val="002060"/>
                </a:solidFill>
                <a:latin typeface="Roboto" panose="02000000000000000000" pitchFamily="2" charset="0"/>
                <a:ea typeface="Roboto" panose="02000000000000000000" pitchFamily="2" charset="0"/>
              </a:rPr>
              <a:t>Cây</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thân</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gỗ</a:t>
            </a:r>
            <a:r>
              <a:rPr lang="en-US" altLang="zh-CN" sz="2000" dirty="0">
                <a:solidFill>
                  <a:srgbClr val="002060"/>
                </a:solidFill>
                <a:latin typeface="Roboto" panose="02000000000000000000" pitchFamily="2" charset="0"/>
                <a:ea typeface="Roboto" panose="02000000000000000000" pitchFamily="2" charset="0"/>
              </a:rPr>
              <a:t> …………..…….….………</a:t>
            </a:r>
          </a:p>
          <a:p>
            <a:pPr algn="just">
              <a:defRPr/>
            </a:pPr>
            <a:r>
              <a:rPr lang="en-US" altLang="zh-CN" sz="2000" dirty="0" err="1">
                <a:solidFill>
                  <a:srgbClr val="002060"/>
                </a:solidFill>
                <a:latin typeface="Roboto" panose="02000000000000000000" pitchFamily="2" charset="0"/>
                <a:ea typeface="Roboto" panose="02000000000000000000" pitchFamily="2" charset="0"/>
              </a:rPr>
              <a:t>Cây</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thân</a:t>
            </a:r>
            <a:r>
              <a:rPr lang="en-US" altLang="zh-CN" sz="2000" dirty="0">
                <a:solidFill>
                  <a:srgbClr val="002060"/>
                </a:solidFill>
                <a:latin typeface="Roboto" panose="02000000000000000000" pitchFamily="2" charset="0"/>
                <a:ea typeface="Roboto" panose="02000000000000000000" pitchFamily="2" charset="0"/>
              </a:rPr>
              <a:t> </a:t>
            </a:r>
            <a:r>
              <a:rPr lang="en-US" altLang="zh-CN" sz="2000" dirty="0" err="1">
                <a:solidFill>
                  <a:srgbClr val="002060"/>
                </a:solidFill>
                <a:latin typeface="Roboto" panose="02000000000000000000" pitchFamily="2" charset="0"/>
                <a:ea typeface="Roboto" panose="02000000000000000000" pitchFamily="2" charset="0"/>
              </a:rPr>
              <a:t>thảo</a:t>
            </a:r>
            <a:r>
              <a:rPr lang="en-US" altLang="zh-CN" sz="2000" dirty="0">
                <a:solidFill>
                  <a:srgbClr val="002060"/>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94221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500" fill="hold"/>
                                        <p:tgtEl>
                                          <p:spTgt spid="50"/>
                                        </p:tgtEl>
                                        <p:attrNameLst>
                                          <p:attrName>ppt_w</p:attrName>
                                        </p:attrNameLst>
                                      </p:cBhvr>
                                      <p:tavLst>
                                        <p:tav tm="0">
                                          <p:val>
                                            <p:fltVal val="0"/>
                                          </p:val>
                                        </p:tav>
                                        <p:tav tm="100000">
                                          <p:val>
                                            <p:strVal val="#ppt_w"/>
                                          </p:val>
                                        </p:tav>
                                      </p:tavLst>
                                    </p:anim>
                                    <p:anim calcmode="lin" valueType="num">
                                      <p:cBhvr>
                                        <p:cTn id="18" dur="500" fill="hold"/>
                                        <p:tgtEl>
                                          <p:spTgt spid="50"/>
                                        </p:tgtEl>
                                        <p:attrNameLst>
                                          <p:attrName>ppt_h</p:attrName>
                                        </p:attrNameLst>
                                      </p:cBhvr>
                                      <p:tavLst>
                                        <p:tav tm="0">
                                          <p:val>
                                            <p:fltVal val="0"/>
                                          </p:val>
                                        </p:tav>
                                        <p:tav tm="100000">
                                          <p:val>
                                            <p:strVal val="#ppt_h"/>
                                          </p:val>
                                        </p:tav>
                                      </p:tavLst>
                                    </p:anim>
                                    <p:animEffect transition="in" filter="fade">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style.rotation</p:attrName>
                                        </p:attrNameLst>
                                      </p:cBhvr>
                                      <p:tavLst>
                                        <p:tav tm="0">
                                          <p:val>
                                            <p:fltVal val="90"/>
                                          </p:val>
                                        </p:tav>
                                        <p:tav tm="100000">
                                          <p:val>
                                            <p:fltVal val="0"/>
                                          </p:val>
                                        </p:tav>
                                      </p:tavLst>
                                    </p:anim>
                                    <p:animEffect transition="in" filter="fade">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4D7DB39F-82BD-AD8C-FD59-9279D13F67C1}"/>
              </a:ext>
            </a:extLst>
          </p:cNvPr>
          <p:cNvGrpSpPr/>
          <p:nvPr/>
        </p:nvGrpSpPr>
        <p:grpSpPr>
          <a:xfrm rot="10800000">
            <a:off x="-461734" y="-526030"/>
            <a:ext cx="3593475" cy="7456600"/>
            <a:chOff x="9107170" y="-77900"/>
            <a:chExt cx="3307048" cy="7164499"/>
          </a:xfrm>
        </p:grpSpPr>
        <p:grpSp>
          <p:nvGrpSpPr>
            <p:cNvPr id="78" name="Group 77">
              <a:extLst>
                <a:ext uri="{FF2B5EF4-FFF2-40B4-BE49-F238E27FC236}">
                  <a16:creationId xmlns:a16="http://schemas.microsoft.com/office/drawing/2014/main" id="{17EE64BB-239A-F4B2-4895-56A5F607CA2D}"/>
                </a:ext>
              </a:extLst>
            </p:cNvPr>
            <p:cNvGrpSpPr/>
            <p:nvPr/>
          </p:nvGrpSpPr>
          <p:grpSpPr>
            <a:xfrm>
              <a:off x="9107170" y="-47625"/>
              <a:ext cx="3078131" cy="6905625"/>
              <a:chOff x="9107170" y="-47625"/>
              <a:chExt cx="3078131" cy="6905625"/>
            </a:xfrm>
          </p:grpSpPr>
          <p:grpSp>
            <p:nvGrpSpPr>
              <p:cNvPr id="89" name="Group 88">
                <a:extLst>
                  <a:ext uri="{FF2B5EF4-FFF2-40B4-BE49-F238E27FC236}">
                    <a16:creationId xmlns:a16="http://schemas.microsoft.com/office/drawing/2014/main" id="{0E6E19D9-9A06-A3EA-C908-9CF841AFB5C5}"/>
                  </a:ext>
                </a:extLst>
              </p:cNvPr>
              <p:cNvGrpSpPr>
                <a:grpSpLocks/>
              </p:cNvGrpSpPr>
              <p:nvPr/>
            </p:nvGrpSpPr>
            <p:grpSpPr bwMode="auto">
              <a:xfrm>
                <a:off x="9107170" y="100965"/>
                <a:ext cx="3077845" cy="6757035"/>
                <a:chOff x="6083" y="4723"/>
                <a:chExt cx="4847" cy="10641"/>
              </a:xfrm>
            </p:grpSpPr>
            <p:sp>
              <p:nvSpPr>
                <p:cNvPr id="92" name="Freeform 5579">
                  <a:extLst>
                    <a:ext uri="{FF2B5EF4-FFF2-40B4-BE49-F238E27FC236}">
                      <a16:creationId xmlns:a16="http://schemas.microsoft.com/office/drawing/2014/main" id="{F28807E9-C839-656A-8B0B-92C6C6842496}"/>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90" name="Group 89">
                <a:extLst>
                  <a:ext uri="{FF2B5EF4-FFF2-40B4-BE49-F238E27FC236}">
                    <a16:creationId xmlns:a16="http://schemas.microsoft.com/office/drawing/2014/main" id="{73D7FEA9-8F70-05D7-D818-9D9B0BB21602}"/>
                  </a:ext>
                </a:extLst>
              </p:cNvPr>
              <p:cNvGrpSpPr>
                <a:grpSpLocks/>
              </p:cNvGrpSpPr>
              <p:nvPr/>
            </p:nvGrpSpPr>
            <p:grpSpPr bwMode="auto">
              <a:xfrm>
                <a:off x="10814336" y="-47625"/>
                <a:ext cx="1370965" cy="3334385"/>
                <a:chOff x="8782" y="-75"/>
                <a:chExt cx="2159" cy="5251"/>
              </a:xfrm>
              <a:solidFill>
                <a:srgbClr val="E4F0D8"/>
              </a:solidFill>
            </p:grpSpPr>
            <p:sp>
              <p:nvSpPr>
                <p:cNvPr id="91" name="Freeform 5577">
                  <a:extLst>
                    <a:ext uri="{FF2B5EF4-FFF2-40B4-BE49-F238E27FC236}">
                      <a16:creationId xmlns:a16="http://schemas.microsoft.com/office/drawing/2014/main" id="{F103FD7E-9C54-0E1A-C5BB-15EB82685199}"/>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79" name="Group 78">
              <a:extLst>
                <a:ext uri="{FF2B5EF4-FFF2-40B4-BE49-F238E27FC236}">
                  <a16:creationId xmlns:a16="http://schemas.microsoft.com/office/drawing/2014/main" id="{4DEB963A-D7D8-894D-3AD4-762EB6478878}"/>
                </a:ext>
              </a:extLst>
            </p:cNvPr>
            <p:cNvGrpSpPr/>
            <p:nvPr/>
          </p:nvGrpSpPr>
          <p:grpSpPr>
            <a:xfrm>
              <a:off x="9229090" y="-50800"/>
              <a:ext cx="3078131" cy="7013798"/>
              <a:chOff x="9089390" y="0"/>
              <a:chExt cx="3078131" cy="6858000"/>
            </a:xfrm>
            <a:solidFill>
              <a:srgbClr val="D3E8C0"/>
            </a:solidFill>
          </p:grpSpPr>
          <p:grpSp>
            <p:nvGrpSpPr>
              <p:cNvPr id="85" name="Group 84">
                <a:extLst>
                  <a:ext uri="{FF2B5EF4-FFF2-40B4-BE49-F238E27FC236}">
                    <a16:creationId xmlns:a16="http://schemas.microsoft.com/office/drawing/2014/main" id="{DA2193AB-B644-0ABB-BD48-71932E718E7D}"/>
                  </a:ext>
                </a:extLst>
              </p:cNvPr>
              <p:cNvGrpSpPr>
                <a:grpSpLocks/>
              </p:cNvGrpSpPr>
              <p:nvPr/>
            </p:nvGrpSpPr>
            <p:grpSpPr bwMode="auto">
              <a:xfrm>
                <a:off x="9089390" y="100965"/>
                <a:ext cx="3077845" cy="6757035"/>
                <a:chOff x="6055" y="4723"/>
                <a:chExt cx="4847" cy="10641"/>
              </a:xfrm>
              <a:grpFill/>
            </p:grpSpPr>
            <p:sp>
              <p:nvSpPr>
                <p:cNvPr id="88" name="Freeform 5579">
                  <a:extLst>
                    <a:ext uri="{FF2B5EF4-FFF2-40B4-BE49-F238E27FC236}">
                      <a16:creationId xmlns:a16="http://schemas.microsoft.com/office/drawing/2014/main" id="{4EE4C2D6-E5C6-46E2-0ECA-58BC6D7E482A}"/>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86" name="Group 85">
                <a:extLst>
                  <a:ext uri="{FF2B5EF4-FFF2-40B4-BE49-F238E27FC236}">
                    <a16:creationId xmlns:a16="http://schemas.microsoft.com/office/drawing/2014/main" id="{6DBA4E32-2CC6-4120-8328-23DAB3D2CFFC}"/>
                  </a:ext>
                </a:extLst>
              </p:cNvPr>
              <p:cNvGrpSpPr>
                <a:grpSpLocks/>
              </p:cNvGrpSpPr>
              <p:nvPr/>
            </p:nvGrpSpPr>
            <p:grpSpPr bwMode="auto">
              <a:xfrm>
                <a:off x="10796556" y="0"/>
                <a:ext cx="1370965" cy="3334385"/>
                <a:chOff x="8754" y="0"/>
                <a:chExt cx="2159" cy="5251"/>
              </a:xfrm>
              <a:grpFill/>
            </p:grpSpPr>
            <p:sp>
              <p:nvSpPr>
                <p:cNvPr id="87" name="Freeform 5577">
                  <a:extLst>
                    <a:ext uri="{FF2B5EF4-FFF2-40B4-BE49-F238E27FC236}">
                      <a16:creationId xmlns:a16="http://schemas.microsoft.com/office/drawing/2014/main" id="{68AC7376-FB56-15B5-2364-8498C1F88971}"/>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80" name="Group 79">
              <a:extLst>
                <a:ext uri="{FF2B5EF4-FFF2-40B4-BE49-F238E27FC236}">
                  <a16:creationId xmlns:a16="http://schemas.microsoft.com/office/drawing/2014/main" id="{6DE51CBC-7E19-D77B-42A1-1A773D572E2D}"/>
                </a:ext>
              </a:extLst>
            </p:cNvPr>
            <p:cNvGrpSpPr/>
            <p:nvPr/>
          </p:nvGrpSpPr>
          <p:grpSpPr>
            <a:xfrm>
              <a:off x="9336373" y="-77900"/>
              <a:ext cx="3077845" cy="7164499"/>
              <a:chOff x="8997315" y="0"/>
              <a:chExt cx="3077845" cy="6858000"/>
            </a:xfrm>
            <a:solidFill>
              <a:srgbClr val="BFDDA3"/>
            </a:solidFill>
          </p:grpSpPr>
          <p:grpSp>
            <p:nvGrpSpPr>
              <p:cNvPr id="81" name="Group 80">
                <a:extLst>
                  <a:ext uri="{FF2B5EF4-FFF2-40B4-BE49-F238E27FC236}">
                    <a16:creationId xmlns:a16="http://schemas.microsoft.com/office/drawing/2014/main" id="{2B874593-5573-10E2-AB1E-6EF6018F5AC9}"/>
                  </a:ext>
                </a:extLst>
              </p:cNvPr>
              <p:cNvGrpSpPr>
                <a:grpSpLocks/>
              </p:cNvGrpSpPr>
              <p:nvPr/>
            </p:nvGrpSpPr>
            <p:grpSpPr bwMode="auto">
              <a:xfrm>
                <a:off x="8997315" y="100965"/>
                <a:ext cx="3077845" cy="6757035"/>
                <a:chOff x="5910" y="4723"/>
                <a:chExt cx="4847" cy="10641"/>
              </a:xfrm>
              <a:grpFill/>
            </p:grpSpPr>
            <p:sp>
              <p:nvSpPr>
                <p:cNvPr id="84" name="Freeform 5579">
                  <a:extLst>
                    <a:ext uri="{FF2B5EF4-FFF2-40B4-BE49-F238E27FC236}">
                      <a16:creationId xmlns:a16="http://schemas.microsoft.com/office/drawing/2014/main" id="{CEDB218A-F1F4-B111-4AA5-34E12711CA6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82" name="Group 81">
                <a:extLst>
                  <a:ext uri="{FF2B5EF4-FFF2-40B4-BE49-F238E27FC236}">
                    <a16:creationId xmlns:a16="http://schemas.microsoft.com/office/drawing/2014/main" id="{6FBFC61A-3907-6BE1-88D4-ACA3695CDB86}"/>
                  </a:ext>
                </a:extLst>
              </p:cNvPr>
              <p:cNvGrpSpPr>
                <a:grpSpLocks/>
              </p:cNvGrpSpPr>
              <p:nvPr/>
            </p:nvGrpSpPr>
            <p:grpSpPr bwMode="auto">
              <a:xfrm>
                <a:off x="10697496" y="0"/>
                <a:ext cx="1370965" cy="3334385"/>
                <a:chOff x="8598" y="0"/>
                <a:chExt cx="2159" cy="5251"/>
              </a:xfrm>
              <a:grpFill/>
            </p:grpSpPr>
            <p:sp>
              <p:nvSpPr>
                <p:cNvPr id="83" name="Freeform 5577">
                  <a:extLst>
                    <a:ext uri="{FF2B5EF4-FFF2-40B4-BE49-F238E27FC236}">
                      <a16:creationId xmlns:a16="http://schemas.microsoft.com/office/drawing/2014/main" id="{132186CE-60F6-EBEA-4DDE-191B5235256C}"/>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grpSp>
        <p:nvGrpSpPr>
          <p:cNvPr id="74" name="Group 73">
            <a:extLst>
              <a:ext uri="{FF2B5EF4-FFF2-40B4-BE49-F238E27FC236}">
                <a16:creationId xmlns:a16="http://schemas.microsoft.com/office/drawing/2014/main" id="{F1C87F7E-3FDC-133C-2825-89022FFDE69E}"/>
              </a:ext>
            </a:extLst>
          </p:cNvPr>
          <p:cNvGrpSpPr/>
          <p:nvPr/>
        </p:nvGrpSpPr>
        <p:grpSpPr>
          <a:xfrm>
            <a:off x="9067237" y="-104178"/>
            <a:ext cx="3593475" cy="7456600"/>
            <a:chOff x="9107170" y="-77900"/>
            <a:chExt cx="3307048" cy="7164499"/>
          </a:xfrm>
        </p:grpSpPr>
        <p:grpSp>
          <p:nvGrpSpPr>
            <p:cNvPr id="114" name="Group 113">
              <a:extLst>
                <a:ext uri="{FF2B5EF4-FFF2-40B4-BE49-F238E27FC236}">
                  <a16:creationId xmlns:a16="http://schemas.microsoft.com/office/drawing/2014/main" id="{2CB5C25F-E45C-559F-2058-2322288CB3E6}"/>
                </a:ext>
              </a:extLst>
            </p:cNvPr>
            <p:cNvGrpSpPr/>
            <p:nvPr/>
          </p:nvGrpSpPr>
          <p:grpSpPr>
            <a:xfrm>
              <a:off x="9107170" y="-47625"/>
              <a:ext cx="3078131" cy="6905625"/>
              <a:chOff x="9107170" y="-47625"/>
              <a:chExt cx="3078131" cy="6905625"/>
            </a:xfrm>
          </p:grpSpPr>
          <p:grpSp>
            <p:nvGrpSpPr>
              <p:cNvPr id="29" name="Group 28">
                <a:extLst>
                  <a:ext uri="{FF2B5EF4-FFF2-40B4-BE49-F238E27FC236}">
                    <a16:creationId xmlns:a16="http://schemas.microsoft.com/office/drawing/2014/main" id="{31E4F7BE-ACC8-2BE0-7D82-E690C526851C}"/>
                  </a:ext>
                </a:extLst>
              </p:cNvPr>
              <p:cNvGrpSpPr>
                <a:grpSpLocks/>
              </p:cNvGrpSpPr>
              <p:nvPr/>
            </p:nvGrpSpPr>
            <p:grpSpPr bwMode="auto">
              <a:xfrm>
                <a:off x="9107170" y="100965"/>
                <a:ext cx="3077845" cy="6757035"/>
                <a:chOff x="6083" y="4723"/>
                <a:chExt cx="4847" cy="10641"/>
              </a:xfrm>
            </p:grpSpPr>
            <p:sp>
              <p:nvSpPr>
                <p:cNvPr id="70" name="Freeform 5579">
                  <a:extLst>
                    <a:ext uri="{FF2B5EF4-FFF2-40B4-BE49-F238E27FC236}">
                      <a16:creationId xmlns:a16="http://schemas.microsoft.com/office/drawing/2014/main" id="{CAB0B5C1-020D-C5FD-D68B-912D7DD488EC}"/>
                    </a:ext>
                  </a:extLst>
                </p:cNvPr>
                <p:cNvSpPr>
                  <a:spLocks/>
                </p:cNvSpPr>
                <p:nvPr/>
              </p:nvSpPr>
              <p:spPr bwMode="auto">
                <a:xfrm>
                  <a:off x="6083"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E4F0D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30" name="Group 29">
                <a:extLst>
                  <a:ext uri="{FF2B5EF4-FFF2-40B4-BE49-F238E27FC236}">
                    <a16:creationId xmlns:a16="http://schemas.microsoft.com/office/drawing/2014/main" id="{037AD1E1-0554-6F82-957A-F3B19D758AA0}"/>
                  </a:ext>
                </a:extLst>
              </p:cNvPr>
              <p:cNvGrpSpPr>
                <a:grpSpLocks/>
              </p:cNvGrpSpPr>
              <p:nvPr/>
            </p:nvGrpSpPr>
            <p:grpSpPr bwMode="auto">
              <a:xfrm>
                <a:off x="10814336" y="-47625"/>
                <a:ext cx="1370965" cy="3334385"/>
                <a:chOff x="8782" y="-75"/>
                <a:chExt cx="2159" cy="5251"/>
              </a:xfrm>
              <a:solidFill>
                <a:srgbClr val="E4F0D8"/>
              </a:solidFill>
            </p:grpSpPr>
            <p:sp>
              <p:nvSpPr>
                <p:cNvPr id="69" name="Freeform 5577">
                  <a:extLst>
                    <a:ext uri="{FF2B5EF4-FFF2-40B4-BE49-F238E27FC236}">
                      <a16:creationId xmlns:a16="http://schemas.microsoft.com/office/drawing/2014/main" id="{555707C6-2ACF-A678-6B0F-064AA2A0F3D3}"/>
                    </a:ext>
                  </a:extLst>
                </p:cNvPr>
                <p:cNvSpPr>
                  <a:spLocks/>
                </p:cNvSpPr>
                <p:nvPr/>
              </p:nvSpPr>
              <p:spPr bwMode="auto">
                <a:xfrm>
                  <a:off x="8782" y="-75"/>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23" name="Group 22">
              <a:extLst>
                <a:ext uri="{FF2B5EF4-FFF2-40B4-BE49-F238E27FC236}">
                  <a16:creationId xmlns:a16="http://schemas.microsoft.com/office/drawing/2014/main" id="{F028C159-C646-5D37-265A-1ABC2FAB840E}"/>
                </a:ext>
              </a:extLst>
            </p:cNvPr>
            <p:cNvGrpSpPr/>
            <p:nvPr/>
          </p:nvGrpSpPr>
          <p:grpSpPr>
            <a:xfrm>
              <a:off x="9229090" y="-50800"/>
              <a:ext cx="3078131" cy="7013798"/>
              <a:chOff x="9089390" y="0"/>
              <a:chExt cx="3078131" cy="6858000"/>
            </a:xfrm>
            <a:solidFill>
              <a:srgbClr val="D3E8C0"/>
            </a:solidFill>
          </p:grpSpPr>
          <p:grpSp>
            <p:nvGrpSpPr>
              <p:cNvPr id="24" name="Group 23">
                <a:extLst>
                  <a:ext uri="{FF2B5EF4-FFF2-40B4-BE49-F238E27FC236}">
                    <a16:creationId xmlns:a16="http://schemas.microsoft.com/office/drawing/2014/main" id="{A1DC9365-44FD-0586-4CBB-BECCC1EE10B4}"/>
                  </a:ext>
                </a:extLst>
              </p:cNvPr>
              <p:cNvGrpSpPr>
                <a:grpSpLocks/>
              </p:cNvGrpSpPr>
              <p:nvPr/>
            </p:nvGrpSpPr>
            <p:grpSpPr bwMode="auto">
              <a:xfrm>
                <a:off x="9089390" y="100965"/>
                <a:ext cx="3077845" cy="6757035"/>
                <a:chOff x="6055" y="4723"/>
                <a:chExt cx="4847" cy="10641"/>
              </a:xfrm>
              <a:grpFill/>
            </p:grpSpPr>
            <p:sp>
              <p:nvSpPr>
                <p:cNvPr id="27" name="Freeform 5579">
                  <a:extLst>
                    <a:ext uri="{FF2B5EF4-FFF2-40B4-BE49-F238E27FC236}">
                      <a16:creationId xmlns:a16="http://schemas.microsoft.com/office/drawing/2014/main" id="{ACA86D26-AAD8-79C5-99E8-FE3C5FC3FBE8}"/>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25" name="Group 24">
                <a:extLst>
                  <a:ext uri="{FF2B5EF4-FFF2-40B4-BE49-F238E27FC236}">
                    <a16:creationId xmlns:a16="http://schemas.microsoft.com/office/drawing/2014/main" id="{A2219BFE-77EC-9227-FC3E-85C0D9BAFADC}"/>
                  </a:ext>
                </a:extLst>
              </p:cNvPr>
              <p:cNvGrpSpPr>
                <a:grpSpLocks/>
              </p:cNvGrpSpPr>
              <p:nvPr/>
            </p:nvGrpSpPr>
            <p:grpSpPr bwMode="auto">
              <a:xfrm>
                <a:off x="10796556" y="0"/>
                <a:ext cx="1370965" cy="3334385"/>
                <a:chOff x="8754" y="0"/>
                <a:chExt cx="2159" cy="5251"/>
              </a:xfrm>
              <a:grpFill/>
            </p:grpSpPr>
            <p:sp>
              <p:nvSpPr>
                <p:cNvPr id="26" name="Freeform 5577">
                  <a:extLst>
                    <a:ext uri="{FF2B5EF4-FFF2-40B4-BE49-F238E27FC236}">
                      <a16:creationId xmlns:a16="http://schemas.microsoft.com/office/drawing/2014/main" id="{49118383-DE90-ABA1-DD95-B0D14947403B}"/>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28" name="Group 27">
              <a:extLst>
                <a:ext uri="{FF2B5EF4-FFF2-40B4-BE49-F238E27FC236}">
                  <a16:creationId xmlns:a16="http://schemas.microsoft.com/office/drawing/2014/main" id="{7D4A9A1A-DA8D-96C7-842B-30AEF078E608}"/>
                </a:ext>
              </a:extLst>
            </p:cNvPr>
            <p:cNvGrpSpPr/>
            <p:nvPr/>
          </p:nvGrpSpPr>
          <p:grpSpPr>
            <a:xfrm>
              <a:off x="9336373" y="-77900"/>
              <a:ext cx="3077845" cy="7164499"/>
              <a:chOff x="8997315" y="0"/>
              <a:chExt cx="3077845" cy="6858000"/>
            </a:xfrm>
            <a:solidFill>
              <a:srgbClr val="BFDDA3"/>
            </a:solidFill>
          </p:grpSpPr>
          <p:grpSp>
            <p:nvGrpSpPr>
              <p:cNvPr id="31" name="Group 30">
                <a:extLst>
                  <a:ext uri="{FF2B5EF4-FFF2-40B4-BE49-F238E27FC236}">
                    <a16:creationId xmlns:a16="http://schemas.microsoft.com/office/drawing/2014/main" id="{B4727878-3F4E-54AA-7DD0-FB194B5F87F9}"/>
                  </a:ext>
                </a:extLst>
              </p:cNvPr>
              <p:cNvGrpSpPr>
                <a:grpSpLocks/>
              </p:cNvGrpSpPr>
              <p:nvPr/>
            </p:nvGrpSpPr>
            <p:grpSpPr bwMode="auto">
              <a:xfrm>
                <a:off x="8997315" y="100965"/>
                <a:ext cx="3077845" cy="6757035"/>
                <a:chOff x="5910" y="4723"/>
                <a:chExt cx="4847" cy="10641"/>
              </a:xfrm>
              <a:grpFill/>
            </p:grpSpPr>
            <p:sp>
              <p:nvSpPr>
                <p:cNvPr id="66" name="Freeform 5579">
                  <a:extLst>
                    <a:ext uri="{FF2B5EF4-FFF2-40B4-BE49-F238E27FC236}">
                      <a16:creationId xmlns:a16="http://schemas.microsoft.com/office/drawing/2014/main" id="{A87FFB3E-359C-7F71-5269-FA2BBDC69FDB}"/>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64" name="Group 63">
                <a:extLst>
                  <a:ext uri="{FF2B5EF4-FFF2-40B4-BE49-F238E27FC236}">
                    <a16:creationId xmlns:a16="http://schemas.microsoft.com/office/drawing/2014/main" id="{BC2F8950-3864-A912-1AA8-F56B2327C63F}"/>
                  </a:ext>
                </a:extLst>
              </p:cNvPr>
              <p:cNvGrpSpPr>
                <a:grpSpLocks/>
              </p:cNvGrpSpPr>
              <p:nvPr/>
            </p:nvGrpSpPr>
            <p:grpSpPr bwMode="auto">
              <a:xfrm>
                <a:off x="10697496" y="0"/>
                <a:ext cx="1370965" cy="3334385"/>
                <a:chOff x="8598" y="0"/>
                <a:chExt cx="2159" cy="5251"/>
              </a:xfrm>
              <a:grpFill/>
            </p:grpSpPr>
            <p:sp>
              <p:nvSpPr>
                <p:cNvPr id="65" name="Freeform 5577">
                  <a:extLst>
                    <a:ext uri="{FF2B5EF4-FFF2-40B4-BE49-F238E27FC236}">
                      <a16:creationId xmlns:a16="http://schemas.microsoft.com/office/drawing/2014/main" id="{7E0EEA01-6664-4F83-E142-C286C4F0C8F7}"/>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pic>
        <p:nvPicPr>
          <p:cNvPr id="75" name="Picture 74">
            <a:extLst>
              <a:ext uri="{FF2B5EF4-FFF2-40B4-BE49-F238E27FC236}">
                <a16:creationId xmlns:a16="http://schemas.microsoft.com/office/drawing/2014/main" id="{03155EF6-D89E-0F37-E50A-F17F09E718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8502" y="154549"/>
            <a:ext cx="1023257" cy="1025717"/>
          </a:xfrm>
          <a:prstGeom prst="rect">
            <a:avLst/>
          </a:prstGeom>
        </p:spPr>
      </p:pic>
      <p:grpSp>
        <p:nvGrpSpPr>
          <p:cNvPr id="13" name="Group 12"/>
          <p:cNvGrpSpPr/>
          <p:nvPr/>
        </p:nvGrpSpPr>
        <p:grpSpPr>
          <a:xfrm>
            <a:off x="98772" y="100304"/>
            <a:ext cx="6065939" cy="914301"/>
            <a:chOff x="195811" y="100304"/>
            <a:chExt cx="6065939" cy="1261872"/>
          </a:xfrm>
        </p:grpSpPr>
        <p:sp>
          <p:nvSpPr>
            <p:cNvPr id="12" name="Freeform: Shape 11">
              <a:extLst>
                <a:ext uri="{FF2B5EF4-FFF2-40B4-BE49-F238E27FC236}">
                  <a16:creationId xmlns:a16="http://schemas.microsoft.com/office/drawing/2014/main" id="{9D570C5E-2279-8A9E-4735-FBED7BAB2C49}"/>
                </a:ext>
              </a:extLst>
            </p:cNvPr>
            <p:cNvSpPr/>
            <p:nvPr/>
          </p:nvSpPr>
          <p:spPr>
            <a:xfrm>
              <a:off x="1928243" y="322543"/>
              <a:ext cx="4333507" cy="859585"/>
            </a:xfrm>
            <a:custGeom>
              <a:avLst/>
              <a:gdLst>
                <a:gd name="connsiteX0" fmla="*/ 183552 w 2843415"/>
                <a:gd name="connsiteY0" fmla="*/ 50494 h 868982"/>
                <a:gd name="connsiteX1" fmla="*/ 1326552 w 2843415"/>
                <a:gd name="connsiteY1" fmla="*/ 69544 h 868982"/>
                <a:gd name="connsiteX2" fmla="*/ 2298102 w 2843415"/>
                <a:gd name="connsiteY2" fmla="*/ 50494 h 868982"/>
                <a:gd name="connsiteX3" fmla="*/ 2783877 w 2843415"/>
                <a:gd name="connsiteY3" fmla="*/ 250519 h 868982"/>
                <a:gd name="connsiteX4" fmla="*/ 2802927 w 2843415"/>
                <a:gd name="connsiteY4" fmla="*/ 631519 h 868982"/>
                <a:gd name="connsiteX5" fmla="*/ 2488602 w 2843415"/>
                <a:gd name="connsiteY5" fmla="*/ 793444 h 868982"/>
                <a:gd name="connsiteX6" fmla="*/ 1640877 w 2843415"/>
                <a:gd name="connsiteY6" fmla="*/ 841069 h 868982"/>
                <a:gd name="connsiteX7" fmla="*/ 1240827 w 2843415"/>
                <a:gd name="connsiteY7" fmla="*/ 822019 h 868982"/>
                <a:gd name="connsiteX8" fmla="*/ 107352 w 2843415"/>
                <a:gd name="connsiteY8" fmla="*/ 812494 h 868982"/>
                <a:gd name="connsiteX9" fmla="*/ 183552 w 2843415"/>
                <a:gd name="connsiteY9" fmla="*/ 50494 h 868982"/>
                <a:gd name="connsiteX0" fmla="*/ 189518 w 2849381"/>
                <a:gd name="connsiteY0" fmla="*/ 13097 h 831585"/>
                <a:gd name="connsiteX1" fmla="*/ 1332518 w 2849381"/>
                <a:gd name="connsiteY1" fmla="*/ 32147 h 831585"/>
                <a:gd name="connsiteX2" fmla="*/ 2304068 w 2849381"/>
                <a:gd name="connsiteY2" fmla="*/ 13097 h 831585"/>
                <a:gd name="connsiteX3" fmla="*/ 2789843 w 2849381"/>
                <a:gd name="connsiteY3" fmla="*/ 213122 h 831585"/>
                <a:gd name="connsiteX4" fmla="*/ 2808893 w 2849381"/>
                <a:gd name="connsiteY4" fmla="*/ 594122 h 831585"/>
                <a:gd name="connsiteX5" fmla="*/ 2494568 w 2849381"/>
                <a:gd name="connsiteY5" fmla="*/ 756047 h 831585"/>
                <a:gd name="connsiteX6" fmla="*/ 1646843 w 2849381"/>
                <a:gd name="connsiteY6" fmla="*/ 803672 h 831585"/>
                <a:gd name="connsiteX7" fmla="*/ 1246793 w 2849381"/>
                <a:gd name="connsiteY7" fmla="*/ 784622 h 831585"/>
                <a:gd name="connsiteX8" fmla="*/ 113318 w 2849381"/>
                <a:gd name="connsiteY8" fmla="*/ 775097 h 831585"/>
                <a:gd name="connsiteX9" fmla="*/ 189518 w 2849381"/>
                <a:gd name="connsiteY9" fmla="*/ 13097 h 831585"/>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35677 w 2838215"/>
                <a:gd name="connsiteY6" fmla="*/ 803672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38215"/>
                <a:gd name="connsiteY0" fmla="*/ 13097 h 837128"/>
                <a:gd name="connsiteX1" fmla="*/ 1321352 w 2838215"/>
                <a:gd name="connsiteY1" fmla="*/ 32147 h 837128"/>
                <a:gd name="connsiteX2" fmla="*/ 2292902 w 2838215"/>
                <a:gd name="connsiteY2" fmla="*/ 13097 h 837128"/>
                <a:gd name="connsiteX3" fmla="*/ 2778677 w 2838215"/>
                <a:gd name="connsiteY3" fmla="*/ 213122 h 837128"/>
                <a:gd name="connsiteX4" fmla="*/ 2797727 w 2838215"/>
                <a:gd name="connsiteY4" fmla="*/ 594122 h 837128"/>
                <a:gd name="connsiteX5" fmla="*/ 2483402 w 2838215"/>
                <a:gd name="connsiteY5" fmla="*/ 756047 h 837128"/>
                <a:gd name="connsiteX6" fmla="*/ 1649965 w 2838215"/>
                <a:gd name="connsiteY6" fmla="*/ 789384 h 837128"/>
                <a:gd name="connsiteX7" fmla="*/ 1064177 w 2838215"/>
                <a:gd name="connsiteY7" fmla="*/ 794147 h 837128"/>
                <a:gd name="connsiteX8" fmla="*/ 102152 w 2838215"/>
                <a:gd name="connsiteY8" fmla="*/ 775097 h 837128"/>
                <a:gd name="connsiteX9" fmla="*/ 178352 w 2838215"/>
                <a:gd name="connsiteY9" fmla="*/ 13097 h 837128"/>
                <a:gd name="connsiteX0" fmla="*/ 178352 w 2827318"/>
                <a:gd name="connsiteY0" fmla="*/ 13097 h 837128"/>
                <a:gd name="connsiteX1" fmla="*/ 1321352 w 2827318"/>
                <a:gd name="connsiteY1" fmla="*/ 32147 h 837128"/>
                <a:gd name="connsiteX2" fmla="*/ 2292902 w 2827318"/>
                <a:gd name="connsiteY2" fmla="*/ 13097 h 837128"/>
                <a:gd name="connsiteX3" fmla="*/ 2778677 w 2827318"/>
                <a:gd name="connsiteY3" fmla="*/ 213122 h 837128"/>
                <a:gd name="connsiteX4" fmla="*/ 2797727 w 2827318"/>
                <a:gd name="connsiteY4" fmla="*/ 594122 h 837128"/>
                <a:gd name="connsiteX5" fmla="*/ 2483402 w 2827318"/>
                <a:gd name="connsiteY5" fmla="*/ 756047 h 837128"/>
                <a:gd name="connsiteX6" fmla="*/ 1649965 w 2827318"/>
                <a:gd name="connsiteY6" fmla="*/ 789384 h 837128"/>
                <a:gd name="connsiteX7" fmla="*/ 1064177 w 2827318"/>
                <a:gd name="connsiteY7" fmla="*/ 794147 h 837128"/>
                <a:gd name="connsiteX8" fmla="*/ 102152 w 2827318"/>
                <a:gd name="connsiteY8" fmla="*/ 775097 h 837128"/>
                <a:gd name="connsiteX9" fmla="*/ 178352 w 2827318"/>
                <a:gd name="connsiteY9" fmla="*/ 13097 h 837128"/>
                <a:gd name="connsiteX0" fmla="*/ 178352 w 2807390"/>
                <a:gd name="connsiteY0" fmla="*/ 13097 h 837128"/>
                <a:gd name="connsiteX1" fmla="*/ 1321352 w 2807390"/>
                <a:gd name="connsiteY1" fmla="*/ 32147 h 837128"/>
                <a:gd name="connsiteX2" fmla="*/ 2292902 w 2807390"/>
                <a:gd name="connsiteY2" fmla="*/ 13097 h 837128"/>
                <a:gd name="connsiteX3" fmla="*/ 2778677 w 2807390"/>
                <a:gd name="connsiteY3" fmla="*/ 213122 h 837128"/>
                <a:gd name="connsiteX4" fmla="*/ 2797727 w 2807390"/>
                <a:gd name="connsiteY4" fmla="*/ 594122 h 837128"/>
                <a:gd name="connsiteX5" fmla="*/ 2483402 w 2807390"/>
                <a:gd name="connsiteY5" fmla="*/ 756047 h 837128"/>
                <a:gd name="connsiteX6" fmla="*/ 1649965 w 2807390"/>
                <a:gd name="connsiteY6" fmla="*/ 789384 h 837128"/>
                <a:gd name="connsiteX7" fmla="*/ 1064177 w 2807390"/>
                <a:gd name="connsiteY7" fmla="*/ 794147 h 837128"/>
                <a:gd name="connsiteX8" fmla="*/ 102152 w 2807390"/>
                <a:gd name="connsiteY8" fmla="*/ 775097 h 837128"/>
                <a:gd name="connsiteX9" fmla="*/ 178352 w 2807390"/>
                <a:gd name="connsiteY9" fmla="*/ 13097 h 83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7390" h="837128">
                  <a:moveTo>
                    <a:pt x="178352" y="13097"/>
                  </a:moveTo>
                  <a:cubicBezTo>
                    <a:pt x="400602" y="-25003"/>
                    <a:pt x="968927" y="32147"/>
                    <a:pt x="1321352" y="32147"/>
                  </a:cubicBezTo>
                  <a:cubicBezTo>
                    <a:pt x="1673777" y="32147"/>
                    <a:pt x="2050015" y="-17065"/>
                    <a:pt x="2292902" y="13097"/>
                  </a:cubicBezTo>
                  <a:cubicBezTo>
                    <a:pt x="2535789" y="43259"/>
                    <a:pt x="2726591" y="87710"/>
                    <a:pt x="2778677" y="213122"/>
                  </a:cubicBezTo>
                  <a:cubicBezTo>
                    <a:pt x="2830763" y="338534"/>
                    <a:pt x="2795657" y="465535"/>
                    <a:pt x="2797727" y="594122"/>
                  </a:cubicBezTo>
                  <a:cubicBezTo>
                    <a:pt x="2799797" y="722709"/>
                    <a:pt x="2674696" y="723503"/>
                    <a:pt x="2483402" y="756047"/>
                  </a:cubicBezTo>
                  <a:cubicBezTo>
                    <a:pt x="2292108" y="788591"/>
                    <a:pt x="1886502" y="783034"/>
                    <a:pt x="1649965" y="789384"/>
                  </a:cubicBezTo>
                  <a:cubicBezTo>
                    <a:pt x="1413428" y="795734"/>
                    <a:pt x="1319764" y="798909"/>
                    <a:pt x="1064177" y="794147"/>
                  </a:cubicBezTo>
                  <a:cubicBezTo>
                    <a:pt x="808590" y="789385"/>
                    <a:pt x="249789" y="905272"/>
                    <a:pt x="102152" y="775097"/>
                  </a:cubicBezTo>
                  <a:cubicBezTo>
                    <a:pt x="-45485" y="644922"/>
                    <a:pt x="-43898" y="51197"/>
                    <a:pt x="178352" y="13097"/>
                  </a:cubicBezTo>
                  <a:close/>
                </a:path>
              </a:pathLst>
            </a:custGeom>
            <a:solidFill>
              <a:srgbClr val="C8E2B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ffectLst>
                  <a:outerShdw blurRad="50800" dist="38100" dir="2700000" algn="tl" rotWithShape="0">
                    <a:prstClr val="black">
                      <a:alpha val="40000"/>
                    </a:prstClr>
                  </a:outerShdw>
                </a:effectLst>
              </a:endParaRPr>
            </a:p>
          </p:txBody>
        </p:sp>
        <p:pic>
          <p:nvPicPr>
            <p:cNvPr id="68" name="Picture 67" descr="A cartoon of a magnifying glass&#10;&#10;Description automatically generated">
              <a:extLst>
                <a:ext uri="{FF2B5EF4-FFF2-40B4-BE49-F238E27FC236}">
                  <a16:creationId xmlns:a16="http://schemas.microsoft.com/office/drawing/2014/main" id="{FD9FAB8B-FE16-4160-454C-F0D30CA64EE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05" b="89831" l="9605" r="96610">
                          <a14:foregroundMark x1="62712" y1="10169" x2="70621" y2="25424"/>
                          <a14:foregroundMark x1="71186" y1="25424" x2="77966" y2="39548"/>
                          <a14:foregroundMark x1="59322" y1="17514" x2="77401" y2="27119"/>
                          <a14:foregroundMark x1="18644" y1="91525" x2="18644" y2="91525"/>
                          <a14:foregroundMark x1="90960" y1="27684" x2="90960" y2="27684"/>
                          <a14:foregroundMark x1="93220" y1="35028" x2="93220" y2="35028"/>
                          <a14:foregroundMark x1="96610" y1="42373" x2="96610" y2="42373"/>
                          <a14:foregroundMark x1="74011" y1="25424" x2="74011" y2="25424"/>
                          <a14:foregroundMark x1="74011" y1="24859" x2="74011" y2="24859"/>
                          <a14:foregroundMark x1="75706" y1="24859" x2="75706" y2="24859"/>
                          <a14:foregroundMark x1="59887" y1="16384" x2="58757" y2="21469"/>
                          <a14:foregroundMark x1="57627" y1="17514" x2="59887" y2="22599"/>
                        </a14:backgroundRemoval>
                      </a14:imgEffect>
                    </a14:imgLayer>
                  </a14:imgProps>
                </a:ext>
                <a:ext uri="{28A0092B-C50C-407E-A947-70E740481C1C}">
                  <a14:useLocalDpi xmlns:a14="http://schemas.microsoft.com/office/drawing/2010/main" val="0"/>
                </a:ext>
              </a:extLst>
            </a:blip>
            <a:stretch>
              <a:fillRect/>
            </a:stretch>
          </p:blipFill>
          <p:spPr>
            <a:xfrm>
              <a:off x="195811" y="100304"/>
              <a:ext cx="1261872" cy="1261872"/>
            </a:xfrm>
            <a:prstGeom prst="rect">
              <a:avLst/>
            </a:prstGeom>
            <a:effectLst>
              <a:outerShdw blurRad="50800" dist="63500" dir="2700000" algn="tl" rotWithShape="0">
                <a:prstClr val="black">
                  <a:alpha val="40000"/>
                </a:prstClr>
              </a:outerShdw>
            </a:effectLst>
          </p:spPr>
        </p:pic>
      </p:grpSp>
      <p:sp>
        <p:nvSpPr>
          <p:cNvPr id="5" name="TextBox 4">
            <a:extLst>
              <a:ext uri="{FF2B5EF4-FFF2-40B4-BE49-F238E27FC236}">
                <a16:creationId xmlns:a16="http://schemas.microsoft.com/office/drawing/2014/main" id="{39FA7262-49FD-4809-9A9D-FF495D70CE04}"/>
              </a:ext>
            </a:extLst>
          </p:cNvPr>
          <p:cNvSpPr txBox="1"/>
          <p:nvPr/>
        </p:nvSpPr>
        <p:spPr>
          <a:xfrm>
            <a:off x="2090503" y="311129"/>
            <a:ext cx="4042911" cy="523220"/>
          </a:xfrm>
          <a:prstGeom prst="rect">
            <a:avLst/>
          </a:prstGeom>
          <a:solidFill>
            <a:schemeClr val="accent6">
              <a:lumMod val="40000"/>
              <a:lumOff val="60000"/>
            </a:schemeClr>
          </a:solidFill>
        </p:spPr>
        <p:txBody>
          <a:bodyPr wrap="square" rtlCol="0">
            <a:spAutoFit/>
          </a:bodyPr>
          <a:lstStyle/>
          <a:p>
            <a:pPr>
              <a:spcBef>
                <a:spcPts val="600"/>
              </a:spcBef>
              <a:spcAft>
                <a:spcPts val="600"/>
              </a:spcAft>
              <a:buClr>
                <a:srgbClr val="FF0000"/>
              </a:buClr>
              <a:defRPr/>
            </a:pPr>
            <a:r>
              <a:rPr lang="en-US" sz="28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3. </a:t>
            </a:r>
            <a:r>
              <a:rPr lang="vi-VN" sz="28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Khám phá thân cây</a:t>
            </a:r>
          </a:p>
        </p:txBody>
      </p:sp>
      <p:grpSp>
        <p:nvGrpSpPr>
          <p:cNvPr id="7" name="Group 6"/>
          <p:cNvGrpSpPr/>
          <p:nvPr/>
        </p:nvGrpSpPr>
        <p:grpSpPr>
          <a:xfrm>
            <a:off x="6261750" y="1195340"/>
            <a:ext cx="5452746" cy="5122519"/>
            <a:chOff x="6261751" y="1195340"/>
            <a:chExt cx="5452746" cy="5122519"/>
          </a:xfrm>
        </p:grpSpPr>
        <p:pic>
          <p:nvPicPr>
            <p:cNvPr id="4" name="Picture 3">
              <a:extLst>
                <a:ext uri="{FF2B5EF4-FFF2-40B4-BE49-F238E27FC236}">
                  <a16:creationId xmlns:a16="http://schemas.microsoft.com/office/drawing/2014/main" id="{9F8EF2D8-7DF7-A152-95C0-8C9F592AFB7C}"/>
                </a:ext>
              </a:extLst>
            </p:cNvPr>
            <p:cNvPicPr>
              <a:picLocks noChangeAspect="1"/>
            </p:cNvPicPr>
            <p:nvPr/>
          </p:nvPicPr>
          <p:blipFill rotWithShape="1">
            <a:blip r:embed="rId5"/>
            <a:srcRect l="925" r="-159"/>
            <a:stretch/>
          </p:blipFill>
          <p:spPr>
            <a:xfrm>
              <a:off x="6261751" y="1195340"/>
              <a:ext cx="5452746" cy="4864598"/>
            </a:xfrm>
            <a:prstGeom prst="rect">
              <a:avLst/>
            </a:prstGeom>
          </p:spPr>
        </p:pic>
        <p:sp>
          <p:nvSpPr>
            <p:cNvPr id="6" name="Rectangle 5"/>
            <p:cNvSpPr/>
            <p:nvPr/>
          </p:nvSpPr>
          <p:spPr>
            <a:xfrm>
              <a:off x="8425553" y="5948891"/>
              <a:ext cx="1283368" cy="36896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rPr>
                <a:t>Hình</a:t>
              </a:r>
              <a:r>
                <a:rPr lang="en-US" sz="2400" b="1" dirty="0">
                  <a:solidFill>
                    <a:srgbClr val="C00000"/>
                  </a:solidFill>
                </a:rPr>
                <a:t> 4</a:t>
              </a:r>
            </a:p>
          </p:txBody>
        </p:sp>
      </p:grpSp>
      <p:sp>
        <p:nvSpPr>
          <p:cNvPr id="50" name="TextBox 49"/>
          <p:cNvSpPr txBox="1"/>
          <p:nvPr/>
        </p:nvSpPr>
        <p:spPr>
          <a:xfrm>
            <a:off x="290398" y="1014605"/>
            <a:ext cx="5785325" cy="2739211"/>
          </a:xfrm>
          <a:prstGeom prst="rect">
            <a:avLst/>
          </a:prstGeom>
          <a:noFill/>
          <a:ln>
            <a:solidFill>
              <a:srgbClr val="EA4679"/>
            </a:solidFill>
          </a:ln>
        </p:spPr>
        <p:txBody>
          <a:bodyPr wrap="square" rtlCol="0">
            <a:spAutoFit/>
          </a:bodyPr>
          <a:lstStyle/>
          <a:p>
            <a:pPr algn="ctr">
              <a:defRPr/>
            </a:pPr>
            <a:r>
              <a:rPr lang="en-US" altLang="zh-CN" sz="2400" b="1" dirty="0">
                <a:solidFill>
                  <a:srgbClr val="00B050"/>
                </a:solidFill>
                <a:latin typeface="Pangolin" panose="00000500000000000000" pitchFamily="2" charset="0"/>
                <a:ea typeface="Roboto" panose="02000000000000000000" pitchFamily="2" charset="0"/>
              </a:rPr>
              <a:t>PHIẾU HỌC TẬP SỐ 2</a:t>
            </a:r>
            <a:endParaRPr lang="en-US" sz="2400" dirty="0">
              <a:solidFill>
                <a:prstClr val="black"/>
              </a:solidFill>
              <a:latin typeface="Times New Roman" pitchFamily="18" charset="0"/>
              <a:ea typeface="Open Sans" panose="020B0606030504020204" pitchFamily="34" charset="0"/>
              <a:cs typeface="Times New Roman" pitchFamily="18" charset="0"/>
            </a:endParaRPr>
          </a:p>
          <a:p>
            <a:pPr algn="ctr">
              <a:defRPr/>
            </a:pPr>
            <a:r>
              <a:rPr lang="en-US" sz="2800" dirty="0" err="1">
                <a:latin typeface="Times New Roman" pitchFamily="18" charset="0"/>
                <a:ea typeface="Open Sans" panose="020B0606030504020204" pitchFamily="34" charset="0"/>
                <a:cs typeface="Times New Roman" pitchFamily="18" charset="0"/>
              </a:rPr>
              <a:t>Các</a:t>
            </a:r>
            <a:r>
              <a:rPr lang="en-US" sz="2800" dirty="0">
                <a:latin typeface="Times New Roman" pitchFamily="18" charset="0"/>
                <a:ea typeface="Open Sans" panose="020B0606030504020204" pitchFamily="34" charset="0"/>
                <a:cs typeface="Times New Roman" pitchFamily="18" charset="0"/>
              </a:rPr>
              <a:t> </a:t>
            </a:r>
            <a:r>
              <a:rPr lang="en-US" sz="2800" dirty="0" err="1">
                <a:latin typeface="Times New Roman" pitchFamily="18" charset="0"/>
                <a:ea typeface="Open Sans" panose="020B0606030504020204" pitchFamily="34" charset="0"/>
                <a:cs typeface="Times New Roman" pitchFamily="18" charset="0"/>
              </a:rPr>
              <a:t>loại</a:t>
            </a:r>
            <a:r>
              <a:rPr lang="en-US" sz="2800" dirty="0">
                <a:latin typeface="Times New Roman" pitchFamily="18" charset="0"/>
                <a:ea typeface="Open Sans" panose="020B0606030504020204" pitchFamily="34" charset="0"/>
                <a:cs typeface="Times New Roman" pitchFamily="18" charset="0"/>
              </a:rPr>
              <a:t> </a:t>
            </a:r>
            <a:r>
              <a:rPr lang="en-US" sz="2800" dirty="0" err="1">
                <a:latin typeface="Times New Roman" pitchFamily="18" charset="0"/>
                <a:ea typeface="Open Sans" panose="020B0606030504020204" pitchFamily="34" charset="0"/>
                <a:cs typeface="Times New Roman" pitchFamily="18" charset="0"/>
              </a:rPr>
              <a:t>thân</a:t>
            </a:r>
            <a:r>
              <a:rPr lang="en-US" sz="2800" dirty="0">
                <a:latin typeface="Times New Roman" pitchFamily="18" charset="0"/>
                <a:ea typeface="Open Sans" panose="020B0606030504020204" pitchFamily="34" charset="0"/>
                <a:cs typeface="Times New Roman" pitchFamily="18" charset="0"/>
              </a:rPr>
              <a:t> </a:t>
            </a:r>
            <a:r>
              <a:rPr lang="en-US" sz="2800" dirty="0" err="1">
                <a:latin typeface="Times New Roman" pitchFamily="18" charset="0"/>
                <a:ea typeface="Open Sans" panose="020B0606030504020204" pitchFamily="34" charset="0"/>
                <a:cs typeface="Times New Roman" pitchFamily="18" charset="0"/>
              </a:rPr>
              <a:t>cây</a:t>
            </a:r>
            <a:r>
              <a:rPr lang="en-US" sz="2800" dirty="0">
                <a:latin typeface="Times New Roman" pitchFamily="18" charset="0"/>
                <a:ea typeface="Open Sans" panose="020B0606030504020204" pitchFamily="34" charset="0"/>
                <a:cs typeface="Times New Roman" pitchFamily="18" charset="0"/>
              </a:rPr>
              <a:t> </a:t>
            </a:r>
            <a:r>
              <a:rPr lang="en-US" sz="2800" dirty="0" err="1">
                <a:latin typeface="Times New Roman" pitchFamily="18" charset="0"/>
                <a:ea typeface="Open Sans" panose="020B0606030504020204" pitchFamily="34" charset="0"/>
                <a:cs typeface="Times New Roman" pitchFamily="18" charset="0"/>
              </a:rPr>
              <a:t>tương</a:t>
            </a:r>
            <a:r>
              <a:rPr lang="en-US" sz="2800" dirty="0">
                <a:latin typeface="Times New Roman" pitchFamily="18" charset="0"/>
                <a:ea typeface="Open Sans" panose="020B0606030504020204" pitchFamily="34" charset="0"/>
                <a:cs typeface="Times New Roman" pitchFamily="18" charset="0"/>
              </a:rPr>
              <a:t> </a:t>
            </a:r>
            <a:r>
              <a:rPr lang="en-US" sz="2800" dirty="0" err="1">
                <a:latin typeface="Times New Roman" pitchFamily="18" charset="0"/>
                <a:ea typeface="Open Sans" panose="020B0606030504020204" pitchFamily="34" charset="0"/>
                <a:cs typeface="Times New Roman" pitchFamily="18" charset="0"/>
              </a:rPr>
              <a:t>ứng</a:t>
            </a:r>
            <a:endParaRPr lang="en-US" sz="2800" dirty="0">
              <a:latin typeface="Times New Roman" pitchFamily="18" charset="0"/>
              <a:ea typeface="Open Sans" panose="020B0606030504020204" pitchFamily="34" charset="0"/>
              <a:cs typeface="Times New Roman" pitchFamily="18" charset="0"/>
            </a:endParaRP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leo</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bầu</a:t>
            </a:r>
            <a:endParaRPr lang="en-US" altLang="zh-CN" sz="2400" dirty="0">
              <a:solidFill>
                <a:srgbClr val="C00000"/>
              </a:solidFill>
              <a:latin typeface="Roboto" panose="02000000000000000000" pitchFamily="2" charset="0"/>
              <a:ea typeface="Roboto" panose="02000000000000000000" pitchFamily="2" charset="0"/>
            </a:endParaRP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đứng</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cam,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cải</a:t>
            </a:r>
            <a:endParaRPr lang="en-US" altLang="zh-CN" sz="2400" dirty="0">
              <a:solidFill>
                <a:srgbClr val="C00000"/>
              </a:solidFill>
              <a:latin typeface="Roboto" panose="02000000000000000000" pitchFamily="2" charset="0"/>
              <a:ea typeface="Roboto" panose="02000000000000000000" pitchFamily="2" charset="0"/>
            </a:endParaRP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bò</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bí</a:t>
            </a:r>
            <a:endParaRPr lang="en-US" altLang="zh-CN" sz="2400" dirty="0">
              <a:solidFill>
                <a:srgbClr val="C00000"/>
              </a:solidFill>
              <a:latin typeface="Roboto" panose="02000000000000000000" pitchFamily="2" charset="0"/>
              <a:ea typeface="Roboto" panose="02000000000000000000" pitchFamily="2" charset="0"/>
            </a:endParaRP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gỗ</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cam</a:t>
            </a:r>
          </a:p>
          <a:p>
            <a:pPr algn="just">
              <a:defRPr/>
            </a:pPr>
            <a:r>
              <a:rPr lang="en-US" altLang="zh-CN" sz="2400" dirty="0" err="1">
                <a:solidFill>
                  <a:srgbClr val="002060"/>
                </a:solidFill>
                <a:latin typeface="Roboto" panose="02000000000000000000" pitchFamily="2" charset="0"/>
                <a:ea typeface="Roboto" panose="02000000000000000000" pitchFamily="2" charset="0"/>
              </a:rPr>
              <a:t>Cây</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thân</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002060"/>
                </a:solidFill>
                <a:latin typeface="Roboto" panose="02000000000000000000" pitchFamily="2" charset="0"/>
                <a:ea typeface="Roboto" panose="02000000000000000000" pitchFamily="2" charset="0"/>
              </a:rPr>
              <a:t>thảo</a:t>
            </a:r>
            <a:r>
              <a:rPr lang="en-US" altLang="zh-CN" sz="2400" dirty="0">
                <a:solidFill>
                  <a:srgbClr val="00206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bí</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đỏ</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bầu</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cây</a:t>
            </a:r>
            <a:r>
              <a:rPr lang="en-US" altLang="zh-CN" sz="2400" dirty="0">
                <a:solidFill>
                  <a:srgbClr val="C00000"/>
                </a:solidFill>
                <a:latin typeface="Roboto" panose="02000000000000000000" pitchFamily="2" charset="0"/>
                <a:ea typeface="Roboto" panose="02000000000000000000" pitchFamily="2" charset="0"/>
              </a:rPr>
              <a:t> </a:t>
            </a:r>
            <a:r>
              <a:rPr lang="en-US" altLang="zh-CN" sz="2400" dirty="0" err="1">
                <a:solidFill>
                  <a:srgbClr val="C00000"/>
                </a:solidFill>
                <a:latin typeface="Roboto" panose="02000000000000000000" pitchFamily="2" charset="0"/>
                <a:ea typeface="Roboto" panose="02000000000000000000" pitchFamily="2" charset="0"/>
              </a:rPr>
              <a:t>cải</a:t>
            </a:r>
            <a:endParaRPr lang="en-US" altLang="zh-CN" sz="2400" dirty="0">
              <a:solidFill>
                <a:srgbClr val="C00000"/>
              </a:solidFill>
              <a:latin typeface="Roboto" panose="02000000000000000000" pitchFamily="2" charset="0"/>
              <a:ea typeface="Roboto" panose="02000000000000000000" pitchFamily="2" charset="0"/>
            </a:endParaRPr>
          </a:p>
        </p:txBody>
      </p:sp>
      <p:sp>
        <p:nvSpPr>
          <p:cNvPr id="45" name="Cloud Callout 44"/>
          <p:cNvSpPr/>
          <p:nvPr/>
        </p:nvSpPr>
        <p:spPr>
          <a:xfrm>
            <a:off x="290400" y="4002965"/>
            <a:ext cx="5843014" cy="2558255"/>
          </a:xfrm>
          <a:prstGeom prst="cloudCallout">
            <a:avLst>
              <a:gd name="adj1" fmla="val 55835"/>
              <a:gd name="adj2" fmla="val -56398"/>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vert="horz" rtlCol="0" anchor="t"/>
          <a:lstStyle/>
          <a:p>
            <a:pPr lvl="0" algn="ctr">
              <a:defRPr/>
            </a:pPr>
            <a:r>
              <a:rPr lang="en-US" sz="27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Thực</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vật</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có</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loại</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thân</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đứng</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thân</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leo</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thân</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bò</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có</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loại</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thân</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gỗ</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và</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có</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loại</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thân</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US" sz="26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thảo</a:t>
            </a:r>
            <a:r>
              <a:rPr lang="en-US" sz="2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418975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500" fill="hold"/>
                                        <p:tgtEl>
                                          <p:spTgt spid="50"/>
                                        </p:tgtEl>
                                        <p:attrNameLst>
                                          <p:attrName>ppt_w</p:attrName>
                                        </p:attrNameLst>
                                      </p:cBhvr>
                                      <p:tavLst>
                                        <p:tav tm="0">
                                          <p:val>
                                            <p:fltVal val="0"/>
                                          </p:val>
                                        </p:tav>
                                        <p:tav tm="100000">
                                          <p:val>
                                            <p:strVal val="#ppt_w"/>
                                          </p:val>
                                        </p:tav>
                                      </p:tavLst>
                                    </p:anim>
                                    <p:anim calcmode="lin" valueType="num">
                                      <p:cBhvr>
                                        <p:cTn id="18" dur="500" fill="hold"/>
                                        <p:tgtEl>
                                          <p:spTgt spid="50"/>
                                        </p:tgtEl>
                                        <p:attrNameLst>
                                          <p:attrName>ppt_h</p:attrName>
                                        </p:attrNameLst>
                                      </p:cBhvr>
                                      <p:tavLst>
                                        <p:tav tm="0">
                                          <p:val>
                                            <p:fltVal val="0"/>
                                          </p:val>
                                        </p:tav>
                                        <p:tav tm="100000">
                                          <p:val>
                                            <p:strVal val="#ppt_h"/>
                                          </p:val>
                                        </p:tav>
                                      </p:tavLst>
                                    </p:anim>
                                    <p:animEffect transition="in" filter="fade">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p:cTn id="24" dur="1000" fill="hold"/>
                                        <p:tgtEl>
                                          <p:spTgt spid="45"/>
                                        </p:tgtEl>
                                        <p:attrNameLst>
                                          <p:attrName>ppt_w</p:attrName>
                                        </p:attrNameLst>
                                      </p:cBhvr>
                                      <p:tavLst>
                                        <p:tav tm="0">
                                          <p:val>
                                            <p:fltVal val="0"/>
                                          </p:val>
                                        </p:tav>
                                        <p:tav tm="100000">
                                          <p:val>
                                            <p:strVal val="#ppt_w"/>
                                          </p:val>
                                        </p:tav>
                                      </p:tavLst>
                                    </p:anim>
                                    <p:anim calcmode="lin" valueType="num">
                                      <p:cBhvr>
                                        <p:cTn id="25" dur="1000" fill="hold"/>
                                        <p:tgtEl>
                                          <p:spTgt spid="45"/>
                                        </p:tgtEl>
                                        <p:attrNameLst>
                                          <p:attrName>ppt_h</p:attrName>
                                        </p:attrNameLst>
                                      </p:cBhvr>
                                      <p:tavLst>
                                        <p:tav tm="0">
                                          <p:val>
                                            <p:fltVal val="0"/>
                                          </p:val>
                                        </p:tav>
                                        <p:tav tm="100000">
                                          <p:val>
                                            <p:strVal val="#ppt_h"/>
                                          </p:val>
                                        </p:tav>
                                      </p:tavLst>
                                    </p:anim>
                                    <p:anim calcmode="lin" valueType="num">
                                      <p:cBhvr>
                                        <p:cTn id="26" dur="1000" fill="hold"/>
                                        <p:tgtEl>
                                          <p:spTgt spid="45"/>
                                        </p:tgtEl>
                                        <p:attrNameLst>
                                          <p:attrName>style.rotation</p:attrName>
                                        </p:attrNameLst>
                                      </p:cBhvr>
                                      <p:tavLst>
                                        <p:tav tm="0">
                                          <p:val>
                                            <p:fltVal val="90"/>
                                          </p:val>
                                        </p:tav>
                                        <p:tav tm="100000">
                                          <p:val>
                                            <p:fltVal val="0"/>
                                          </p:val>
                                        </p:tav>
                                      </p:tavLst>
                                    </p:anim>
                                    <p:animEffect transition="in" filter="fade">
                                      <p:cBhvr>
                                        <p:cTn id="27"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1229" y="3693195"/>
            <a:ext cx="2925387" cy="2618009"/>
          </a:xfrm>
          <a:prstGeom prst="roundRect">
            <a:avLst>
              <a:gd name="adj" fmla="val 15273"/>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758" y="3693195"/>
            <a:ext cx="2743674" cy="2581118"/>
          </a:xfrm>
          <a:prstGeom prst="roundRect">
            <a:avLst>
              <a:gd name="adj" fmla="val 15273"/>
            </a:avLst>
          </a:prstGeom>
          <a:effectLst>
            <a:outerShdw blurRad="63500" sx="102000" sy="102000" algn="ctr" rotWithShape="0">
              <a:prstClr val="black">
                <a:alpha val="40000"/>
              </a:prstClr>
            </a:outerShdw>
          </a:effectLst>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0328" y="735420"/>
            <a:ext cx="2860201" cy="2337371"/>
          </a:xfrm>
          <a:prstGeom prst="roundRect">
            <a:avLst>
              <a:gd name="adj" fmla="val 15273"/>
            </a:avLst>
          </a:prstGeom>
          <a:effectLst>
            <a:outerShdw blurRad="63500" sx="102000" sy="102000" algn="ctr" rotWithShape="0">
              <a:prstClr val="black">
                <a:alpha val="40000"/>
              </a:prstClr>
            </a:outerShdw>
          </a:effectLst>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223" y="657943"/>
            <a:ext cx="2776318" cy="2423972"/>
          </a:xfrm>
          <a:prstGeom prst="roundRect">
            <a:avLst>
              <a:gd name="adj" fmla="val 15273"/>
            </a:avLst>
          </a:prstGeom>
          <a:effectLst>
            <a:outerShdw blurRad="63500" sx="102000" sy="102000" algn="ctr" rotWithShape="0">
              <a:prstClr val="black">
                <a:alpha val="40000"/>
              </a:prstClr>
            </a:outerShdw>
          </a:effectLst>
        </p:spPr>
      </p:pic>
      <p:sp>
        <p:nvSpPr>
          <p:cNvPr id="13" name="TextBox 12"/>
          <p:cNvSpPr txBox="1"/>
          <p:nvPr/>
        </p:nvSpPr>
        <p:spPr>
          <a:xfrm>
            <a:off x="2162886" y="-13008"/>
            <a:ext cx="5988856" cy="461665"/>
          </a:xfrm>
          <a:prstGeom prst="rect">
            <a:avLst/>
          </a:prstGeom>
          <a:noFill/>
        </p:spPr>
        <p:txBody>
          <a:bodyPr wrap="square" rtlCol="0">
            <a:spAutoFit/>
          </a:bodyPr>
          <a:lstStyle/>
          <a:p>
            <a:pPr algn="ctr">
              <a:defRPr/>
            </a:pPr>
            <a:r>
              <a:rPr lang="vi-VN" sz="2400" dirty="0">
                <a:solidFill>
                  <a:srgbClr val="002060"/>
                </a:solidFill>
                <a:latin typeface="Roboto Black" panose="02000000000000000000" pitchFamily="2" charset="0"/>
                <a:ea typeface="Roboto Black" panose="02000000000000000000" pitchFamily="2" charset="0"/>
              </a:rPr>
              <a:t>CÂY THÂN GỖ VÀ CÂY THÂN THẢO</a:t>
            </a:r>
            <a:endParaRPr lang="en-US" sz="2400" dirty="0">
              <a:solidFill>
                <a:srgbClr val="002060"/>
              </a:solidFill>
              <a:latin typeface="Roboto Black" panose="02000000000000000000" pitchFamily="2" charset="0"/>
              <a:ea typeface="Roboto Black" panose="02000000000000000000" pitchFamily="2" charset="0"/>
            </a:endParaRPr>
          </a:p>
        </p:txBody>
      </p:sp>
      <p:sp>
        <p:nvSpPr>
          <p:cNvPr id="11" name="Oval 10"/>
          <p:cNvSpPr/>
          <p:nvPr/>
        </p:nvSpPr>
        <p:spPr>
          <a:xfrm>
            <a:off x="2427089" y="2509761"/>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prstClr val="black"/>
                </a:solidFill>
                <a:latin typeface="Roboto Black" panose="02000000000000000000" pitchFamily="2" charset="0"/>
                <a:ea typeface="Roboto Black" panose="02000000000000000000" pitchFamily="2" charset="0"/>
              </a:rPr>
              <a:t>1</a:t>
            </a:r>
          </a:p>
        </p:txBody>
      </p:sp>
      <p:sp>
        <p:nvSpPr>
          <p:cNvPr id="17" name="Oval 16"/>
          <p:cNvSpPr/>
          <p:nvPr/>
        </p:nvSpPr>
        <p:spPr>
          <a:xfrm>
            <a:off x="8588162" y="2510865"/>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prstClr val="black"/>
                </a:solidFill>
                <a:latin typeface="Roboto Black" panose="02000000000000000000" pitchFamily="2" charset="0"/>
                <a:ea typeface="Roboto Black" panose="02000000000000000000" pitchFamily="2" charset="0"/>
              </a:rPr>
              <a:t>3</a:t>
            </a:r>
          </a:p>
        </p:txBody>
      </p:sp>
      <p:sp>
        <p:nvSpPr>
          <p:cNvPr id="22" name="TextBox 21"/>
          <p:cNvSpPr txBox="1"/>
          <p:nvPr/>
        </p:nvSpPr>
        <p:spPr>
          <a:xfrm>
            <a:off x="170223" y="679432"/>
            <a:ext cx="1623694" cy="461665"/>
          </a:xfrm>
          <a:prstGeom prst="rect">
            <a:avLst/>
          </a:prstGeom>
          <a:solidFill>
            <a:schemeClr val="bg1"/>
          </a:solidFill>
        </p:spPr>
        <p:txBody>
          <a:bodyPr wrap="square" rtlCol="0">
            <a:spAutoFit/>
          </a:bodyPr>
          <a:lstStyle/>
          <a:p>
            <a:pPr algn="ctr">
              <a:defRPr/>
            </a:pPr>
            <a:r>
              <a:rPr lang="en-US" sz="2400" dirty="0" err="1">
                <a:solidFill>
                  <a:srgbClr val="002060"/>
                </a:solidFill>
                <a:latin typeface="Roboto" panose="02000000000000000000" pitchFamily="2" charset="0"/>
                <a:ea typeface="Roboto" panose="02000000000000000000" pitchFamily="2" charset="0"/>
              </a:rPr>
              <a:t>Cây</a:t>
            </a:r>
            <a:r>
              <a:rPr lang="en-US" sz="2400" dirty="0">
                <a:solidFill>
                  <a:srgbClr val="002060"/>
                </a:solidFill>
                <a:latin typeface="Roboto" panose="02000000000000000000" pitchFamily="2" charset="0"/>
                <a:ea typeface="Roboto" panose="02000000000000000000" pitchFamily="2" charset="0"/>
              </a:rPr>
              <a:t> </a:t>
            </a:r>
            <a:r>
              <a:rPr lang="en-US" sz="2400" dirty="0" err="1">
                <a:solidFill>
                  <a:srgbClr val="002060"/>
                </a:solidFill>
                <a:latin typeface="Roboto" panose="02000000000000000000" pitchFamily="2" charset="0"/>
                <a:ea typeface="Roboto" panose="02000000000000000000" pitchFamily="2" charset="0"/>
              </a:rPr>
              <a:t>đậu</a:t>
            </a:r>
            <a:endParaRPr lang="en-US" sz="2400" dirty="0">
              <a:solidFill>
                <a:srgbClr val="002060"/>
              </a:solidFill>
              <a:latin typeface="Roboto" panose="02000000000000000000" pitchFamily="2" charset="0"/>
              <a:ea typeface="Roboto" panose="02000000000000000000" pitchFamily="2" charset="0"/>
            </a:endParaRPr>
          </a:p>
        </p:txBody>
      </p:sp>
      <p:sp>
        <p:nvSpPr>
          <p:cNvPr id="25" name="TextBox 24"/>
          <p:cNvSpPr txBox="1"/>
          <p:nvPr/>
        </p:nvSpPr>
        <p:spPr>
          <a:xfrm>
            <a:off x="6411017" y="784557"/>
            <a:ext cx="1740725" cy="461665"/>
          </a:xfrm>
          <a:prstGeom prst="rect">
            <a:avLst/>
          </a:prstGeom>
          <a:solidFill>
            <a:schemeClr val="bg1"/>
          </a:solidFill>
        </p:spPr>
        <p:txBody>
          <a:bodyPr wrap="square" rtlCol="0">
            <a:spAutoFit/>
          </a:bodyPr>
          <a:lstStyle/>
          <a:p>
            <a:pPr algn="ctr">
              <a:defRPr/>
            </a:pPr>
            <a:r>
              <a:rPr lang="en-US" sz="2400" dirty="0" err="1">
                <a:solidFill>
                  <a:srgbClr val="002060"/>
                </a:solidFill>
                <a:latin typeface="Roboto" panose="02000000000000000000" pitchFamily="2" charset="0"/>
                <a:ea typeface="Roboto" panose="02000000000000000000" pitchFamily="2" charset="0"/>
              </a:rPr>
              <a:t>Cây</a:t>
            </a:r>
            <a:r>
              <a:rPr lang="en-US" sz="2400" dirty="0">
                <a:solidFill>
                  <a:srgbClr val="002060"/>
                </a:solidFill>
                <a:latin typeface="Roboto" panose="02000000000000000000" pitchFamily="2" charset="0"/>
                <a:ea typeface="Roboto" panose="02000000000000000000" pitchFamily="2" charset="0"/>
              </a:rPr>
              <a:t> </a:t>
            </a:r>
            <a:r>
              <a:rPr lang="en-US" sz="2400" dirty="0" err="1">
                <a:solidFill>
                  <a:srgbClr val="002060"/>
                </a:solidFill>
                <a:latin typeface="Roboto" panose="02000000000000000000" pitchFamily="2" charset="0"/>
                <a:ea typeface="Roboto" panose="02000000000000000000" pitchFamily="2" charset="0"/>
              </a:rPr>
              <a:t>xoài</a:t>
            </a:r>
            <a:endParaRPr lang="en-US" sz="2400" dirty="0">
              <a:solidFill>
                <a:srgbClr val="002060"/>
              </a:solidFill>
              <a:latin typeface="Roboto" panose="02000000000000000000" pitchFamily="2" charset="0"/>
              <a:ea typeface="Roboto" panose="02000000000000000000" pitchFamily="2" charset="0"/>
            </a:endParaRPr>
          </a:p>
        </p:txBody>
      </p:sp>
      <p:sp>
        <p:nvSpPr>
          <p:cNvPr id="40" name="TextBox 39"/>
          <p:cNvSpPr txBox="1"/>
          <p:nvPr/>
        </p:nvSpPr>
        <p:spPr>
          <a:xfrm>
            <a:off x="539192" y="5791728"/>
            <a:ext cx="1623694" cy="461665"/>
          </a:xfrm>
          <a:prstGeom prst="rect">
            <a:avLst/>
          </a:prstGeom>
          <a:solidFill>
            <a:schemeClr val="bg1"/>
          </a:solidFill>
        </p:spPr>
        <p:txBody>
          <a:bodyPr wrap="square" rtlCol="0">
            <a:spAutoFit/>
          </a:bodyPr>
          <a:lstStyle/>
          <a:p>
            <a:pPr algn="ctr">
              <a:defRPr/>
            </a:pPr>
            <a:r>
              <a:rPr lang="en-US" sz="2400">
                <a:solidFill>
                  <a:srgbClr val="002060"/>
                </a:solidFill>
                <a:latin typeface="Roboto" panose="02000000000000000000" pitchFamily="2" charset="0"/>
                <a:ea typeface="Roboto" panose="02000000000000000000" pitchFamily="2" charset="0"/>
              </a:rPr>
              <a:t>Cây nho</a:t>
            </a:r>
          </a:p>
        </p:txBody>
      </p:sp>
      <p:sp>
        <p:nvSpPr>
          <p:cNvPr id="41" name="TextBox 40"/>
          <p:cNvSpPr txBox="1"/>
          <p:nvPr/>
        </p:nvSpPr>
        <p:spPr>
          <a:xfrm>
            <a:off x="3401361" y="3798972"/>
            <a:ext cx="1937231" cy="461665"/>
          </a:xfrm>
          <a:prstGeom prst="rect">
            <a:avLst/>
          </a:prstGeom>
          <a:solidFill>
            <a:schemeClr val="bg1"/>
          </a:solidFill>
        </p:spPr>
        <p:txBody>
          <a:bodyPr wrap="square" rtlCol="0">
            <a:spAutoFit/>
          </a:bodyPr>
          <a:lstStyle/>
          <a:p>
            <a:pPr algn="ctr">
              <a:defRPr/>
            </a:pPr>
            <a:r>
              <a:rPr lang="en-US" sz="2400" dirty="0" err="1">
                <a:solidFill>
                  <a:srgbClr val="002060"/>
                </a:solidFill>
                <a:latin typeface="Roboto" panose="02000000000000000000" pitchFamily="2" charset="0"/>
                <a:ea typeface="Roboto" panose="02000000000000000000" pitchFamily="2" charset="0"/>
              </a:rPr>
              <a:t>Cây</a:t>
            </a:r>
            <a:r>
              <a:rPr lang="en-US" sz="2400" dirty="0">
                <a:solidFill>
                  <a:srgbClr val="002060"/>
                </a:solidFill>
                <a:latin typeface="Roboto" panose="02000000000000000000" pitchFamily="2" charset="0"/>
                <a:ea typeface="Roboto" panose="02000000000000000000" pitchFamily="2" charset="0"/>
              </a:rPr>
              <a:t> </a:t>
            </a:r>
            <a:r>
              <a:rPr lang="en-US" sz="2400" dirty="0" err="1">
                <a:solidFill>
                  <a:srgbClr val="002060"/>
                </a:solidFill>
                <a:latin typeface="Roboto" panose="02000000000000000000" pitchFamily="2" charset="0"/>
                <a:ea typeface="Roboto" panose="02000000000000000000" pitchFamily="2" charset="0"/>
              </a:rPr>
              <a:t>dưa</a:t>
            </a:r>
            <a:r>
              <a:rPr lang="en-US" sz="2400" dirty="0">
                <a:solidFill>
                  <a:srgbClr val="002060"/>
                </a:solidFill>
                <a:latin typeface="Roboto" panose="02000000000000000000" pitchFamily="2" charset="0"/>
                <a:ea typeface="Roboto" panose="02000000000000000000" pitchFamily="2" charset="0"/>
              </a:rPr>
              <a:t> </a:t>
            </a:r>
            <a:r>
              <a:rPr lang="en-US" sz="2400" dirty="0" err="1">
                <a:solidFill>
                  <a:srgbClr val="002060"/>
                </a:solidFill>
                <a:latin typeface="Roboto" panose="02000000000000000000" pitchFamily="2" charset="0"/>
                <a:ea typeface="Roboto" panose="02000000000000000000" pitchFamily="2" charset="0"/>
              </a:rPr>
              <a:t>hấu</a:t>
            </a:r>
            <a:endParaRPr lang="en-US" sz="2400" dirty="0">
              <a:solidFill>
                <a:srgbClr val="002060"/>
              </a:solidFill>
              <a:latin typeface="Roboto" panose="02000000000000000000" pitchFamily="2" charset="0"/>
              <a:ea typeface="Roboto" panose="02000000000000000000" pitchFamily="2" charset="0"/>
            </a:endParaRPr>
          </a:p>
        </p:txBody>
      </p:sp>
      <p:sp>
        <p:nvSpPr>
          <p:cNvPr id="43" name="Oval 42"/>
          <p:cNvSpPr/>
          <p:nvPr/>
        </p:nvSpPr>
        <p:spPr>
          <a:xfrm>
            <a:off x="2427089" y="5817113"/>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prstClr val="black"/>
                </a:solidFill>
                <a:latin typeface="Roboto Black" panose="02000000000000000000" pitchFamily="2" charset="0"/>
                <a:ea typeface="Roboto Black" panose="02000000000000000000" pitchFamily="2" charset="0"/>
              </a:rPr>
              <a:t>4</a:t>
            </a:r>
          </a:p>
        </p:txBody>
      </p:sp>
      <p:sp>
        <p:nvSpPr>
          <p:cNvPr id="44" name="Oval 43"/>
          <p:cNvSpPr/>
          <p:nvPr/>
        </p:nvSpPr>
        <p:spPr>
          <a:xfrm>
            <a:off x="5645393" y="5854004"/>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solidFill>
                <a:latin typeface="Roboto Black" panose="02000000000000000000" pitchFamily="2" charset="0"/>
                <a:ea typeface="Roboto Black" panose="02000000000000000000" pitchFamily="2" charset="0"/>
              </a:rPr>
              <a:t>5</a:t>
            </a:r>
          </a:p>
        </p:txBody>
      </p:sp>
      <p:sp>
        <p:nvSpPr>
          <p:cNvPr id="45" name="Oval 44"/>
          <p:cNvSpPr/>
          <p:nvPr/>
        </p:nvSpPr>
        <p:spPr>
          <a:xfrm>
            <a:off x="8588162" y="5818217"/>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prstClr val="black"/>
                </a:solidFill>
                <a:latin typeface="Roboto Black" panose="02000000000000000000" pitchFamily="2" charset="0"/>
                <a:ea typeface="Roboto Black" panose="02000000000000000000" pitchFamily="2" charset="0"/>
              </a:rPr>
              <a:t>6</a:t>
            </a:r>
          </a:p>
        </p:txBody>
      </p:sp>
      <p:sp>
        <p:nvSpPr>
          <p:cNvPr id="31" name="TextBox 30"/>
          <p:cNvSpPr txBox="1"/>
          <p:nvPr/>
        </p:nvSpPr>
        <p:spPr>
          <a:xfrm>
            <a:off x="9317590" y="1438170"/>
            <a:ext cx="2406695" cy="1569660"/>
          </a:xfrm>
          <a:prstGeom prst="rect">
            <a:avLst/>
          </a:prstGeom>
          <a:noFill/>
        </p:spPr>
        <p:txBody>
          <a:bodyPr wrap="square" rtlCol="0">
            <a:spAutoFit/>
          </a:bodyPr>
          <a:lstStyle/>
          <a:p>
            <a:pPr>
              <a:defRPr/>
            </a:pPr>
            <a:r>
              <a:rPr lang="vi-VN" sz="2400" b="1" dirty="0">
                <a:solidFill>
                  <a:srgbClr val="C00000"/>
                </a:solidFill>
                <a:latin typeface="Roboto" panose="02000000000000000000" pitchFamily="2" charset="0"/>
                <a:ea typeface="Roboto" panose="02000000000000000000" pitchFamily="2" charset="0"/>
              </a:rPr>
              <a:t>Cây thân gỗ</a:t>
            </a:r>
            <a:endParaRPr lang="en-US" sz="2400" b="1" dirty="0">
              <a:solidFill>
                <a:srgbClr val="C00000"/>
              </a:solidFill>
              <a:latin typeface="Roboto" panose="02000000000000000000" pitchFamily="2" charset="0"/>
              <a:ea typeface="Roboto" panose="02000000000000000000" pitchFamily="2" charset="0"/>
            </a:endParaRPr>
          </a:p>
          <a:p>
            <a:pPr>
              <a:defRPr/>
            </a:pPr>
            <a:r>
              <a:rPr lang="vi-VN" sz="2400" spc="-100" dirty="0">
                <a:solidFill>
                  <a:srgbClr val="FF0000"/>
                </a:solidFill>
                <a:latin typeface="Roboto" panose="02000000000000000000" pitchFamily="2" charset="0"/>
                <a:ea typeface="Roboto" panose="02000000000000000000" pitchFamily="2" charset="0"/>
                <a:sym typeface="Wingdings" panose="05000000000000000000" pitchFamily="2" charset="2"/>
              </a:rPr>
              <a:t></a:t>
            </a:r>
            <a:r>
              <a:rPr lang="vi-VN" sz="2400" spc="-100" dirty="0">
                <a:solidFill>
                  <a:srgbClr val="002060"/>
                </a:solidFill>
                <a:latin typeface="Roboto" panose="02000000000000000000" pitchFamily="2" charset="0"/>
                <a:ea typeface="Roboto" panose="02000000000000000000" pitchFamily="2" charset="0"/>
              </a:rPr>
              <a:t>Thân </a:t>
            </a:r>
            <a:r>
              <a:rPr lang="en-US" sz="2400" spc="-100" dirty="0" err="1">
                <a:solidFill>
                  <a:srgbClr val="002060"/>
                </a:solidFill>
                <a:latin typeface="Roboto" panose="02000000000000000000" pitchFamily="2" charset="0"/>
                <a:ea typeface="Roboto" panose="02000000000000000000" pitchFamily="2" charset="0"/>
              </a:rPr>
              <a:t>cao</a:t>
            </a:r>
            <a:r>
              <a:rPr lang="vi-VN" sz="2400" spc="-100" dirty="0">
                <a:solidFill>
                  <a:srgbClr val="002060"/>
                </a:solidFill>
                <a:latin typeface="Roboto" panose="02000000000000000000" pitchFamily="2" charset="0"/>
                <a:ea typeface="Roboto" panose="02000000000000000000" pitchFamily="2" charset="0"/>
              </a:rPr>
              <a:t>, cứng, </a:t>
            </a:r>
            <a:r>
              <a:rPr lang="en-US" sz="2400" spc="-100" dirty="0">
                <a:solidFill>
                  <a:srgbClr val="002060"/>
                </a:solidFill>
                <a:latin typeface="Roboto" panose="02000000000000000000" pitchFamily="2" charset="0"/>
                <a:ea typeface="Roboto" panose="02000000000000000000" pitchFamily="2" charset="0"/>
              </a:rPr>
              <a:t> </a:t>
            </a:r>
            <a:r>
              <a:rPr lang="vi-VN" sz="2400" spc="-100" dirty="0">
                <a:solidFill>
                  <a:srgbClr val="002060"/>
                </a:solidFill>
                <a:latin typeface="Roboto" panose="02000000000000000000" pitchFamily="2" charset="0"/>
                <a:ea typeface="Roboto" panose="02000000000000000000" pitchFamily="2" charset="0"/>
              </a:rPr>
              <a:t>khoẻ</a:t>
            </a:r>
          </a:p>
          <a:p>
            <a:pPr>
              <a:defRPr/>
            </a:pPr>
            <a:r>
              <a:rPr lang="vi-VN" sz="2400" dirty="0">
                <a:solidFill>
                  <a:srgbClr val="FF0000"/>
                </a:solidFill>
                <a:latin typeface="Roboto" panose="02000000000000000000" pitchFamily="2" charset="0"/>
                <a:ea typeface="Roboto" panose="02000000000000000000" pitchFamily="2" charset="0"/>
                <a:sym typeface="Wingdings" panose="05000000000000000000" pitchFamily="2" charset="2"/>
              </a:rPr>
              <a:t> </a:t>
            </a:r>
            <a:r>
              <a:rPr lang="vi-VN" sz="2400" dirty="0">
                <a:solidFill>
                  <a:srgbClr val="002060"/>
                </a:solidFill>
                <a:latin typeface="Roboto" panose="02000000000000000000" pitchFamily="2" charset="0"/>
                <a:ea typeface="Roboto" panose="02000000000000000000" pitchFamily="2" charset="0"/>
              </a:rPr>
              <a:t>Sống lâu năm</a:t>
            </a:r>
            <a:endParaRPr lang="en-US" sz="2400" dirty="0">
              <a:solidFill>
                <a:srgbClr val="002060"/>
              </a:solidFill>
              <a:latin typeface="Roboto" panose="02000000000000000000" pitchFamily="2" charset="0"/>
              <a:ea typeface="Roboto" panose="02000000000000000000" pitchFamily="2" charset="0"/>
            </a:endParaRPr>
          </a:p>
        </p:txBody>
      </p:sp>
      <p:sp>
        <p:nvSpPr>
          <p:cNvPr id="32" name="TextBox 31"/>
          <p:cNvSpPr txBox="1"/>
          <p:nvPr/>
        </p:nvSpPr>
        <p:spPr>
          <a:xfrm>
            <a:off x="9571692" y="3920455"/>
            <a:ext cx="2409266" cy="1569660"/>
          </a:xfrm>
          <a:prstGeom prst="rect">
            <a:avLst/>
          </a:prstGeom>
          <a:noFill/>
        </p:spPr>
        <p:txBody>
          <a:bodyPr wrap="square" rtlCol="0">
            <a:spAutoFit/>
          </a:bodyPr>
          <a:lstStyle/>
          <a:p>
            <a:pPr>
              <a:defRPr/>
            </a:pPr>
            <a:r>
              <a:rPr lang="vi-VN" sz="2400" b="1" dirty="0">
                <a:solidFill>
                  <a:srgbClr val="C00000"/>
                </a:solidFill>
                <a:latin typeface="Roboto" panose="02000000000000000000" pitchFamily="2" charset="0"/>
                <a:ea typeface="Roboto" panose="02000000000000000000" pitchFamily="2" charset="0"/>
              </a:rPr>
              <a:t>Cây thân thảo</a:t>
            </a:r>
          </a:p>
          <a:p>
            <a:pPr>
              <a:defRPr/>
            </a:pPr>
            <a:r>
              <a:rPr lang="vi-VN" sz="2400" dirty="0">
                <a:solidFill>
                  <a:srgbClr val="FF0000"/>
                </a:solidFill>
                <a:latin typeface="Roboto" panose="02000000000000000000" pitchFamily="2" charset="0"/>
                <a:ea typeface="Roboto" panose="02000000000000000000" pitchFamily="2" charset="0"/>
                <a:sym typeface="Wingdings" panose="05000000000000000000" pitchFamily="2" charset="2"/>
              </a:rPr>
              <a:t></a:t>
            </a:r>
            <a:r>
              <a:rPr lang="vi-VN" sz="2400" dirty="0">
                <a:solidFill>
                  <a:srgbClr val="002060"/>
                </a:solidFill>
                <a:latin typeface="Roboto" panose="02000000000000000000" pitchFamily="2" charset="0"/>
                <a:ea typeface="Roboto" panose="02000000000000000000" pitchFamily="2" charset="0"/>
              </a:rPr>
              <a:t> Thân mềm</a:t>
            </a:r>
          </a:p>
          <a:p>
            <a:pPr>
              <a:defRPr/>
            </a:pPr>
            <a:r>
              <a:rPr lang="vi-VN" sz="2400" spc="-50" dirty="0">
                <a:solidFill>
                  <a:srgbClr val="FF0000"/>
                </a:solidFill>
                <a:latin typeface="Roboto" panose="02000000000000000000" pitchFamily="2" charset="0"/>
                <a:ea typeface="Roboto" panose="02000000000000000000" pitchFamily="2" charset="0"/>
                <a:sym typeface="Wingdings" panose="05000000000000000000" pitchFamily="2" charset="2"/>
              </a:rPr>
              <a:t></a:t>
            </a:r>
            <a:r>
              <a:rPr lang="vi-VN" sz="2400" spc="-50" dirty="0">
                <a:solidFill>
                  <a:srgbClr val="002060"/>
                </a:solidFill>
                <a:latin typeface="Roboto" panose="02000000000000000000" pitchFamily="2" charset="0"/>
                <a:ea typeface="Roboto" panose="02000000000000000000" pitchFamily="2" charset="0"/>
              </a:rPr>
              <a:t> Thân dễ uốn</a:t>
            </a:r>
            <a:r>
              <a:rPr lang="en-US" sz="2400" spc="-50" dirty="0">
                <a:solidFill>
                  <a:srgbClr val="002060"/>
                </a:solidFill>
                <a:latin typeface="Roboto" panose="02000000000000000000" pitchFamily="2" charset="0"/>
                <a:ea typeface="Roboto" panose="02000000000000000000" pitchFamily="2" charset="0"/>
              </a:rPr>
              <a:t> </a:t>
            </a:r>
            <a:r>
              <a:rPr lang="vi-VN" sz="2400" spc="-50" dirty="0">
                <a:solidFill>
                  <a:srgbClr val="002060"/>
                </a:solidFill>
                <a:latin typeface="Roboto" panose="02000000000000000000" pitchFamily="2" charset="0"/>
                <a:ea typeface="Roboto" panose="02000000000000000000" pitchFamily="2" charset="0"/>
              </a:rPr>
              <a:t>cong</a:t>
            </a:r>
            <a:endParaRPr lang="en-US" sz="2400" spc="-50" dirty="0">
              <a:solidFill>
                <a:srgbClr val="002060"/>
              </a:solidFill>
              <a:latin typeface="Roboto" panose="02000000000000000000" pitchFamily="2" charset="0"/>
              <a:ea typeface="Roboto" panose="02000000000000000000" pitchFamily="2" charset="0"/>
            </a:endParaRPr>
          </a:p>
        </p:txBody>
      </p:sp>
      <p:sp>
        <p:nvSpPr>
          <p:cNvPr id="33" name="TextBox 32"/>
          <p:cNvSpPr txBox="1"/>
          <p:nvPr/>
        </p:nvSpPr>
        <p:spPr>
          <a:xfrm>
            <a:off x="3752535" y="3137722"/>
            <a:ext cx="2121458" cy="400110"/>
          </a:xfrm>
          <a:prstGeom prst="rect">
            <a:avLst/>
          </a:prstGeom>
          <a:noFill/>
        </p:spPr>
        <p:txBody>
          <a:bodyPr wrap="square" rtlCol="0">
            <a:spAutoFit/>
          </a:bodyPr>
          <a:lstStyle/>
          <a:p>
            <a:pPr algn="ctr">
              <a:defRPr/>
            </a:pPr>
            <a:r>
              <a:rPr lang="en-US" sz="2000" dirty="0">
                <a:solidFill>
                  <a:srgbClr val="C00000"/>
                </a:solidFill>
                <a:latin typeface="Roboto Black" panose="02000000000000000000" pitchFamily="2" charset="0"/>
                <a:ea typeface="Roboto Black" panose="02000000000000000000" pitchFamily="2" charset="0"/>
              </a:rPr>
              <a:t>THÂN THẢO</a:t>
            </a:r>
            <a:endParaRPr lang="en-US" altLang="zh-CN" sz="2000" dirty="0">
              <a:solidFill>
                <a:srgbClr val="C00000"/>
              </a:solidFill>
              <a:latin typeface="Roboto Black" panose="02000000000000000000" pitchFamily="2" charset="0"/>
              <a:ea typeface="Roboto Black" panose="02000000000000000000" pitchFamily="2" charset="0"/>
            </a:endParaRPr>
          </a:p>
        </p:txBody>
      </p:sp>
      <p:sp>
        <p:nvSpPr>
          <p:cNvPr id="34" name="TextBox 33"/>
          <p:cNvSpPr txBox="1"/>
          <p:nvPr/>
        </p:nvSpPr>
        <p:spPr>
          <a:xfrm>
            <a:off x="6947332" y="3154396"/>
            <a:ext cx="1996421" cy="400110"/>
          </a:xfrm>
          <a:prstGeom prst="rect">
            <a:avLst/>
          </a:prstGeom>
          <a:noFill/>
        </p:spPr>
        <p:txBody>
          <a:bodyPr wrap="square" rtlCol="0">
            <a:spAutoFit/>
          </a:bodyPr>
          <a:lstStyle/>
          <a:p>
            <a:pPr algn="ctr">
              <a:defRPr/>
            </a:pPr>
            <a:r>
              <a:rPr lang="en-US" sz="2000" dirty="0">
                <a:solidFill>
                  <a:srgbClr val="C00000"/>
                </a:solidFill>
                <a:latin typeface="Roboto Black" panose="02000000000000000000" pitchFamily="2" charset="0"/>
                <a:ea typeface="Roboto Black" panose="02000000000000000000" pitchFamily="2" charset="0"/>
              </a:rPr>
              <a:t>THÂN GỖ</a:t>
            </a:r>
            <a:endParaRPr lang="en-US" altLang="zh-CN" sz="2000" dirty="0">
              <a:solidFill>
                <a:srgbClr val="C00000"/>
              </a:solidFill>
              <a:latin typeface="Roboto Black" panose="02000000000000000000" pitchFamily="2" charset="0"/>
              <a:ea typeface="Roboto Black" panose="02000000000000000000" pitchFamily="2" charset="0"/>
            </a:endParaRPr>
          </a:p>
        </p:txBody>
      </p:sp>
      <p:sp>
        <p:nvSpPr>
          <p:cNvPr id="35" name="TextBox 34"/>
          <p:cNvSpPr txBox="1"/>
          <p:nvPr/>
        </p:nvSpPr>
        <p:spPr>
          <a:xfrm>
            <a:off x="6947331" y="6426103"/>
            <a:ext cx="1996421" cy="400110"/>
          </a:xfrm>
          <a:prstGeom prst="rect">
            <a:avLst/>
          </a:prstGeom>
          <a:noFill/>
        </p:spPr>
        <p:txBody>
          <a:bodyPr wrap="square" rtlCol="0">
            <a:spAutoFit/>
          </a:bodyPr>
          <a:lstStyle/>
          <a:p>
            <a:pPr algn="ctr">
              <a:defRPr/>
            </a:pPr>
            <a:r>
              <a:rPr lang="en-US" sz="2000" dirty="0">
                <a:solidFill>
                  <a:srgbClr val="C00000"/>
                </a:solidFill>
                <a:latin typeface="Roboto Black" panose="02000000000000000000" pitchFamily="2" charset="0"/>
                <a:ea typeface="Roboto Black" panose="02000000000000000000" pitchFamily="2" charset="0"/>
              </a:rPr>
              <a:t>THÂN GỖ</a:t>
            </a:r>
            <a:endParaRPr lang="en-US" altLang="zh-CN" sz="2000" dirty="0">
              <a:solidFill>
                <a:srgbClr val="C00000"/>
              </a:solidFill>
              <a:latin typeface="Roboto Black" panose="02000000000000000000" pitchFamily="2" charset="0"/>
              <a:ea typeface="Roboto Black" panose="02000000000000000000" pitchFamily="2" charset="0"/>
            </a:endParaRPr>
          </a:p>
        </p:txBody>
      </p:sp>
      <p:sp>
        <p:nvSpPr>
          <p:cNvPr id="36" name="TextBox 35"/>
          <p:cNvSpPr txBox="1"/>
          <p:nvPr/>
        </p:nvSpPr>
        <p:spPr>
          <a:xfrm>
            <a:off x="615488" y="3147194"/>
            <a:ext cx="2121458" cy="400110"/>
          </a:xfrm>
          <a:prstGeom prst="rect">
            <a:avLst/>
          </a:prstGeom>
          <a:noFill/>
        </p:spPr>
        <p:txBody>
          <a:bodyPr wrap="square" rtlCol="0">
            <a:spAutoFit/>
          </a:bodyPr>
          <a:lstStyle/>
          <a:p>
            <a:pPr algn="ctr">
              <a:defRPr/>
            </a:pPr>
            <a:r>
              <a:rPr lang="en-US" sz="2000" dirty="0">
                <a:solidFill>
                  <a:srgbClr val="C00000"/>
                </a:solidFill>
                <a:latin typeface="Roboto Black" panose="02000000000000000000" pitchFamily="2" charset="0"/>
                <a:ea typeface="Roboto Black" panose="02000000000000000000" pitchFamily="2" charset="0"/>
              </a:rPr>
              <a:t>THÂN THẢO</a:t>
            </a:r>
            <a:endParaRPr lang="en-US" altLang="zh-CN" sz="2000" dirty="0">
              <a:solidFill>
                <a:srgbClr val="C00000"/>
              </a:solidFill>
              <a:latin typeface="Roboto Black" panose="02000000000000000000" pitchFamily="2" charset="0"/>
              <a:ea typeface="Roboto Black" panose="02000000000000000000" pitchFamily="2" charset="0"/>
            </a:endParaRPr>
          </a:p>
        </p:txBody>
      </p:sp>
      <p:sp>
        <p:nvSpPr>
          <p:cNvPr id="46" name="TextBox 45"/>
          <p:cNvSpPr txBox="1"/>
          <p:nvPr/>
        </p:nvSpPr>
        <p:spPr>
          <a:xfrm>
            <a:off x="564003" y="6393480"/>
            <a:ext cx="1892858" cy="400110"/>
          </a:xfrm>
          <a:prstGeom prst="rect">
            <a:avLst/>
          </a:prstGeom>
          <a:noFill/>
        </p:spPr>
        <p:txBody>
          <a:bodyPr wrap="square" rtlCol="0">
            <a:spAutoFit/>
          </a:bodyPr>
          <a:lstStyle/>
          <a:p>
            <a:pPr algn="ctr">
              <a:defRPr/>
            </a:pPr>
            <a:r>
              <a:rPr lang="en-US" sz="2000" dirty="0">
                <a:solidFill>
                  <a:srgbClr val="C00000"/>
                </a:solidFill>
                <a:latin typeface="Roboto Black" panose="02000000000000000000" pitchFamily="2" charset="0"/>
                <a:ea typeface="Roboto Black" panose="02000000000000000000" pitchFamily="2" charset="0"/>
              </a:rPr>
              <a:t>THÂN THẢO</a:t>
            </a:r>
            <a:endParaRPr lang="en-US" altLang="zh-CN" sz="2000" dirty="0">
              <a:solidFill>
                <a:srgbClr val="C00000"/>
              </a:solidFill>
              <a:latin typeface="Roboto Black" panose="02000000000000000000" pitchFamily="2" charset="0"/>
              <a:ea typeface="Roboto Black" panose="02000000000000000000" pitchFamily="2" charset="0"/>
            </a:endParaRPr>
          </a:p>
        </p:txBody>
      </p:sp>
      <p:sp>
        <p:nvSpPr>
          <p:cNvPr id="47" name="TextBox 46"/>
          <p:cNvSpPr txBox="1"/>
          <p:nvPr/>
        </p:nvSpPr>
        <p:spPr>
          <a:xfrm>
            <a:off x="3752535" y="6426103"/>
            <a:ext cx="2121458" cy="400110"/>
          </a:xfrm>
          <a:prstGeom prst="rect">
            <a:avLst/>
          </a:prstGeom>
          <a:noFill/>
        </p:spPr>
        <p:txBody>
          <a:bodyPr wrap="square" rtlCol="0">
            <a:spAutoFit/>
          </a:bodyPr>
          <a:lstStyle/>
          <a:p>
            <a:pPr algn="ctr">
              <a:defRPr/>
            </a:pPr>
            <a:r>
              <a:rPr lang="en-US" sz="2000" dirty="0">
                <a:solidFill>
                  <a:srgbClr val="C00000"/>
                </a:solidFill>
                <a:latin typeface="Roboto Black" panose="02000000000000000000" pitchFamily="2" charset="0"/>
                <a:ea typeface="Roboto Black" panose="02000000000000000000" pitchFamily="2" charset="0"/>
              </a:rPr>
              <a:t>THÂN THẢO</a:t>
            </a:r>
            <a:endParaRPr lang="en-US" altLang="zh-CN" sz="2000" dirty="0">
              <a:solidFill>
                <a:srgbClr val="C00000"/>
              </a:solidFill>
              <a:latin typeface="Roboto Black" panose="02000000000000000000" pitchFamily="2" charset="0"/>
              <a:ea typeface="Roboto Black" panose="02000000000000000000" pitchFamily="2" charset="0"/>
            </a:endParaRPr>
          </a:p>
        </p:txBody>
      </p:sp>
      <p:sp>
        <p:nvSpPr>
          <p:cNvPr id="48" name="Oval 47"/>
          <p:cNvSpPr/>
          <p:nvPr/>
        </p:nvSpPr>
        <p:spPr>
          <a:xfrm>
            <a:off x="8359562" y="5854004"/>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solidFill>
                <a:latin typeface="Roboto Black" panose="02000000000000000000" pitchFamily="2" charset="0"/>
                <a:ea typeface="Roboto Black" panose="02000000000000000000" pitchFamily="2" charset="0"/>
              </a:rPr>
              <a:t>6</a:t>
            </a:r>
          </a:p>
        </p:txBody>
      </p:sp>
      <p:grpSp>
        <p:nvGrpSpPr>
          <p:cNvPr id="3" name="Group 2"/>
          <p:cNvGrpSpPr/>
          <p:nvPr/>
        </p:nvGrpSpPr>
        <p:grpSpPr>
          <a:xfrm>
            <a:off x="3184978" y="784557"/>
            <a:ext cx="2912409" cy="2288234"/>
            <a:chOff x="3184978" y="784557"/>
            <a:chExt cx="2912409" cy="2288234"/>
          </a:xfrm>
        </p:grpSpPr>
        <p:pic>
          <p:nvPicPr>
            <p:cNvPr id="42" name="Picture 14">
              <a:extLst>
                <a:ext uri="{FF2B5EF4-FFF2-40B4-BE49-F238E27FC236}">
                  <a16:creationId xmlns:a16="http://schemas.microsoft.com/office/drawing/2014/main" id="{7AAE79DE-2AFB-435A-BC3C-C295DE0EAE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84978" y="784557"/>
              <a:ext cx="2912409" cy="2288234"/>
            </a:xfrm>
            <a:prstGeom prst="rect">
              <a:avLst/>
            </a:prstGeom>
            <a:noFill/>
            <a:ln w="28575">
              <a:solidFill>
                <a:srgbClr val="0033CC"/>
              </a:solidFill>
              <a:miter lim="800000"/>
              <a:headEnd/>
              <a:tailEnd/>
            </a:ln>
            <a:extLst>
              <a:ext uri="{909E8E84-426E-40DD-AFC4-6F175D3DCCD1}">
                <a14:hiddenFill xmlns:a14="http://schemas.microsoft.com/office/drawing/2010/main">
                  <a:solidFill>
                    <a:srgbClr val="FFFFFF"/>
                  </a:solidFill>
                </a14:hiddenFill>
              </a:ext>
            </a:extLst>
          </p:spPr>
        </p:pic>
        <p:sp>
          <p:nvSpPr>
            <p:cNvPr id="49" name="Oval 48"/>
            <p:cNvSpPr/>
            <p:nvPr/>
          </p:nvSpPr>
          <p:spPr>
            <a:xfrm>
              <a:off x="5338592" y="2550630"/>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solidFill>
                  <a:latin typeface="Roboto Black" panose="02000000000000000000" pitchFamily="2" charset="0"/>
                  <a:ea typeface="Roboto Black" panose="02000000000000000000" pitchFamily="2" charset="0"/>
                </a:rPr>
                <a:t>2</a:t>
              </a:r>
            </a:p>
          </p:txBody>
        </p:sp>
        <p:sp>
          <p:nvSpPr>
            <p:cNvPr id="50" name="TextBox 49"/>
            <p:cNvSpPr txBox="1"/>
            <p:nvPr/>
          </p:nvSpPr>
          <p:spPr>
            <a:xfrm>
              <a:off x="3286164" y="2094262"/>
              <a:ext cx="707003" cy="830997"/>
            </a:xfrm>
            <a:prstGeom prst="rect">
              <a:avLst/>
            </a:prstGeom>
            <a:solidFill>
              <a:schemeClr val="bg1"/>
            </a:solidFill>
          </p:spPr>
          <p:txBody>
            <a:bodyPr wrap="square" rtlCol="0">
              <a:spAutoFit/>
            </a:bodyPr>
            <a:lstStyle/>
            <a:p>
              <a:pPr algn="ctr">
                <a:defRPr/>
              </a:pPr>
              <a:r>
                <a:rPr lang="en-US" sz="2400" dirty="0" err="1">
                  <a:solidFill>
                    <a:srgbClr val="002060"/>
                  </a:solidFill>
                  <a:latin typeface="Roboto" panose="02000000000000000000" pitchFamily="2" charset="0"/>
                  <a:ea typeface="Roboto" panose="02000000000000000000" pitchFamily="2" charset="0"/>
                </a:rPr>
                <a:t>Cây</a:t>
              </a:r>
              <a:r>
                <a:rPr lang="en-US" sz="2400" dirty="0">
                  <a:solidFill>
                    <a:srgbClr val="002060"/>
                  </a:solidFill>
                  <a:latin typeface="Roboto" panose="02000000000000000000" pitchFamily="2" charset="0"/>
                  <a:ea typeface="Roboto" panose="02000000000000000000" pitchFamily="2" charset="0"/>
                </a:rPr>
                <a:t> </a:t>
              </a:r>
              <a:r>
                <a:rPr lang="en-US" sz="2400" dirty="0" err="1">
                  <a:solidFill>
                    <a:srgbClr val="002060"/>
                  </a:solidFill>
                  <a:latin typeface="Roboto" panose="02000000000000000000" pitchFamily="2" charset="0"/>
                  <a:ea typeface="Roboto" panose="02000000000000000000" pitchFamily="2" charset="0"/>
                </a:rPr>
                <a:t>dền</a:t>
              </a:r>
              <a:endParaRPr lang="en-US" sz="2400" dirty="0">
                <a:solidFill>
                  <a:srgbClr val="002060"/>
                </a:solidFill>
                <a:latin typeface="Roboto" panose="02000000000000000000" pitchFamily="2" charset="0"/>
                <a:ea typeface="Roboto" panose="02000000000000000000" pitchFamily="2" charset="0"/>
              </a:endParaRPr>
            </a:p>
          </p:txBody>
        </p:sp>
      </p:grpSp>
      <p:grpSp>
        <p:nvGrpSpPr>
          <p:cNvPr id="4" name="Group 3"/>
          <p:cNvGrpSpPr/>
          <p:nvPr/>
        </p:nvGrpSpPr>
        <p:grpSpPr>
          <a:xfrm>
            <a:off x="6258766" y="3693195"/>
            <a:ext cx="2871764" cy="2651780"/>
            <a:chOff x="6258766" y="3693195"/>
            <a:chExt cx="2871764" cy="2651780"/>
          </a:xfrm>
        </p:grpSpPr>
        <p:pic>
          <p:nvPicPr>
            <p:cNvPr id="307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58766" y="3693195"/>
              <a:ext cx="2871764" cy="2651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Rectangle 2"/>
            <p:cNvSpPr>
              <a:spLocks noChangeArrowheads="1"/>
            </p:cNvSpPr>
            <p:nvPr/>
          </p:nvSpPr>
          <p:spPr bwMode="auto">
            <a:xfrm>
              <a:off x="6362520" y="5859372"/>
              <a:ext cx="1583021" cy="394021"/>
            </a:xfrm>
            <a:prstGeom prst="rect">
              <a:avLst/>
            </a:prstGeom>
            <a:solidFill>
              <a:srgbClr val="9BBB59">
                <a:lumMod val="20000"/>
                <a:lumOff val="80000"/>
              </a:srgbClr>
            </a:solidFill>
            <a:ln w="3175">
              <a:solidFill>
                <a:srgbClr val="C00000"/>
              </a:solidFill>
              <a:miter lim="800000"/>
              <a:headEnd/>
              <a:tailEnd/>
            </a:ln>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000099"/>
                  </a:solidFill>
                  <a:effectLst/>
                  <a:uLnTx/>
                  <a:uFillTx/>
                  <a:latin typeface="Times New Roman" pitchFamily="18" charset="0"/>
                  <a:cs typeface="Times New Roman" pitchFamily="18" charset="0"/>
                </a:rPr>
                <a:t> </a:t>
              </a:r>
              <a:r>
                <a:rPr kumimoji="0" lang="en-US" sz="2400" b="1" i="0" u="none" strike="noStrike" kern="0" cap="none" spc="0" normalizeH="0" baseline="0" noProof="0" dirty="0" err="1">
                  <a:ln>
                    <a:noFill/>
                  </a:ln>
                  <a:solidFill>
                    <a:srgbClr val="002060"/>
                  </a:solidFill>
                  <a:effectLst/>
                  <a:uLnTx/>
                  <a:uFillTx/>
                  <a:latin typeface="Times New Roman" pitchFamily="18" charset="0"/>
                  <a:cs typeface="Times New Roman" pitchFamily="18" charset="0"/>
                </a:rPr>
                <a:t>Cây</a:t>
              </a:r>
              <a:r>
                <a:rPr kumimoji="0" lang="en-US" sz="2400" b="1" i="0" u="none" strike="noStrike" kern="0" cap="none" spc="0" normalizeH="0" baseline="0" noProof="0" dirty="0">
                  <a:ln>
                    <a:noFill/>
                  </a:ln>
                  <a:solidFill>
                    <a:srgbClr val="002060"/>
                  </a:solidFill>
                  <a:effectLst/>
                  <a:uLnTx/>
                  <a:uFillTx/>
                  <a:latin typeface="Times New Roman" pitchFamily="18" charset="0"/>
                  <a:cs typeface="Times New Roman" pitchFamily="18" charset="0"/>
                </a:rPr>
                <a:t> </a:t>
              </a:r>
              <a:r>
                <a:rPr kumimoji="0" lang="en-US" sz="2400" b="1" i="0" u="none" strike="noStrike" kern="0" cap="none" spc="0" normalizeH="0" baseline="0" noProof="0" dirty="0" err="1">
                  <a:ln>
                    <a:noFill/>
                  </a:ln>
                  <a:solidFill>
                    <a:srgbClr val="002060"/>
                  </a:solidFill>
                  <a:effectLst/>
                  <a:uLnTx/>
                  <a:uFillTx/>
                  <a:latin typeface="Times New Roman" pitchFamily="18" charset="0"/>
                  <a:cs typeface="Times New Roman" pitchFamily="18" charset="0"/>
                </a:rPr>
                <a:t>bàng</a:t>
              </a:r>
              <a:endParaRPr kumimoji="0" lang="vi-VN" altLang="en-US" sz="2400" b="1" i="0" u="none" strike="noStrike" kern="0" cap="none" spc="0" normalizeH="0" baseline="0" noProof="0" dirty="0">
                <a:ln>
                  <a:noFill/>
                </a:ln>
                <a:solidFill>
                  <a:srgbClr val="002060"/>
                </a:solidFill>
                <a:effectLst/>
                <a:uLnTx/>
                <a:uFillTx/>
                <a:latin typeface="Times New Roman" pitchFamily="18" charset="0"/>
                <a:cs typeface="Times New Roman" pitchFamily="18" charset="0"/>
              </a:endParaRPr>
            </a:p>
          </p:txBody>
        </p:sp>
        <p:sp>
          <p:nvSpPr>
            <p:cNvPr id="52" name="Oval 51"/>
            <p:cNvSpPr/>
            <p:nvPr/>
          </p:nvSpPr>
          <p:spPr>
            <a:xfrm>
              <a:off x="8587305" y="5796193"/>
              <a:ext cx="457200" cy="457200"/>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solidFill>
                  <a:latin typeface="Roboto Black" panose="02000000000000000000" pitchFamily="2" charset="0"/>
                  <a:ea typeface="Roboto Black" panose="02000000000000000000" pitchFamily="2" charset="0"/>
                </a:rPr>
                <a:t>6</a:t>
              </a:r>
            </a:p>
          </p:txBody>
        </p:sp>
      </p:grpSp>
    </p:spTree>
    <p:extLst>
      <p:ext uri="{BB962C8B-B14F-4D97-AF65-F5344CB8AC3E}">
        <p14:creationId xmlns:p14="http://schemas.microsoft.com/office/powerpoint/2010/main" val="1699587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par>
                                <p:cTn id="11" presetID="14" presetClass="entr" presetSubtype="1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randombar(horizontal)">
                                      <p:cBhvr>
                                        <p:cTn id="29" dur="500"/>
                                        <p:tgtEl>
                                          <p:spTgt spid="39"/>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000"/>
                                        <p:tgtEl>
                                          <p:spTgt spid="36"/>
                                        </p:tgtEl>
                                      </p:cBhvr>
                                    </p:animEffect>
                                    <p:anim calcmode="lin" valueType="num">
                                      <p:cBhvr>
                                        <p:cTn id="45" dur="1000" fill="hold"/>
                                        <p:tgtEl>
                                          <p:spTgt spid="36"/>
                                        </p:tgtEl>
                                        <p:attrNameLst>
                                          <p:attrName>ppt_x</p:attrName>
                                        </p:attrNameLst>
                                      </p:cBhvr>
                                      <p:tavLst>
                                        <p:tav tm="0">
                                          <p:val>
                                            <p:strVal val="#ppt_x"/>
                                          </p:val>
                                        </p:tav>
                                        <p:tav tm="100000">
                                          <p:val>
                                            <p:strVal val="#ppt_x"/>
                                          </p:val>
                                        </p:tav>
                                      </p:tavLst>
                                    </p:anim>
                                    <p:anim calcmode="lin" valueType="num">
                                      <p:cBhvr>
                                        <p:cTn id="4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1000"/>
                                        <p:tgtEl>
                                          <p:spTgt spid="33"/>
                                        </p:tgtEl>
                                      </p:cBhvr>
                                    </p:animEffect>
                                    <p:anim calcmode="lin" valueType="num">
                                      <p:cBhvr>
                                        <p:cTn id="52" dur="1000" fill="hold"/>
                                        <p:tgtEl>
                                          <p:spTgt spid="33"/>
                                        </p:tgtEl>
                                        <p:attrNameLst>
                                          <p:attrName>ppt_x</p:attrName>
                                        </p:attrNameLst>
                                      </p:cBhvr>
                                      <p:tavLst>
                                        <p:tav tm="0">
                                          <p:val>
                                            <p:strVal val="#ppt_x"/>
                                          </p:val>
                                        </p:tav>
                                        <p:tav tm="100000">
                                          <p:val>
                                            <p:strVal val="#ppt_x"/>
                                          </p:val>
                                        </p:tav>
                                      </p:tavLst>
                                    </p:anim>
                                    <p:anim calcmode="lin" valueType="num">
                                      <p:cBhvr>
                                        <p:cTn id="5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1000"/>
                                        <p:tgtEl>
                                          <p:spTgt spid="46"/>
                                        </p:tgtEl>
                                      </p:cBhvr>
                                    </p:animEffect>
                                    <p:anim calcmode="lin" valueType="num">
                                      <p:cBhvr>
                                        <p:cTn id="66" dur="1000" fill="hold"/>
                                        <p:tgtEl>
                                          <p:spTgt spid="46"/>
                                        </p:tgtEl>
                                        <p:attrNameLst>
                                          <p:attrName>ppt_x</p:attrName>
                                        </p:attrNameLst>
                                      </p:cBhvr>
                                      <p:tavLst>
                                        <p:tav tm="0">
                                          <p:val>
                                            <p:strVal val="#ppt_x"/>
                                          </p:val>
                                        </p:tav>
                                        <p:tav tm="100000">
                                          <p:val>
                                            <p:strVal val="#ppt_x"/>
                                          </p:val>
                                        </p:tav>
                                      </p:tavLst>
                                    </p:anim>
                                    <p:anim calcmode="lin" valueType="num">
                                      <p:cBhvr>
                                        <p:cTn id="6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1000"/>
                                        <p:tgtEl>
                                          <p:spTgt spid="35"/>
                                        </p:tgtEl>
                                      </p:cBhvr>
                                    </p:animEffect>
                                    <p:anim calcmode="lin" valueType="num">
                                      <p:cBhvr>
                                        <p:cTn id="80" dur="1000" fill="hold"/>
                                        <p:tgtEl>
                                          <p:spTgt spid="35"/>
                                        </p:tgtEl>
                                        <p:attrNameLst>
                                          <p:attrName>ppt_x</p:attrName>
                                        </p:attrNameLst>
                                      </p:cBhvr>
                                      <p:tavLst>
                                        <p:tav tm="0">
                                          <p:val>
                                            <p:strVal val="#ppt_x"/>
                                          </p:val>
                                        </p:tav>
                                        <p:tav tm="100000">
                                          <p:val>
                                            <p:strVal val="#ppt_x"/>
                                          </p:val>
                                        </p:tav>
                                      </p:tavLst>
                                    </p:anim>
                                    <p:anim calcmode="lin" valueType="num">
                                      <p:cBhvr>
                                        <p:cTn id="8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6" presetClass="entr" presetSubtype="16" fill="hold" grpId="0" nodeType="click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circle(in)">
                                      <p:cBhvr>
                                        <p:cTn id="86" dur="2000"/>
                                        <p:tgtEl>
                                          <p:spTgt spid="31"/>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1000" fill="hold"/>
                                        <p:tgtEl>
                                          <p:spTgt spid="32"/>
                                        </p:tgtEl>
                                        <p:attrNameLst>
                                          <p:attrName>ppt_w</p:attrName>
                                        </p:attrNameLst>
                                      </p:cBhvr>
                                      <p:tavLst>
                                        <p:tav tm="0">
                                          <p:val>
                                            <p:fltVal val="0"/>
                                          </p:val>
                                        </p:tav>
                                        <p:tav tm="100000">
                                          <p:val>
                                            <p:strVal val="#ppt_w"/>
                                          </p:val>
                                        </p:tav>
                                      </p:tavLst>
                                    </p:anim>
                                    <p:anim calcmode="lin" valueType="num">
                                      <p:cBhvr>
                                        <p:cTn id="92" dur="1000" fill="hold"/>
                                        <p:tgtEl>
                                          <p:spTgt spid="32"/>
                                        </p:tgtEl>
                                        <p:attrNameLst>
                                          <p:attrName>ppt_h</p:attrName>
                                        </p:attrNameLst>
                                      </p:cBhvr>
                                      <p:tavLst>
                                        <p:tav tm="0">
                                          <p:val>
                                            <p:fltVal val="0"/>
                                          </p:val>
                                        </p:tav>
                                        <p:tav tm="100000">
                                          <p:val>
                                            <p:strVal val="#ppt_h"/>
                                          </p:val>
                                        </p:tav>
                                      </p:tavLst>
                                    </p:anim>
                                    <p:anim calcmode="lin" valueType="num">
                                      <p:cBhvr>
                                        <p:cTn id="93" dur="1000" fill="hold"/>
                                        <p:tgtEl>
                                          <p:spTgt spid="32"/>
                                        </p:tgtEl>
                                        <p:attrNameLst>
                                          <p:attrName>style.rotation</p:attrName>
                                        </p:attrNameLst>
                                      </p:cBhvr>
                                      <p:tavLst>
                                        <p:tav tm="0">
                                          <p:val>
                                            <p:fltVal val="90"/>
                                          </p:val>
                                        </p:tav>
                                        <p:tav tm="100000">
                                          <p:val>
                                            <p:fltVal val="0"/>
                                          </p:val>
                                        </p:tav>
                                      </p:tavLst>
                                    </p:anim>
                                    <p:animEffect transition="in" filter="fade">
                                      <p:cBhvr>
                                        <p:cTn id="9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animBg="1"/>
      <p:bldP spid="25" grpId="0" animBg="1"/>
      <p:bldP spid="40" grpId="0" animBg="1"/>
      <p:bldP spid="41" grpId="0" animBg="1"/>
      <p:bldP spid="31" grpId="0"/>
      <p:bldP spid="32" grpId="0"/>
      <p:bldP spid="33" grpId="0"/>
      <p:bldP spid="34" grpId="0"/>
      <p:bldP spid="35" grpId="0"/>
      <p:bldP spid="36" grpId="0"/>
      <p:bldP spid="46"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112D9C96-5A67-D2C5-6DC7-094D6884E8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6042"/>
            <a:ext cx="12192000" cy="6979920"/>
          </a:xfrm>
          <a:prstGeom prst="rect">
            <a:avLst/>
          </a:prstGeom>
        </p:spPr>
      </p:pic>
      <p:grpSp>
        <p:nvGrpSpPr>
          <p:cNvPr id="3" name="Group 2">
            <a:extLst>
              <a:ext uri="{FF2B5EF4-FFF2-40B4-BE49-F238E27FC236}">
                <a16:creationId xmlns:a16="http://schemas.microsoft.com/office/drawing/2014/main" id="{04F6DEEE-B384-5465-7998-7DE7DBE2BB7C}"/>
              </a:ext>
            </a:extLst>
          </p:cNvPr>
          <p:cNvGrpSpPr/>
          <p:nvPr/>
        </p:nvGrpSpPr>
        <p:grpSpPr>
          <a:xfrm>
            <a:off x="753979" y="16042"/>
            <a:ext cx="10262363" cy="1698153"/>
            <a:chOff x="298702" y="44877"/>
            <a:chExt cx="2700587" cy="1743970"/>
          </a:xfrm>
        </p:grpSpPr>
        <p:pic>
          <p:nvPicPr>
            <p:cNvPr id="4" name="Graphic 3">
              <a:extLst>
                <a:ext uri="{FF2B5EF4-FFF2-40B4-BE49-F238E27FC236}">
                  <a16:creationId xmlns:a16="http://schemas.microsoft.com/office/drawing/2014/main" id="{1EF5DC22-CC54-0E0E-38B1-08B6CA0B43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702" y="44877"/>
              <a:ext cx="2700587" cy="1743970"/>
            </a:xfrm>
            <a:prstGeom prst="rect">
              <a:avLst/>
            </a:prstGeom>
          </p:spPr>
        </p:pic>
        <p:sp>
          <p:nvSpPr>
            <p:cNvPr id="5" name="TextBox 4">
              <a:extLst>
                <a:ext uri="{FF2B5EF4-FFF2-40B4-BE49-F238E27FC236}">
                  <a16:creationId xmlns:a16="http://schemas.microsoft.com/office/drawing/2014/main" id="{6E6C37D4-C967-9AC0-803E-A49EDF34E41D}"/>
                </a:ext>
              </a:extLst>
            </p:cNvPr>
            <p:cNvSpPr txBox="1"/>
            <p:nvPr/>
          </p:nvSpPr>
          <p:spPr>
            <a:xfrm>
              <a:off x="391425" y="916863"/>
              <a:ext cx="2478202" cy="600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Cùng</a:t>
              </a:r>
              <a:r>
                <a:rPr kumimoji="0" lang="en-US" sz="3100" b="1"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baseline="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chơi</a:t>
              </a:r>
              <a:r>
                <a:rPr kumimoji="0" lang="en-US" sz="3100" b="1"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baseline="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trò</a:t>
              </a:r>
              <a:r>
                <a:rPr kumimoji="0" lang="en-US" sz="3100" b="1" i="0" u="none" strike="noStrike" kern="1200" cap="none" spc="0" normalizeH="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chơi</a:t>
              </a:r>
              <a:r>
                <a:rPr kumimoji="0" lang="en-US" sz="3100" b="1" i="0" u="none" strike="noStrike" kern="1200" cap="none" spc="0" normalizeH="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baseline="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Ghép</a:t>
              </a:r>
              <a:r>
                <a:rPr kumimoji="0" lang="en-US" sz="3100" b="1" i="0" u="none" strike="noStrike" kern="1200" cap="none" spc="0" normalizeH="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hình</a:t>
              </a:r>
              <a:r>
                <a:rPr kumimoji="0" lang="en-US" sz="3100" b="1" i="0" u="none" strike="noStrike" kern="1200" cap="none" spc="0" normalizeH="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với</a:t>
              </a:r>
              <a:r>
                <a:rPr kumimoji="0" lang="en-US" sz="3100" b="1" i="0" u="none" strike="noStrike" kern="1200" cap="none" spc="0" normalizeH="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kênh</a:t>
              </a:r>
              <a:r>
                <a:rPr kumimoji="0" lang="en-US" sz="3100" b="1" i="0" u="none" strike="noStrike" kern="1200" cap="none" spc="0" normalizeH="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100" b="1" i="0" u="none" strike="noStrike" kern="1200" cap="none" spc="0" normalizeH="0" noProof="0" dirty="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chữ</a:t>
              </a:r>
              <a:r>
                <a:rPr kumimoji="0" lang="en-US" sz="3100" b="1" i="0" u="none" strike="noStrike" kern="1200" cap="none" spc="0" normalizeH="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vi-VN" sz="3100" b="1" i="0" u="none" strike="noStrike" kern="120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pic>
        <p:nvPicPr>
          <p:cNvPr id="10" name="Picture 9">
            <a:extLst>
              <a:ext uri="{FF2B5EF4-FFF2-40B4-BE49-F238E27FC236}">
                <a16:creationId xmlns:a16="http://schemas.microsoft.com/office/drawing/2014/main" id="{52E1D210-E8D5-14EF-6FFA-7D4CABCCD6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16342" y="157267"/>
            <a:ext cx="1023257" cy="1025717"/>
          </a:xfrm>
          <a:prstGeom prst="rect">
            <a:avLst/>
          </a:prstGeom>
        </p:spPr>
      </p:pic>
      <p:sp>
        <p:nvSpPr>
          <p:cNvPr id="12" name="Rectangle 11"/>
          <p:cNvSpPr/>
          <p:nvPr/>
        </p:nvSpPr>
        <p:spPr>
          <a:xfrm>
            <a:off x="4116517" y="1798537"/>
            <a:ext cx="7411453" cy="2062103"/>
          </a:xfrm>
          <a:prstGeom prst="rect">
            <a:avLst/>
          </a:prstGeom>
          <a:solidFill>
            <a:schemeClr val="accent4">
              <a:lumMod val="20000"/>
              <a:lumOff val="80000"/>
            </a:schemeClr>
          </a:solidFill>
        </p:spPr>
        <p:txBody>
          <a:bodyPr wrap="square">
            <a:spAutoFit/>
          </a:bodyPr>
          <a:lstStyle/>
          <a:p>
            <a:pPr lvl="0" algn="just"/>
            <a:r>
              <a:rPr kumimoji="0" lang="en-US" sz="2800" b="1" i="0" u="none" strike="noStrike" kern="0" cap="none" spc="0" normalizeH="0" baseline="0" noProof="0" dirty="0">
                <a:ln>
                  <a:noFill/>
                </a:ln>
                <a:solidFill>
                  <a:srgbClr val="C00000"/>
                </a:solidFill>
                <a:effectLst/>
                <a:uLnTx/>
                <a:uFillTx/>
                <a:latin typeface="Times New Roman"/>
              </a:rPr>
              <a:t>    </a:t>
            </a:r>
            <a:r>
              <a:rPr kumimoji="0" lang="en-US" sz="2500" b="1" i="0" u="sng" strike="noStrike" kern="0" cap="none" spc="0" normalizeH="0" baseline="0" noProof="0" dirty="0" err="1">
                <a:ln>
                  <a:noFill/>
                </a:ln>
                <a:effectLst/>
                <a:uLnTx/>
                <a:uFillTx/>
                <a:latin typeface="Times New Roman" pitchFamily="18" charset="0"/>
                <a:cs typeface="Times New Roman" pitchFamily="18" charset="0"/>
              </a:rPr>
              <a:t>Yêu</a:t>
            </a:r>
            <a:r>
              <a:rPr kumimoji="0" lang="en-US" sz="2500" b="1" i="0" u="sng" strike="noStrike" kern="0" cap="none" spc="0" normalizeH="0" noProof="0" dirty="0">
                <a:ln>
                  <a:noFill/>
                </a:ln>
                <a:effectLst/>
                <a:uLnTx/>
                <a:uFillTx/>
                <a:latin typeface="Times New Roman" pitchFamily="18" charset="0"/>
                <a:cs typeface="Times New Roman" pitchFamily="18" charset="0"/>
              </a:rPr>
              <a:t> </a:t>
            </a:r>
            <a:r>
              <a:rPr kumimoji="0" lang="en-US" sz="2500" b="1" i="0" u="sng" strike="noStrike" kern="0" cap="none" spc="0" normalizeH="0" noProof="0" dirty="0" err="1">
                <a:ln>
                  <a:noFill/>
                </a:ln>
                <a:effectLst/>
                <a:uLnTx/>
                <a:uFillTx/>
                <a:latin typeface="Times New Roman" pitchFamily="18" charset="0"/>
                <a:cs typeface="Times New Roman" pitchFamily="18" charset="0"/>
              </a:rPr>
              <a:t>cầu</a:t>
            </a:r>
            <a:r>
              <a:rPr kumimoji="0" lang="en-US" sz="2500" b="1" i="0" u="sng" strike="noStrike" kern="0" cap="none" spc="0" normalizeH="0" noProof="0" dirty="0">
                <a:ln>
                  <a:noFill/>
                </a:ln>
                <a:effectLst/>
                <a:uLnTx/>
                <a:uFillTx/>
                <a:latin typeface="Times New Roman" pitchFamily="18" charset="0"/>
                <a:cs typeface="Times New Roman" pitchFamily="18" charset="0"/>
              </a:rPr>
              <a:t>: </a:t>
            </a:r>
            <a:r>
              <a:rPr kumimoji="0" lang="en-US" sz="2500" b="1" i="0" u="none" strike="noStrike" kern="0" cap="none" spc="0" normalizeH="0" noProof="0" dirty="0">
                <a:ln>
                  <a:noFill/>
                </a:ln>
                <a:solidFill>
                  <a:srgbClr val="C00000"/>
                </a:solidFill>
                <a:effectLst/>
                <a:uLnTx/>
                <a:uFillTx/>
                <a:latin typeface="Times New Roman" pitchFamily="18" charset="0"/>
                <a:cs typeface="Times New Roman" pitchFamily="18" charset="0"/>
              </a:rPr>
              <a:t>HS </a:t>
            </a:r>
            <a:r>
              <a:rPr lang="en-US" sz="2500" b="1" kern="0" dirty="0" err="1">
                <a:solidFill>
                  <a:srgbClr val="C00000"/>
                </a:solidFill>
                <a:latin typeface="Times New Roman" pitchFamily="18" charset="0"/>
                <a:cs typeface="Times New Roman" pitchFamily="18" charset="0"/>
              </a:rPr>
              <a:t>dựa</a:t>
            </a:r>
            <a:r>
              <a:rPr lang="en-US" sz="2500" b="1" kern="0" dirty="0">
                <a:solidFill>
                  <a:srgbClr val="C00000"/>
                </a:solidFill>
                <a:latin typeface="Times New Roman" pitchFamily="18" charset="0"/>
                <a:cs typeface="Times New Roman" pitchFamily="18" charset="0"/>
              </a:rPr>
              <a:t> </a:t>
            </a:r>
            <a:r>
              <a:rPr lang="en-US" sz="2500" b="1" kern="0" dirty="0" err="1">
                <a:solidFill>
                  <a:srgbClr val="C00000"/>
                </a:solidFill>
                <a:latin typeface="Times New Roman" pitchFamily="18" charset="0"/>
                <a:cs typeface="Times New Roman" pitchFamily="18" charset="0"/>
              </a:rPr>
              <a:t>vào</a:t>
            </a:r>
            <a:r>
              <a:rPr lang="en-US" sz="2500" b="1" kern="0" dirty="0">
                <a:solidFill>
                  <a:srgbClr val="C00000"/>
                </a:solidFill>
                <a:latin typeface="Times New Roman" pitchFamily="18" charset="0"/>
                <a:cs typeface="Times New Roman" pitchFamily="18" charset="0"/>
              </a:rPr>
              <a:t> </a:t>
            </a:r>
            <a:r>
              <a:rPr lang="en-US" sz="2500" b="1" kern="0" dirty="0" err="1">
                <a:solidFill>
                  <a:srgbClr val="C00000"/>
                </a:solidFill>
                <a:latin typeface="Times New Roman" pitchFamily="18" charset="0"/>
                <a:cs typeface="Times New Roman" pitchFamily="18" charset="0"/>
              </a:rPr>
              <a:t>đặc</a:t>
            </a:r>
            <a:r>
              <a:rPr lang="en-US" sz="2500" b="1" kern="0" dirty="0">
                <a:solidFill>
                  <a:srgbClr val="C00000"/>
                </a:solidFill>
                <a:latin typeface="Times New Roman" pitchFamily="18" charset="0"/>
                <a:cs typeface="Times New Roman" pitchFamily="18" charset="0"/>
              </a:rPr>
              <a:t> </a:t>
            </a:r>
            <a:r>
              <a:rPr lang="en-US" sz="2500" b="1" kern="0" dirty="0" err="1">
                <a:solidFill>
                  <a:srgbClr val="C00000"/>
                </a:solidFill>
                <a:latin typeface="Times New Roman" pitchFamily="18" charset="0"/>
                <a:cs typeface="Times New Roman" pitchFamily="18" charset="0"/>
              </a:rPr>
              <a:t>điểm</a:t>
            </a:r>
            <a:r>
              <a:rPr lang="en-US" sz="2500" b="1" kern="0" dirty="0">
                <a:solidFill>
                  <a:srgbClr val="C00000"/>
                </a:solidFill>
                <a:latin typeface="Times New Roman" pitchFamily="18" charset="0"/>
                <a:cs typeface="Times New Roman" pitchFamily="18" charset="0"/>
              </a:rPr>
              <a:t> </a:t>
            </a:r>
            <a:r>
              <a:rPr lang="en-US" sz="2500" b="1" kern="0" dirty="0" err="1">
                <a:solidFill>
                  <a:srgbClr val="C00000"/>
                </a:solidFill>
                <a:latin typeface="Times New Roman" pitchFamily="18" charset="0"/>
                <a:cs typeface="Times New Roman" pitchFamily="18" charset="0"/>
              </a:rPr>
              <a:t>của</a:t>
            </a:r>
            <a:r>
              <a:rPr lang="en-US" sz="2500" b="1" kern="0" dirty="0">
                <a:solidFill>
                  <a:srgbClr val="C00000"/>
                </a:solidFill>
                <a:latin typeface="Times New Roman" pitchFamily="18" charset="0"/>
                <a:cs typeface="Times New Roman" pitchFamily="18" charset="0"/>
              </a:rPr>
              <a:t> </a:t>
            </a:r>
            <a:r>
              <a:rPr lang="en-US" sz="2500" b="1" kern="0" dirty="0" err="1">
                <a:solidFill>
                  <a:srgbClr val="C00000"/>
                </a:solidFill>
                <a:latin typeface="Times New Roman" pitchFamily="18" charset="0"/>
                <a:cs typeface="Times New Roman" pitchFamily="18" charset="0"/>
              </a:rPr>
              <a:t>cây</a:t>
            </a:r>
            <a:r>
              <a:rPr lang="en-US" sz="2500" b="1" kern="0" dirty="0">
                <a:solidFill>
                  <a:srgbClr val="C00000"/>
                </a:solidFill>
                <a:latin typeface="Times New Roman" pitchFamily="18" charset="0"/>
                <a:cs typeface="Times New Roman" pitchFamily="18" charset="0"/>
              </a:rPr>
              <a:t>  </a:t>
            </a:r>
            <a:r>
              <a:rPr lang="en-US" sz="2500" b="1" kern="0" dirty="0" err="1">
                <a:solidFill>
                  <a:srgbClr val="C00000"/>
                </a:solidFill>
                <a:latin typeface="Times New Roman" pitchFamily="18" charset="0"/>
                <a:cs typeface="Times New Roman" pitchFamily="18" charset="0"/>
              </a:rPr>
              <a:t>để</a:t>
            </a:r>
            <a:r>
              <a:rPr lang="en-US" sz="2500" b="1" kern="0" dirty="0">
                <a:solidFill>
                  <a:srgbClr val="C00000"/>
                </a:solidFill>
                <a:latin typeface="Times New Roman" pitchFamily="18" charset="0"/>
                <a:cs typeface="Times New Roman" pitchFamily="18" charset="0"/>
              </a:rPr>
              <a:t> </a:t>
            </a:r>
            <a:r>
              <a:rPr kumimoji="0" lang="en-US" sz="2500" b="1" i="0" u="none" strike="noStrike" kern="0" cap="none" spc="0" normalizeH="0" noProof="0" dirty="0" err="1">
                <a:ln>
                  <a:noFill/>
                </a:ln>
                <a:solidFill>
                  <a:srgbClr val="C00000"/>
                </a:solidFill>
                <a:effectLst/>
                <a:uLnTx/>
                <a:uFillTx/>
                <a:latin typeface="Times New Roman"/>
              </a:rPr>
              <a:t>lựa</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chọn</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phân</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loại</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cây</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có</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rễ</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cọc</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cây</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có</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rễ</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chùm</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cây</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loại</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thân</a:t>
            </a:r>
            <a:r>
              <a:rPr kumimoji="0" lang="en-US" sz="2500" b="1" i="0" u="none" strike="noStrike" kern="0" cap="none" spc="0" normalizeH="0" noProof="0" dirty="0">
                <a:ln>
                  <a:noFill/>
                </a:ln>
                <a:solidFill>
                  <a:srgbClr val="C00000"/>
                </a:solidFill>
                <a:effectLst/>
                <a:uLnTx/>
                <a:uFillTx/>
                <a:latin typeface="Times New Roman"/>
              </a:rPr>
              <a:t> </a:t>
            </a:r>
            <a:r>
              <a:rPr lang="en-US" sz="2500" b="1" kern="0" dirty="0" err="1">
                <a:solidFill>
                  <a:srgbClr val="C00000"/>
                </a:solidFill>
                <a:latin typeface="Times New Roman"/>
              </a:rPr>
              <a:t>gỗ</a:t>
            </a:r>
            <a:r>
              <a:rPr lang="en-US" sz="2500" b="1" kern="0" dirty="0">
                <a:solidFill>
                  <a:srgbClr val="C00000"/>
                </a:solidFill>
                <a:latin typeface="Times New Roman"/>
              </a:rPr>
              <a:t> </a:t>
            </a:r>
            <a:r>
              <a:rPr lang="en-US" sz="2500" kern="0" dirty="0">
                <a:latin typeface="Times New Roman"/>
              </a:rPr>
              <a:t>(</a:t>
            </a:r>
            <a:r>
              <a:rPr lang="en-US" sz="2500" kern="0" dirty="0" err="1">
                <a:latin typeface="Times New Roman"/>
              </a:rPr>
              <a:t>cây</a:t>
            </a:r>
            <a:r>
              <a:rPr lang="en-US" sz="2500" kern="0" dirty="0">
                <a:latin typeface="Times New Roman"/>
              </a:rPr>
              <a:t> </a:t>
            </a:r>
            <a:r>
              <a:rPr lang="en-US" sz="2500" kern="0" dirty="0" err="1">
                <a:latin typeface="Times New Roman"/>
              </a:rPr>
              <a:t>thân</a:t>
            </a:r>
            <a:r>
              <a:rPr lang="en-US" sz="2500" kern="0" dirty="0">
                <a:latin typeface="Times New Roman"/>
              </a:rPr>
              <a:t> </a:t>
            </a:r>
            <a:r>
              <a:rPr lang="en-US" sz="2500" kern="0" dirty="0" err="1">
                <a:latin typeface="Times New Roman"/>
              </a:rPr>
              <a:t>gỗ</a:t>
            </a:r>
            <a:r>
              <a:rPr lang="en-US" sz="2500" kern="0" dirty="0">
                <a:latin typeface="Times New Roman"/>
              </a:rPr>
              <a:t>, </a:t>
            </a:r>
            <a:r>
              <a:rPr lang="en-US" sz="2500" kern="0" dirty="0" err="1">
                <a:latin typeface="Times New Roman"/>
              </a:rPr>
              <a:t>thân</a:t>
            </a:r>
            <a:r>
              <a:rPr lang="en-US" sz="2500" kern="0" dirty="0">
                <a:latin typeface="Times New Roman"/>
              </a:rPr>
              <a:t> </a:t>
            </a:r>
            <a:r>
              <a:rPr lang="en-US" sz="2500" kern="0" dirty="0" err="1">
                <a:latin typeface="Times New Roman"/>
              </a:rPr>
              <a:t>cứng</a:t>
            </a:r>
            <a:r>
              <a:rPr lang="en-US" sz="2500" kern="0" dirty="0">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cây</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loại</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thân</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thảo</a:t>
            </a:r>
            <a:r>
              <a:rPr kumimoji="0" lang="en-US" sz="2500" b="1" i="0" u="none" strike="noStrike" kern="0" cap="none" spc="0" normalizeH="0" noProof="0" dirty="0">
                <a:ln>
                  <a:noFill/>
                </a:ln>
                <a:solidFill>
                  <a:srgbClr val="C00000"/>
                </a:solidFill>
                <a:effectLst/>
                <a:uLnTx/>
                <a:uFillTx/>
                <a:latin typeface="Times New Roman"/>
              </a:rPr>
              <a:t> </a:t>
            </a:r>
            <a:r>
              <a:rPr kumimoji="0" lang="en-US" sz="2500" i="0" u="none" strike="noStrike" kern="0" cap="none" spc="0" normalizeH="0" noProof="0" dirty="0">
                <a:ln>
                  <a:noFill/>
                </a:ln>
                <a:effectLst/>
                <a:uLnTx/>
                <a:uFillTx/>
                <a:latin typeface="Times New Roman"/>
              </a:rPr>
              <a:t>(</a:t>
            </a:r>
            <a:r>
              <a:rPr kumimoji="0" lang="en-US" sz="2500" i="0" u="none" strike="noStrike" kern="0" cap="none" spc="0" normalizeH="0" noProof="0" dirty="0" err="1">
                <a:ln>
                  <a:noFill/>
                </a:ln>
                <a:effectLst/>
                <a:uLnTx/>
                <a:uFillTx/>
                <a:latin typeface="Times New Roman"/>
              </a:rPr>
              <a:t>cây</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thân</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đứng</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cây</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thân</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bò</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cây</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thân</a:t>
            </a:r>
            <a:r>
              <a:rPr kumimoji="0" lang="en-US" sz="2500" i="0" u="none" strike="noStrike" kern="0" cap="none" spc="0" normalizeH="0" noProof="0" dirty="0">
                <a:ln>
                  <a:noFill/>
                </a:ln>
                <a:effectLst/>
                <a:uLnTx/>
                <a:uFillTx/>
                <a:latin typeface="Times New Roman"/>
              </a:rPr>
              <a:t> </a:t>
            </a:r>
            <a:r>
              <a:rPr kumimoji="0" lang="en-US" sz="2500" i="0" u="none" strike="noStrike" kern="0" cap="none" spc="0" normalizeH="0" noProof="0" dirty="0" err="1">
                <a:ln>
                  <a:noFill/>
                </a:ln>
                <a:effectLst/>
                <a:uLnTx/>
                <a:uFillTx/>
                <a:latin typeface="Times New Roman"/>
              </a:rPr>
              <a:t>leo</a:t>
            </a:r>
            <a:r>
              <a:rPr kumimoji="0" lang="en-US" sz="2500" i="0" u="none" strike="noStrike" kern="0" cap="none" spc="0" normalizeH="0" noProof="0" dirty="0">
                <a:ln>
                  <a:noFill/>
                </a:ln>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rồi</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đính</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vào</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bảng</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phân</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loại</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rễ</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cây</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và</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thân</a:t>
            </a:r>
            <a:r>
              <a:rPr kumimoji="0" lang="en-US" sz="2500" b="1" i="0" u="none" strike="noStrike" kern="0" cap="none" spc="0" normalizeH="0" noProof="0" dirty="0">
                <a:ln>
                  <a:noFill/>
                </a:ln>
                <a:solidFill>
                  <a:srgbClr val="C00000"/>
                </a:solidFill>
                <a:effectLst/>
                <a:uLnTx/>
                <a:uFillTx/>
                <a:latin typeface="Times New Roman"/>
              </a:rPr>
              <a:t> </a:t>
            </a:r>
            <a:r>
              <a:rPr kumimoji="0" lang="en-US" sz="2500" b="1" i="0" u="none" strike="noStrike" kern="0" cap="none" spc="0" normalizeH="0" noProof="0" dirty="0" err="1">
                <a:ln>
                  <a:noFill/>
                </a:ln>
                <a:solidFill>
                  <a:srgbClr val="C00000"/>
                </a:solidFill>
                <a:effectLst/>
                <a:uLnTx/>
                <a:uFillTx/>
                <a:latin typeface="Times New Roman"/>
              </a:rPr>
              <a:t>cây</a:t>
            </a:r>
            <a:r>
              <a:rPr kumimoji="0" lang="en-US" sz="2500" b="1" i="0" u="none" strike="noStrike" kern="0" cap="none" spc="0" normalizeH="0" noProof="0" dirty="0">
                <a:ln>
                  <a:noFill/>
                </a:ln>
                <a:solidFill>
                  <a:srgbClr val="C00000"/>
                </a:solidFill>
                <a:effectLst/>
                <a:uLnTx/>
                <a:uFillTx/>
                <a:latin typeface="Times New Roman"/>
              </a:rPr>
              <a:t>.</a:t>
            </a:r>
            <a:endParaRPr kumimoji="0" lang="vi-VN" sz="2500" b="1" i="0" u="none" strike="noStrike" kern="0" cap="none" spc="0" normalizeH="0" baseline="0" noProof="0" dirty="0">
              <a:ln>
                <a:noFill/>
              </a:ln>
              <a:solidFill>
                <a:srgbClr val="C00000"/>
              </a:solidFill>
              <a:effectLst/>
              <a:uLnTx/>
              <a:uFillTx/>
            </a:endParaRPr>
          </a:p>
        </p:txBody>
      </p:sp>
      <p:sp>
        <p:nvSpPr>
          <p:cNvPr id="13" name="Cloud Callout 12"/>
          <p:cNvSpPr/>
          <p:nvPr/>
        </p:nvSpPr>
        <p:spPr>
          <a:xfrm>
            <a:off x="497145" y="1798537"/>
            <a:ext cx="2871537" cy="2053258"/>
          </a:xfrm>
          <a:prstGeom prst="cloudCallout">
            <a:avLst>
              <a:gd name="adj1" fmla="val 74414"/>
              <a:gd name="adj2" fmla="val 1343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500" b="1" kern="0" dirty="0" err="1">
                <a:solidFill>
                  <a:prstClr val="black"/>
                </a:solidFill>
                <a:latin typeface="Times New Roman" pitchFamily="18" charset="0"/>
                <a:cs typeface="Times New Roman" pitchFamily="18" charset="0"/>
              </a:rPr>
              <a:t>Học</a:t>
            </a:r>
            <a:r>
              <a:rPr lang="en-US" sz="2500" b="1" kern="0" dirty="0">
                <a:solidFill>
                  <a:prstClr val="black"/>
                </a:solidFill>
                <a:latin typeface="Times New Roman" pitchFamily="18" charset="0"/>
                <a:cs typeface="Times New Roman" pitchFamily="18" charset="0"/>
              </a:rPr>
              <a:t> </a:t>
            </a:r>
            <a:r>
              <a:rPr lang="en-US" sz="2500" b="1" kern="0" dirty="0" err="1">
                <a:solidFill>
                  <a:prstClr val="black"/>
                </a:solidFill>
                <a:latin typeface="Times New Roman" pitchFamily="18" charset="0"/>
                <a:cs typeface="Times New Roman" pitchFamily="18" charset="0"/>
              </a:rPr>
              <a:t>sinh</a:t>
            </a:r>
            <a:r>
              <a:rPr lang="en-US" sz="2500" b="1" kern="0" dirty="0">
                <a:solidFill>
                  <a:prstClr val="black"/>
                </a:solidFill>
                <a:latin typeface="Times New Roman" pitchFamily="18" charset="0"/>
                <a:cs typeface="Times New Roman" pitchFamily="18" charset="0"/>
              </a:rPr>
              <a:t> </a:t>
            </a:r>
            <a:r>
              <a:rPr lang="en-US" sz="2500" b="1" kern="0" dirty="0" err="1">
                <a:solidFill>
                  <a:prstClr val="black"/>
                </a:solidFill>
                <a:latin typeface="Times New Roman" pitchFamily="18" charset="0"/>
                <a:cs typeface="Times New Roman" pitchFamily="18" charset="0"/>
              </a:rPr>
              <a:t>chơi</a:t>
            </a:r>
            <a:r>
              <a:rPr lang="en-US" sz="2500" b="1" kern="0" dirty="0">
                <a:solidFill>
                  <a:prstClr val="black"/>
                </a:solidFill>
                <a:latin typeface="Times New Roman" pitchFamily="18" charset="0"/>
                <a:cs typeface="Times New Roman" pitchFamily="18" charset="0"/>
              </a:rPr>
              <a:t> </a:t>
            </a:r>
            <a:r>
              <a:rPr lang="en-US" sz="2500" b="1" kern="0" dirty="0" err="1">
                <a:solidFill>
                  <a:prstClr val="black"/>
                </a:solidFill>
                <a:latin typeface="Times New Roman" pitchFamily="18" charset="0"/>
                <a:cs typeface="Times New Roman" pitchFamily="18" charset="0"/>
              </a:rPr>
              <a:t>theo</a:t>
            </a:r>
            <a:r>
              <a:rPr lang="en-US" sz="2500" b="1" kern="0" dirty="0">
                <a:solidFill>
                  <a:prstClr val="black"/>
                </a:solidFill>
                <a:latin typeface="Times New Roman" pitchFamily="18" charset="0"/>
                <a:cs typeface="Times New Roman" pitchFamily="18" charset="0"/>
              </a:rPr>
              <a:t> </a:t>
            </a:r>
            <a:r>
              <a:rPr lang="en-US" sz="2500" b="1" kern="0" dirty="0" err="1">
                <a:solidFill>
                  <a:prstClr val="black"/>
                </a:solidFill>
                <a:latin typeface="Times New Roman" pitchFamily="18" charset="0"/>
                <a:cs typeface="Times New Roman" pitchFamily="18" charset="0"/>
              </a:rPr>
              <a:t>nhóm</a:t>
            </a:r>
            <a:r>
              <a:rPr lang="en-US" sz="2500" b="1" kern="0" dirty="0">
                <a:solidFill>
                  <a:prstClr val="black"/>
                </a:solidFill>
                <a:latin typeface="Times New Roman" pitchFamily="18" charset="0"/>
                <a:cs typeface="Times New Roman" pitchFamily="18" charset="0"/>
              </a:rPr>
              <a:t> (</a:t>
            </a:r>
            <a:r>
              <a:rPr lang="en-US" sz="2500" b="1" kern="0" dirty="0" err="1">
                <a:solidFill>
                  <a:prstClr val="black"/>
                </a:solidFill>
                <a:latin typeface="Times New Roman" pitchFamily="18" charset="0"/>
                <a:cs typeface="Times New Roman" pitchFamily="18" charset="0"/>
              </a:rPr>
              <a:t>thời</a:t>
            </a:r>
            <a:r>
              <a:rPr lang="en-US" sz="2500" b="1" kern="0" dirty="0">
                <a:solidFill>
                  <a:prstClr val="black"/>
                </a:solidFill>
                <a:latin typeface="Times New Roman" pitchFamily="18" charset="0"/>
                <a:cs typeface="Times New Roman" pitchFamily="18" charset="0"/>
              </a:rPr>
              <a:t> </a:t>
            </a:r>
            <a:r>
              <a:rPr lang="en-US" sz="2500" b="1" kern="0" dirty="0" err="1">
                <a:solidFill>
                  <a:prstClr val="black"/>
                </a:solidFill>
                <a:latin typeface="Times New Roman" pitchFamily="18" charset="0"/>
                <a:cs typeface="Times New Roman" pitchFamily="18" charset="0"/>
              </a:rPr>
              <a:t>gian</a:t>
            </a:r>
            <a:r>
              <a:rPr lang="en-US" sz="2500" b="1" kern="0" dirty="0">
                <a:solidFill>
                  <a:prstClr val="black"/>
                </a:solidFill>
                <a:latin typeface="Times New Roman" pitchFamily="18" charset="0"/>
                <a:cs typeface="Times New Roman" pitchFamily="18" charset="0"/>
              </a:rPr>
              <a:t> 7 </a:t>
            </a:r>
            <a:r>
              <a:rPr lang="en-US" sz="2500" b="1" kern="0" dirty="0" err="1">
                <a:solidFill>
                  <a:prstClr val="black"/>
                </a:solidFill>
                <a:latin typeface="Times New Roman" pitchFamily="18" charset="0"/>
                <a:cs typeface="Times New Roman" pitchFamily="18" charset="0"/>
              </a:rPr>
              <a:t>phút</a:t>
            </a:r>
            <a:r>
              <a:rPr lang="en-US" sz="2500" b="1" kern="0" dirty="0">
                <a:solidFill>
                  <a:prstClr val="black"/>
                </a:solidFill>
                <a:latin typeface="Times New Roman" pitchFamily="18" charset="0"/>
                <a:cs typeface="Times New Roman" pitchFamily="18" charset="0"/>
              </a:rPr>
              <a:t>)</a:t>
            </a:r>
            <a:endParaRPr lang="vi-VN" sz="2500" b="1" kern="0" dirty="0">
              <a:solidFill>
                <a:prstClr val="black"/>
              </a:solidFill>
              <a:latin typeface="Times New Roman" pitchFamily="18" charset="0"/>
              <a:cs typeface="Times New Roman" pitchFamily="18" charset="0"/>
            </a:endParaRPr>
          </a:p>
        </p:txBody>
      </p:sp>
      <p:grpSp>
        <p:nvGrpSpPr>
          <p:cNvPr id="6" name="Group 5"/>
          <p:cNvGrpSpPr/>
          <p:nvPr/>
        </p:nvGrpSpPr>
        <p:grpSpPr>
          <a:xfrm>
            <a:off x="6067350" y="4047159"/>
            <a:ext cx="5460620" cy="2810841"/>
            <a:chOff x="786060" y="4136739"/>
            <a:chExt cx="10876550" cy="2130657"/>
          </a:xfrm>
        </p:grpSpPr>
        <p:sp>
          <p:nvSpPr>
            <p:cNvPr id="9" name="Title 1"/>
            <p:cNvSpPr txBox="1">
              <a:spLocks/>
            </p:cNvSpPr>
            <p:nvPr/>
          </p:nvSpPr>
          <p:spPr>
            <a:xfrm>
              <a:off x="786066" y="4136739"/>
              <a:ext cx="10876542" cy="276100"/>
            </a:xfrm>
            <a:prstGeom prst="rect">
              <a:avLst/>
            </a:prstGeom>
            <a:ln w="28575">
              <a:solidFill>
                <a:schemeClr val="accent4">
                  <a:lumMod val="75000"/>
                </a:schemeClr>
              </a:solidFill>
            </a:ln>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latin typeface="Times New Roman" pitchFamily="18" charset="0"/>
                  <a:cs typeface="Times New Roman" pitchFamily="18" charset="0"/>
                </a:rPr>
                <a:t>BẢNG PHÂN LOẠI RỄ CÂY VÀ THÂN CÂY</a:t>
              </a:r>
            </a:p>
          </p:txBody>
        </p:sp>
        <p:sp>
          <p:nvSpPr>
            <p:cNvPr id="11" name="Content Placeholder 2"/>
            <p:cNvSpPr txBox="1">
              <a:spLocks/>
            </p:cNvSpPr>
            <p:nvPr/>
          </p:nvSpPr>
          <p:spPr>
            <a:xfrm>
              <a:off x="786063" y="4435291"/>
              <a:ext cx="5747083" cy="947029"/>
            </a:xfrm>
            <a:prstGeom prst="rect">
              <a:avLst/>
            </a:prstGeom>
            <a:ln>
              <a:solidFill>
                <a:srgbClr val="95624C"/>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CÂY CÓ RỄ CỌC</a:t>
              </a:r>
            </a:p>
          </p:txBody>
        </p:sp>
        <p:sp>
          <p:nvSpPr>
            <p:cNvPr id="14" name="Content Placeholder 3"/>
            <p:cNvSpPr txBox="1">
              <a:spLocks/>
            </p:cNvSpPr>
            <p:nvPr/>
          </p:nvSpPr>
          <p:spPr>
            <a:xfrm>
              <a:off x="6485018" y="5387439"/>
              <a:ext cx="5177591" cy="874294"/>
            </a:xfrm>
            <a:prstGeom prst="rect">
              <a:avLst/>
            </a:prstGeom>
            <a:ln>
              <a:solidFill>
                <a:srgbClr val="95624C"/>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CÂY THÂN GỖ</a:t>
              </a:r>
            </a:p>
            <a:p>
              <a:endParaRPr lang="en-US" dirty="0"/>
            </a:p>
          </p:txBody>
        </p:sp>
        <p:sp>
          <p:nvSpPr>
            <p:cNvPr id="15" name="Content Placeholder 3"/>
            <p:cNvSpPr txBox="1">
              <a:spLocks/>
            </p:cNvSpPr>
            <p:nvPr/>
          </p:nvSpPr>
          <p:spPr>
            <a:xfrm>
              <a:off x="786060" y="5393102"/>
              <a:ext cx="5747084" cy="874294"/>
            </a:xfrm>
            <a:prstGeom prst="rect">
              <a:avLst/>
            </a:prstGeom>
            <a:ln>
              <a:solidFill>
                <a:srgbClr val="95624C"/>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CÂY THÂN THẢO</a:t>
              </a:r>
            </a:p>
            <a:p>
              <a:endParaRPr lang="en-US" dirty="0">
                <a:solidFill>
                  <a:prstClr val="black"/>
                </a:solidFill>
              </a:endParaRPr>
            </a:p>
          </p:txBody>
        </p:sp>
        <p:sp>
          <p:nvSpPr>
            <p:cNvPr id="16" name="Content Placeholder 2"/>
            <p:cNvSpPr txBox="1">
              <a:spLocks/>
            </p:cNvSpPr>
            <p:nvPr/>
          </p:nvSpPr>
          <p:spPr>
            <a:xfrm>
              <a:off x="6485019" y="4440410"/>
              <a:ext cx="5177591" cy="947029"/>
            </a:xfrm>
            <a:prstGeom prst="rect">
              <a:avLst/>
            </a:prstGeom>
            <a:ln>
              <a:solidFill>
                <a:srgbClr val="95624C"/>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CÂY CÓ RỄ CHÙM</a:t>
              </a:r>
            </a:p>
          </p:txBody>
        </p:sp>
      </p:grpSp>
      <p:grpSp>
        <p:nvGrpSpPr>
          <p:cNvPr id="17" name="Group 16"/>
          <p:cNvGrpSpPr/>
          <p:nvPr/>
        </p:nvGrpSpPr>
        <p:grpSpPr>
          <a:xfrm>
            <a:off x="307359" y="3976337"/>
            <a:ext cx="5596402" cy="2886314"/>
            <a:chOff x="1220072" y="549795"/>
            <a:chExt cx="9653584" cy="4907854"/>
          </a:xfrm>
        </p:grpSpPr>
        <p:grpSp>
          <p:nvGrpSpPr>
            <p:cNvPr id="18" name="Group 17"/>
            <p:cNvGrpSpPr/>
            <p:nvPr/>
          </p:nvGrpSpPr>
          <p:grpSpPr>
            <a:xfrm>
              <a:off x="1220072" y="549795"/>
              <a:ext cx="2924100" cy="2254827"/>
              <a:chOff x="1107441" y="434177"/>
              <a:chExt cx="2306321" cy="2567288"/>
            </a:xfrm>
          </p:grpSpPr>
          <p:pic>
            <p:nvPicPr>
              <p:cNvPr id="32" name="Picture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7441" y="434177"/>
                <a:ext cx="2306320" cy="2567288"/>
              </a:xfrm>
              <a:prstGeom prst="rect">
                <a:avLst/>
              </a:prstGeom>
              <a:ln w="28575">
                <a:solidFill>
                  <a:srgbClr val="95624C"/>
                </a:solidFill>
              </a:ln>
            </p:spPr>
          </p:pic>
          <p:sp>
            <p:nvSpPr>
              <p:cNvPr id="33" name="Rectangle 32"/>
              <p:cNvSpPr/>
              <p:nvPr/>
            </p:nvSpPr>
            <p:spPr>
              <a:xfrm>
                <a:off x="1540474" y="2474671"/>
                <a:ext cx="1873288" cy="494610"/>
              </a:xfrm>
              <a:prstGeom prst="rect">
                <a:avLst/>
              </a:prstGeom>
              <a:solidFill>
                <a:schemeClr val="accent3">
                  <a:lumMod val="20000"/>
                  <a:lumOff val="80000"/>
                </a:schemeClr>
              </a:solidFill>
              <a:ln w="28575">
                <a:solidFill>
                  <a:srgbClr val="95624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b="1" dirty="0" err="1">
                    <a:solidFill>
                      <a:srgbClr val="FF0000"/>
                    </a:solidFill>
                    <a:latin typeface="Times New Roman" pitchFamily="18" charset="0"/>
                    <a:cs typeface="Times New Roman" pitchFamily="18" charset="0"/>
                  </a:rPr>
                  <a:t>Cây</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nhãn</a:t>
                </a:r>
                <a:endParaRPr lang="vi-VN" b="1" dirty="0">
                  <a:solidFill>
                    <a:srgbClr val="FF0000"/>
                  </a:solidFill>
                  <a:latin typeface="Times New Roman" pitchFamily="18" charset="0"/>
                  <a:cs typeface="Times New Roman" pitchFamily="18" charset="0"/>
                </a:endParaRPr>
              </a:p>
            </p:txBody>
          </p:sp>
        </p:grpSp>
        <p:grpSp>
          <p:nvGrpSpPr>
            <p:cNvPr id="19" name="Group 18"/>
            <p:cNvGrpSpPr/>
            <p:nvPr/>
          </p:nvGrpSpPr>
          <p:grpSpPr>
            <a:xfrm>
              <a:off x="7580222" y="3139060"/>
              <a:ext cx="3293432" cy="2199683"/>
              <a:chOff x="5971813" y="3227746"/>
              <a:chExt cx="2557820" cy="2899806"/>
            </a:xfrm>
          </p:grpSpPr>
          <p:pic>
            <p:nvPicPr>
              <p:cNvPr id="30"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971813" y="3227746"/>
                <a:ext cx="2557820" cy="2899806"/>
              </a:xfrm>
              <a:prstGeom prst="rect">
                <a:avLst/>
              </a:prstGeom>
              <a:ln w="38100">
                <a:solidFill>
                  <a:srgbClr val="95624C"/>
                </a:solidFill>
              </a:ln>
            </p:spPr>
          </p:pic>
          <p:sp>
            <p:nvSpPr>
              <p:cNvPr id="31" name="Rectangle 30"/>
              <p:cNvSpPr/>
              <p:nvPr/>
            </p:nvSpPr>
            <p:spPr>
              <a:xfrm>
                <a:off x="6938921" y="3230960"/>
                <a:ext cx="1373477" cy="785833"/>
              </a:xfrm>
              <a:prstGeom prst="rect">
                <a:avLst/>
              </a:prstGeom>
              <a:solidFill>
                <a:schemeClr val="accent3">
                  <a:lumMod val="20000"/>
                  <a:lumOff val="80000"/>
                </a:schemeClr>
              </a:solidFill>
              <a:ln w="38100">
                <a:solidFill>
                  <a:srgbClr val="95624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b="1" dirty="0" err="1">
                    <a:solidFill>
                      <a:srgbClr val="FF0000"/>
                    </a:solidFill>
                    <a:latin typeface="Times New Roman" pitchFamily="18" charset="0"/>
                    <a:cs typeface="Times New Roman" pitchFamily="18" charset="0"/>
                  </a:rPr>
                  <a:t>Cây</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lúa</a:t>
                </a:r>
                <a:endParaRPr lang="vi-VN" b="1" dirty="0">
                  <a:solidFill>
                    <a:srgbClr val="FF0000"/>
                  </a:solidFill>
                  <a:latin typeface="Times New Roman" pitchFamily="18" charset="0"/>
                  <a:cs typeface="Times New Roman" pitchFamily="18" charset="0"/>
                </a:endParaRPr>
              </a:p>
            </p:txBody>
          </p:sp>
        </p:grpSp>
        <p:grpSp>
          <p:nvGrpSpPr>
            <p:cNvPr id="20" name="Group 19"/>
            <p:cNvGrpSpPr/>
            <p:nvPr/>
          </p:nvGrpSpPr>
          <p:grpSpPr>
            <a:xfrm>
              <a:off x="7975601" y="549795"/>
              <a:ext cx="2898055" cy="2254829"/>
              <a:chOff x="8653527" y="350520"/>
              <a:chExt cx="2427319" cy="2823567"/>
            </a:xfrm>
          </p:grpSpPr>
          <p:pic>
            <p:nvPicPr>
              <p:cNvPr id="28" name="Picture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53527" y="350520"/>
                <a:ext cx="2427319" cy="2823567"/>
              </a:xfrm>
              <a:prstGeom prst="rect">
                <a:avLst/>
              </a:prstGeom>
              <a:ln>
                <a:solidFill>
                  <a:srgbClr val="95624C"/>
                </a:solidFill>
              </a:ln>
            </p:spPr>
          </p:pic>
          <p:sp>
            <p:nvSpPr>
              <p:cNvPr id="29" name="Rectangle 28"/>
              <p:cNvSpPr/>
              <p:nvPr/>
            </p:nvSpPr>
            <p:spPr>
              <a:xfrm>
                <a:off x="8990814" y="2594704"/>
                <a:ext cx="2063158" cy="543984"/>
              </a:xfrm>
              <a:prstGeom prst="rect">
                <a:avLst/>
              </a:prstGeom>
              <a:solidFill>
                <a:schemeClr val="accent3">
                  <a:lumMod val="20000"/>
                  <a:lumOff val="80000"/>
                </a:schemeClr>
              </a:solidFill>
              <a:ln w="38100">
                <a:solidFill>
                  <a:srgbClr val="95624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b="1" dirty="0" err="1">
                    <a:solidFill>
                      <a:srgbClr val="FF0000"/>
                    </a:solidFill>
                    <a:latin typeface="Times New Roman" pitchFamily="18" charset="0"/>
                    <a:cs typeface="Times New Roman" pitchFamily="18" charset="0"/>
                  </a:rPr>
                  <a:t>Cây</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dưa</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leo</a:t>
                </a:r>
                <a:endParaRPr lang="vi-VN" b="1" dirty="0">
                  <a:solidFill>
                    <a:srgbClr val="FF0000"/>
                  </a:solidFill>
                  <a:latin typeface="Times New Roman" pitchFamily="18" charset="0"/>
                  <a:cs typeface="Times New Roman" pitchFamily="18" charset="0"/>
                </a:endParaRPr>
              </a:p>
            </p:txBody>
          </p:sp>
        </p:grpSp>
        <p:grpSp>
          <p:nvGrpSpPr>
            <p:cNvPr id="22" name="Group 21"/>
            <p:cNvGrpSpPr/>
            <p:nvPr/>
          </p:nvGrpSpPr>
          <p:grpSpPr>
            <a:xfrm>
              <a:off x="1341121" y="3139059"/>
              <a:ext cx="5989320" cy="2318590"/>
              <a:chOff x="6324816" y="3226325"/>
              <a:chExt cx="4519495" cy="2658823"/>
            </a:xfrm>
          </p:grpSpPr>
          <p:pic>
            <p:nvPicPr>
              <p:cNvPr id="23" name="Picture 22"/>
              <p:cNvPicPr>
                <a:picLocks noChangeAspect="1"/>
              </p:cNvPicPr>
              <p:nvPr/>
            </p:nvPicPr>
            <p:blipFill rotWithShape="1">
              <a:blip r:embed="rId9"/>
              <a:srcRect l="523" t="66487" r="-523" b="399"/>
              <a:stretch/>
            </p:blipFill>
            <p:spPr>
              <a:xfrm>
                <a:off x="6324816" y="3226325"/>
                <a:ext cx="4519495" cy="2658823"/>
              </a:xfrm>
              <a:prstGeom prst="rect">
                <a:avLst/>
              </a:prstGeom>
              <a:ln w="28575">
                <a:solidFill>
                  <a:srgbClr val="95624C"/>
                </a:solidFill>
              </a:ln>
            </p:spPr>
          </p:pic>
          <p:sp>
            <p:nvSpPr>
              <p:cNvPr id="24" name="TextBox 23"/>
              <p:cNvSpPr txBox="1"/>
              <p:nvPr/>
            </p:nvSpPr>
            <p:spPr>
              <a:xfrm>
                <a:off x="7044505" y="3266975"/>
                <a:ext cx="1491402" cy="720163"/>
              </a:xfrm>
              <a:prstGeom prst="rect">
                <a:avLst/>
              </a:prstGeom>
              <a:solidFill>
                <a:schemeClr val="accent4">
                  <a:lumMod val="20000"/>
                  <a:lumOff val="80000"/>
                </a:schemeClr>
              </a:solidFill>
            </p:spPr>
            <p:txBody>
              <a:bodyPr wrap="square" rtlCol="0">
                <a:spAutoFit/>
              </a:bodyPr>
              <a:lstStyle/>
              <a:p>
                <a:pPr algn="ctr">
                  <a:defRPr/>
                </a:pPr>
                <a:r>
                  <a:rPr lang="en-US" dirty="0" err="1">
                    <a:solidFill>
                      <a:srgbClr val="C00000"/>
                    </a:solidFill>
                    <a:latin typeface="Roboto" panose="02000000000000000000" pitchFamily="2" charset="0"/>
                    <a:ea typeface="Roboto" panose="02000000000000000000" pitchFamily="2" charset="0"/>
                  </a:rPr>
                  <a:t>Cây</a:t>
                </a:r>
                <a:r>
                  <a:rPr lang="en-US" dirty="0">
                    <a:solidFill>
                      <a:srgbClr val="C00000"/>
                    </a:solidFill>
                    <a:latin typeface="Roboto" panose="02000000000000000000" pitchFamily="2" charset="0"/>
                    <a:ea typeface="Roboto" panose="02000000000000000000" pitchFamily="2" charset="0"/>
                  </a:rPr>
                  <a:t> </a:t>
                </a:r>
                <a:r>
                  <a:rPr lang="en-US" dirty="0" err="1">
                    <a:solidFill>
                      <a:srgbClr val="C00000"/>
                    </a:solidFill>
                    <a:latin typeface="Roboto" panose="02000000000000000000" pitchFamily="2" charset="0"/>
                    <a:ea typeface="Roboto" panose="02000000000000000000" pitchFamily="2" charset="0"/>
                  </a:rPr>
                  <a:t>dừa</a:t>
                </a:r>
                <a:endParaRPr lang="en-US" dirty="0">
                  <a:solidFill>
                    <a:srgbClr val="C00000"/>
                  </a:solidFill>
                  <a:latin typeface="Roboto" panose="02000000000000000000" pitchFamily="2" charset="0"/>
                  <a:ea typeface="Roboto" panose="02000000000000000000" pitchFamily="2" charset="0"/>
                </a:endParaRPr>
              </a:p>
            </p:txBody>
          </p:sp>
          <p:sp>
            <p:nvSpPr>
              <p:cNvPr id="25" name="TextBox 24"/>
              <p:cNvSpPr txBox="1"/>
              <p:nvPr/>
            </p:nvSpPr>
            <p:spPr>
              <a:xfrm>
                <a:off x="8649275" y="3266975"/>
                <a:ext cx="1568949" cy="720163"/>
              </a:xfrm>
              <a:prstGeom prst="rect">
                <a:avLst/>
              </a:prstGeom>
              <a:solidFill>
                <a:schemeClr val="accent4">
                  <a:lumMod val="20000"/>
                  <a:lumOff val="80000"/>
                </a:schemeClr>
              </a:solidFill>
            </p:spPr>
            <p:txBody>
              <a:bodyPr wrap="square" rtlCol="0">
                <a:spAutoFit/>
              </a:bodyPr>
              <a:lstStyle/>
              <a:p>
                <a:pPr algn="ctr">
                  <a:defRPr/>
                </a:pPr>
                <a:r>
                  <a:rPr lang="en-US" dirty="0" err="1">
                    <a:solidFill>
                      <a:srgbClr val="C00000"/>
                    </a:solidFill>
                    <a:latin typeface="Roboto" panose="02000000000000000000" pitchFamily="2" charset="0"/>
                    <a:ea typeface="Roboto" panose="02000000000000000000" pitchFamily="2" charset="0"/>
                  </a:rPr>
                  <a:t>Cây</a:t>
                </a:r>
                <a:r>
                  <a:rPr lang="en-US" dirty="0">
                    <a:solidFill>
                      <a:srgbClr val="C00000"/>
                    </a:solidFill>
                    <a:latin typeface="Roboto" panose="02000000000000000000" pitchFamily="2" charset="0"/>
                    <a:ea typeface="Roboto" panose="02000000000000000000" pitchFamily="2" charset="0"/>
                  </a:rPr>
                  <a:t> </a:t>
                </a:r>
                <a:r>
                  <a:rPr lang="en-US" dirty="0" err="1">
                    <a:solidFill>
                      <a:srgbClr val="C00000"/>
                    </a:solidFill>
                    <a:latin typeface="Roboto" panose="02000000000000000000" pitchFamily="2" charset="0"/>
                    <a:ea typeface="Roboto" panose="02000000000000000000" pitchFamily="2" charset="0"/>
                  </a:rPr>
                  <a:t>khế</a:t>
                </a:r>
                <a:endParaRPr lang="en-US" dirty="0">
                  <a:solidFill>
                    <a:srgbClr val="C00000"/>
                  </a:solidFill>
                  <a:latin typeface="Roboto" panose="02000000000000000000" pitchFamily="2" charset="0"/>
                  <a:ea typeface="Roboto" panose="02000000000000000000" pitchFamily="2" charset="0"/>
                </a:endParaRPr>
              </a:p>
            </p:txBody>
          </p:sp>
        </p:grpSp>
      </p:grpSp>
      <p:pic>
        <p:nvPicPr>
          <p:cNvPr id="34" name="Picture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76226" y="3976337"/>
            <a:ext cx="1953195" cy="1414538"/>
          </a:xfrm>
          <a:prstGeom prst="roundRect">
            <a:avLst>
              <a:gd name="adj" fmla="val 15273"/>
            </a:avLst>
          </a:prstGeom>
          <a:effectLst>
            <a:outerShdw blurRad="63500" sx="102000" sy="102000" algn="ctr" rotWithShape="0">
              <a:prstClr val="black">
                <a:alpha val="40000"/>
              </a:prstClr>
            </a:outerShdw>
          </a:effectLst>
        </p:spPr>
      </p:pic>
      <p:sp>
        <p:nvSpPr>
          <p:cNvPr id="36" name="Rectangle 2"/>
          <p:cNvSpPr>
            <a:spLocks noChangeArrowheads="1"/>
          </p:cNvSpPr>
          <p:nvPr/>
        </p:nvSpPr>
        <p:spPr bwMode="auto">
          <a:xfrm>
            <a:off x="2735011" y="4014991"/>
            <a:ext cx="1259471" cy="369458"/>
          </a:xfrm>
          <a:prstGeom prst="rect">
            <a:avLst/>
          </a:prstGeom>
          <a:solidFill>
            <a:schemeClr val="accent3">
              <a:lumMod val="20000"/>
              <a:lumOff val="80000"/>
            </a:schemeClr>
          </a:solidFill>
          <a:ln w="28575">
            <a:solidFill>
              <a:srgbClr val="95624C"/>
            </a:solidFill>
            <a:miter lim="800000"/>
            <a:headEnd/>
            <a:tailEnd/>
          </a:ln>
        </p:spPr>
        <p:txBody>
          <a:bodyPr wrap="none" anchor="ctr"/>
          <a:lstStyle/>
          <a:p>
            <a:pPr algn="ctr" fontAlgn="base">
              <a:spcBef>
                <a:spcPct val="0"/>
              </a:spcBef>
              <a:spcAft>
                <a:spcPct val="0"/>
              </a:spcAft>
            </a:pPr>
            <a:r>
              <a:rPr lang="en-US" sz="2400" b="1" dirty="0">
                <a:solidFill>
                  <a:srgbClr val="000099"/>
                </a:solidFill>
                <a:latin typeface="Times New Roman" pitchFamily="18" charset="0"/>
                <a:cs typeface="Times New Roman" pitchFamily="18" charset="0"/>
              </a:rPr>
              <a:t> </a:t>
            </a:r>
            <a:r>
              <a:rPr lang="en-US" b="1" dirty="0" err="1">
                <a:solidFill>
                  <a:srgbClr val="C00000"/>
                </a:solidFill>
                <a:latin typeface="Times New Roman" pitchFamily="18" charset="0"/>
                <a:cs typeface="Times New Roman" pitchFamily="18" charset="0"/>
              </a:rPr>
              <a:t>Cây</a:t>
            </a:r>
            <a:r>
              <a:rPr lang="en-US" b="1" dirty="0">
                <a:solidFill>
                  <a:srgbClr val="C00000"/>
                </a:solidFill>
                <a:latin typeface="Times New Roman" pitchFamily="18" charset="0"/>
                <a:cs typeface="Times New Roman" pitchFamily="18" charset="0"/>
              </a:rPr>
              <a:t> </a:t>
            </a:r>
            <a:r>
              <a:rPr lang="en-US" b="1" dirty="0" err="1">
                <a:solidFill>
                  <a:srgbClr val="C00000"/>
                </a:solidFill>
                <a:latin typeface="Times New Roman" pitchFamily="18" charset="0"/>
                <a:cs typeface="Times New Roman" pitchFamily="18" charset="0"/>
              </a:rPr>
              <a:t>bí</a:t>
            </a:r>
            <a:r>
              <a:rPr lang="en-US" b="1" dirty="0">
                <a:solidFill>
                  <a:srgbClr val="C00000"/>
                </a:solidFill>
                <a:latin typeface="Times New Roman" pitchFamily="18" charset="0"/>
                <a:cs typeface="Times New Roman" pitchFamily="18" charset="0"/>
              </a:rPr>
              <a:t> </a:t>
            </a:r>
            <a:r>
              <a:rPr lang="en-US" b="1" dirty="0" err="1">
                <a:solidFill>
                  <a:srgbClr val="C00000"/>
                </a:solidFill>
                <a:latin typeface="Times New Roman" pitchFamily="18" charset="0"/>
                <a:cs typeface="Times New Roman" pitchFamily="18" charset="0"/>
              </a:rPr>
              <a:t>đỏ</a:t>
            </a:r>
            <a:endParaRPr lang="vi-VN" altLang="en-US"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4913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circle(in)">
                                      <p:cBhvr>
                                        <p:cTn id="14" dur="2000"/>
                                        <p:tgtEl>
                                          <p:spTgt spid="34"/>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par>
                                <p:cTn id="18" presetID="6" presetClass="entr" presetSubtype="1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circle(in)">
                                      <p:cBhvr>
                                        <p:cTn id="20" dur="2000"/>
                                        <p:tgtEl>
                                          <p:spTgt spid="17"/>
                                        </p:tgtEl>
                                      </p:cBhvr>
                                    </p:animEffect>
                                  </p:childTnLst>
                                </p:cTn>
                              </p:par>
                              <p:par>
                                <p:cTn id="21" presetID="6"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circle(in)">
                                      <p:cBhvr>
                                        <p:cTn id="26" dur="20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8389" y="177468"/>
            <a:ext cx="7273089" cy="565316"/>
          </a:xfrm>
        </p:spPr>
        <p:txBody>
          <a:bodyPr>
            <a:normAutofit fontScale="90000"/>
          </a:bodyPr>
          <a:lstStyle/>
          <a:p>
            <a:r>
              <a:rPr lang="en-US" sz="2800" b="1" dirty="0">
                <a:solidFill>
                  <a:srgbClr val="C00000"/>
                </a:solidFill>
                <a:latin typeface="Times New Roman" pitchFamily="18" charset="0"/>
                <a:cs typeface="Times New Roman" pitchFamily="18" charset="0"/>
              </a:rPr>
              <a:t>BẢNG PHÂN LOẠI RỄ CÂY VÀ THÂN CÂY</a:t>
            </a:r>
          </a:p>
        </p:txBody>
      </p:sp>
      <p:sp>
        <p:nvSpPr>
          <p:cNvPr id="3" name="Content Placeholder 2"/>
          <p:cNvSpPr>
            <a:spLocks noGrp="1"/>
          </p:cNvSpPr>
          <p:nvPr>
            <p:ph sz="half" idx="1"/>
          </p:nvPr>
        </p:nvSpPr>
        <p:spPr>
          <a:xfrm>
            <a:off x="3864195" y="742783"/>
            <a:ext cx="3946359" cy="2882733"/>
          </a:xfrm>
          <a:ln>
            <a:solidFill>
              <a:srgbClr val="95624C"/>
            </a:solidFill>
          </a:ln>
        </p:spPr>
        <p:txBody>
          <a:bodyPr>
            <a:normAutofit/>
          </a:bodyPr>
          <a:lstStyle/>
          <a:p>
            <a:pPr marL="0" indent="0" algn="ctr">
              <a:buNone/>
            </a:pPr>
            <a:r>
              <a:rPr lang="en-US" sz="2400" b="1" dirty="0"/>
              <a:t>CÂY CÓ RỄ CỌC</a:t>
            </a:r>
          </a:p>
        </p:txBody>
      </p:sp>
      <p:sp>
        <p:nvSpPr>
          <p:cNvPr id="4" name="Content Placeholder 3"/>
          <p:cNvSpPr>
            <a:spLocks noGrp="1"/>
          </p:cNvSpPr>
          <p:nvPr>
            <p:ph sz="half" idx="2"/>
          </p:nvPr>
        </p:nvSpPr>
        <p:spPr>
          <a:xfrm>
            <a:off x="7894721" y="3777916"/>
            <a:ext cx="3960395" cy="2839452"/>
          </a:xfrm>
          <a:ln>
            <a:solidFill>
              <a:srgbClr val="95624C"/>
            </a:solidFill>
          </a:ln>
        </p:spPr>
        <p:txBody>
          <a:bodyPr/>
          <a:lstStyle/>
          <a:p>
            <a:pPr marL="0" lvl="0" indent="0" algn="ctr">
              <a:buNone/>
            </a:pPr>
            <a:r>
              <a:rPr lang="en-US" sz="2400" b="1" dirty="0"/>
              <a:t>CÂY THÂN GỖ</a:t>
            </a:r>
          </a:p>
          <a:p>
            <a:endParaRPr lang="en-US" dirty="0"/>
          </a:p>
        </p:txBody>
      </p:sp>
      <p:sp>
        <p:nvSpPr>
          <p:cNvPr id="5" name="Content Placeholder 3"/>
          <p:cNvSpPr txBox="1">
            <a:spLocks/>
          </p:cNvSpPr>
          <p:nvPr/>
        </p:nvSpPr>
        <p:spPr>
          <a:xfrm>
            <a:off x="3855026" y="3777916"/>
            <a:ext cx="3957478" cy="2839452"/>
          </a:xfrm>
          <a:prstGeom prst="rect">
            <a:avLst/>
          </a:prstGeom>
          <a:ln>
            <a:solidFill>
              <a:srgbClr val="95624C"/>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CÂY THÂN THẢO</a:t>
            </a:r>
          </a:p>
          <a:p>
            <a:endParaRPr lang="en-US" dirty="0">
              <a:solidFill>
                <a:prstClr val="black"/>
              </a:solidFill>
            </a:endParaRPr>
          </a:p>
        </p:txBody>
      </p:sp>
      <p:sp>
        <p:nvSpPr>
          <p:cNvPr id="6" name="Content Placeholder 2"/>
          <p:cNvSpPr txBox="1">
            <a:spLocks/>
          </p:cNvSpPr>
          <p:nvPr/>
        </p:nvSpPr>
        <p:spPr>
          <a:xfrm>
            <a:off x="7894721" y="742783"/>
            <a:ext cx="3976437" cy="2882733"/>
          </a:xfrm>
          <a:prstGeom prst="rect">
            <a:avLst/>
          </a:prstGeom>
          <a:ln>
            <a:solidFill>
              <a:srgbClr val="95624C"/>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CÂY CÓ RỄ CHÙM</a:t>
            </a:r>
          </a:p>
        </p:txBody>
      </p:sp>
      <p:pic>
        <p:nvPicPr>
          <p:cNvPr id="15" name="Picture 14">
            <a:extLst>
              <a:ext uri="{FF2B5EF4-FFF2-40B4-BE49-F238E27FC236}">
                <a16:creationId xmlns:a16="http://schemas.microsoft.com/office/drawing/2014/main" id="{61E6BF1A-84A1-5AB8-673B-6897917DC7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1767" y="157268"/>
            <a:ext cx="529391" cy="585516"/>
          </a:xfrm>
          <a:prstGeom prst="rect">
            <a:avLst/>
          </a:prstGeom>
        </p:spPr>
      </p:pic>
      <p:grpSp>
        <p:nvGrpSpPr>
          <p:cNvPr id="16" name="Group 15"/>
          <p:cNvGrpSpPr/>
          <p:nvPr/>
        </p:nvGrpSpPr>
        <p:grpSpPr>
          <a:xfrm>
            <a:off x="393042" y="1077568"/>
            <a:ext cx="2035621" cy="3176177"/>
            <a:chOff x="3352800" y="1740570"/>
            <a:chExt cx="5662863" cy="1521890"/>
          </a:xfrm>
        </p:grpSpPr>
        <p:sp>
          <p:nvSpPr>
            <p:cNvPr id="19" name="Cloud Callout 18"/>
            <p:cNvSpPr/>
            <p:nvPr/>
          </p:nvSpPr>
          <p:spPr>
            <a:xfrm>
              <a:off x="3352800" y="1740570"/>
              <a:ext cx="5662863" cy="1521890"/>
            </a:xfrm>
            <a:prstGeom prst="cloudCallout">
              <a:avLst>
                <a:gd name="adj1" fmla="val 104645"/>
                <a:gd name="adj2" fmla="val 28088"/>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20" name="Rectangle 19"/>
            <p:cNvSpPr/>
            <p:nvPr/>
          </p:nvSpPr>
          <p:spPr>
            <a:xfrm>
              <a:off x="3743271" y="2007705"/>
              <a:ext cx="4881916" cy="988073"/>
            </a:xfrm>
            <a:prstGeom prst="rect">
              <a:avLst/>
            </a:prstGeom>
          </p:spPr>
          <p:txBody>
            <a:bodyPr wrap="square">
              <a:spAutoFit/>
            </a:bodyPr>
            <a:lstStyle/>
            <a:p>
              <a:pPr lvl="0" algn="ctr"/>
              <a:r>
                <a:rPr lang="en-US" sz="3200" b="1" dirty="0" err="1">
                  <a:solidFill>
                    <a:srgbClr val="C00000"/>
                  </a:solidFill>
                  <a:latin typeface="Times New Roman"/>
                  <a:ea typeface="Arial"/>
                  <a:cs typeface="Times New Roman"/>
                </a:rPr>
                <a:t>Các</a:t>
              </a:r>
              <a:r>
                <a:rPr lang="en-US" sz="3200" b="1" dirty="0">
                  <a:solidFill>
                    <a:srgbClr val="C00000"/>
                  </a:solidFill>
                  <a:latin typeface="Times New Roman"/>
                  <a:ea typeface="Arial"/>
                  <a:cs typeface="Times New Roman"/>
                </a:rPr>
                <a:t> </a:t>
              </a:r>
              <a:r>
                <a:rPr lang="en-US" sz="3200" b="1" dirty="0" err="1">
                  <a:solidFill>
                    <a:srgbClr val="C00000"/>
                  </a:solidFill>
                  <a:latin typeface="Times New Roman"/>
                  <a:ea typeface="Arial"/>
                  <a:cs typeface="Times New Roman"/>
                </a:rPr>
                <a:t>nhóm</a:t>
              </a:r>
              <a:r>
                <a:rPr lang="en-US" sz="3200" b="1" dirty="0">
                  <a:solidFill>
                    <a:srgbClr val="C00000"/>
                  </a:solidFill>
                  <a:latin typeface="Times New Roman"/>
                  <a:ea typeface="Arial"/>
                  <a:cs typeface="Times New Roman"/>
                </a:rPr>
                <a:t> </a:t>
              </a:r>
              <a:r>
                <a:rPr lang="en-US" sz="3200" b="1" dirty="0" err="1">
                  <a:solidFill>
                    <a:srgbClr val="C00000"/>
                  </a:solidFill>
                  <a:latin typeface="Times New Roman"/>
                  <a:ea typeface="Arial"/>
                  <a:cs typeface="Times New Roman"/>
                </a:rPr>
                <a:t>trình</a:t>
              </a:r>
              <a:r>
                <a:rPr lang="en-US" sz="3200" b="1" dirty="0">
                  <a:solidFill>
                    <a:srgbClr val="C00000"/>
                  </a:solidFill>
                  <a:latin typeface="Times New Roman"/>
                  <a:ea typeface="Arial"/>
                  <a:cs typeface="Times New Roman"/>
                </a:rPr>
                <a:t> </a:t>
              </a:r>
              <a:r>
                <a:rPr lang="en-US" sz="3200" b="1" dirty="0" err="1">
                  <a:solidFill>
                    <a:srgbClr val="C00000"/>
                  </a:solidFill>
                  <a:latin typeface="Times New Roman"/>
                  <a:ea typeface="Arial"/>
                  <a:cs typeface="Times New Roman"/>
                </a:rPr>
                <a:t>bày</a:t>
              </a:r>
              <a:endParaRPr lang="en-US" sz="3200" dirty="0">
                <a:solidFill>
                  <a:srgbClr val="C00000"/>
                </a:solidFill>
              </a:endParaRPr>
            </a:p>
          </p:txBody>
        </p:sp>
      </p:grpSp>
    </p:spTree>
    <p:extLst>
      <p:ext uri="{BB962C8B-B14F-4D97-AF65-F5344CB8AC3E}">
        <p14:creationId xmlns:p14="http://schemas.microsoft.com/office/powerpoint/2010/main" val="3986081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Alternate Process 4"/>
          <p:cNvSpPr/>
          <p:nvPr/>
        </p:nvSpPr>
        <p:spPr>
          <a:xfrm>
            <a:off x="1834811" y="2656975"/>
            <a:ext cx="7920791" cy="974555"/>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algn="just">
              <a:lnSpc>
                <a:spcPct val="130000"/>
              </a:lnSpc>
              <a:spcBef>
                <a:spcPts val="1000"/>
              </a:spcBef>
            </a:pPr>
            <a:r>
              <a:rPr lang="en-US" sz="3600" b="1" dirty="0">
                <a:solidFill>
                  <a:srgbClr val="C00000"/>
                </a:solidFill>
                <a:latin typeface="Times New Roman"/>
                <a:ea typeface="Arial"/>
                <a:cs typeface="Times New Roman"/>
              </a:rPr>
              <a:t>-</a:t>
            </a:r>
            <a:r>
              <a:rPr lang="vi-VN" sz="3600" b="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Cây</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có</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những</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loại</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rễ</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chính</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nào</a:t>
            </a:r>
            <a:r>
              <a:rPr lang="en-US" sz="3600" b="1" i="1" dirty="0">
                <a:solidFill>
                  <a:srgbClr val="C00000"/>
                </a:solidFill>
                <a:latin typeface="Times New Roman"/>
                <a:ea typeface="Arial"/>
                <a:cs typeface="Times New Roman"/>
              </a:rPr>
              <a:t>?</a:t>
            </a:r>
            <a:endParaRPr lang="en-US" sz="3600" b="1" dirty="0">
              <a:solidFill>
                <a:srgbClr val="C00000"/>
              </a:solidFill>
              <a:latin typeface="Times New Roman"/>
              <a:ea typeface="Arial"/>
            </a:endParaRPr>
          </a:p>
        </p:txBody>
      </p:sp>
      <p:grpSp>
        <p:nvGrpSpPr>
          <p:cNvPr id="11" name="Group 10"/>
          <p:cNvGrpSpPr/>
          <p:nvPr/>
        </p:nvGrpSpPr>
        <p:grpSpPr>
          <a:xfrm>
            <a:off x="2959765" y="440729"/>
            <a:ext cx="5662863" cy="1308022"/>
            <a:chOff x="3352800" y="1740569"/>
            <a:chExt cx="5662863" cy="1957136"/>
          </a:xfrm>
        </p:grpSpPr>
        <p:sp>
          <p:nvSpPr>
            <p:cNvPr id="8" name="Cloud Callout 7"/>
            <p:cNvSpPr/>
            <p:nvPr/>
          </p:nvSpPr>
          <p:spPr>
            <a:xfrm>
              <a:off x="3352800" y="1740569"/>
              <a:ext cx="5662863" cy="1957136"/>
            </a:xfrm>
            <a:prstGeom prst="cloudCallout">
              <a:avLst>
                <a:gd name="adj1" fmla="val -11201"/>
                <a:gd name="adj2" fmla="val 108048"/>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10" name="Rectangle 9"/>
            <p:cNvSpPr/>
            <p:nvPr/>
          </p:nvSpPr>
          <p:spPr>
            <a:xfrm>
              <a:off x="4588042" y="2291059"/>
              <a:ext cx="3200400" cy="769441"/>
            </a:xfrm>
            <a:prstGeom prst="rect">
              <a:avLst/>
            </a:prstGeom>
          </p:spPr>
          <p:txBody>
            <a:bodyPr wrap="square">
              <a:spAutoFit/>
            </a:bodyPr>
            <a:lstStyle/>
            <a:p>
              <a:pPr lvl="0" algn="ctr"/>
              <a:r>
                <a:rPr lang="en-US" sz="4400" b="1" dirty="0" err="1">
                  <a:solidFill>
                    <a:prstClr val="black"/>
                  </a:solidFill>
                  <a:latin typeface="Times New Roman"/>
                  <a:ea typeface="Arial"/>
                  <a:cs typeface="Times New Roman"/>
                </a:rPr>
                <a:t>Kết</a:t>
              </a:r>
              <a:r>
                <a:rPr lang="en-US" sz="4400" b="1" dirty="0">
                  <a:solidFill>
                    <a:prstClr val="black"/>
                  </a:solidFill>
                  <a:latin typeface="Times New Roman"/>
                  <a:ea typeface="Arial"/>
                  <a:cs typeface="Times New Roman"/>
                </a:rPr>
                <a:t> </a:t>
              </a:r>
              <a:r>
                <a:rPr lang="en-US" sz="4400" b="1" dirty="0" err="1">
                  <a:solidFill>
                    <a:prstClr val="black"/>
                  </a:solidFill>
                  <a:latin typeface="Times New Roman"/>
                  <a:ea typeface="Arial"/>
                  <a:cs typeface="Times New Roman"/>
                </a:rPr>
                <a:t>luận</a:t>
              </a:r>
              <a:endParaRPr lang="en-US" dirty="0">
                <a:solidFill>
                  <a:prstClr val="white"/>
                </a:solidFill>
              </a:endParaRPr>
            </a:p>
          </p:txBody>
        </p:sp>
      </p:grpSp>
      <p:pic>
        <p:nvPicPr>
          <p:cNvPr id="7" name="Picture 6">
            <a:extLst>
              <a:ext uri="{FF2B5EF4-FFF2-40B4-BE49-F238E27FC236}">
                <a16:creationId xmlns:a16="http://schemas.microsoft.com/office/drawing/2014/main" id="{61E6BF1A-84A1-5AB8-673B-6897917DC7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8842" y="236153"/>
            <a:ext cx="810125" cy="691694"/>
          </a:xfrm>
          <a:prstGeom prst="rect">
            <a:avLst/>
          </a:prstGeom>
        </p:spPr>
      </p:pic>
      <p:sp>
        <p:nvSpPr>
          <p:cNvPr id="9" name="Flowchart: Alternate Process 8"/>
          <p:cNvSpPr/>
          <p:nvPr/>
        </p:nvSpPr>
        <p:spPr>
          <a:xfrm>
            <a:off x="1720513" y="2612265"/>
            <a:ext cx="9545052" cy="1019265"/>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algn="just">
              <a:lnSpc>
                <a:spcPct val="130000"/>
              </a:lnSpc>
              <a:spcBef>
                <a:spcPts val="1000"/>
              </a:spcBef>
            </a:pPr>
            <a:r>
              <a:rPr lang="en-US" sz="3600" b="1" dirty="0">
                <a:solidFill>
                  <a:srgbClr val="C00000"/>
                </a:solidFill>
                <a:latin typeface="Times New Roman"/>
                <a:ea typeface="Arial"/>
                <a:cs typeface="Times New Roman"/>
              </a:rPr>
              <a:t>-</a:t>
            </a:r>
            <a:r>
              <a:rPr lang="vi-VN" sz="3600" b="1" dirty="0">
                <a:solidFill>
                  <a:srgbClr val="C00000"/>
                </a:solidFill>
                <a:latin typeface="Times New Roman"/>
                <a:ea typeface="Arial"/>
                <a:cs typeface="Times New Roman"/>
              </a:rPr>
              <a:t> </a:t>
            </a:r>
            <a:r>
              <a:rPr lang="vi-VN" sz="3600" b="1" i="1" dirty="0">
                <a:solidFill>
                  <a:srgbClr val="C00000"/>
                </a:solidFill>
                <a:latin typeface="Times New Roman"/>
                <a:ea typeface="Arial"/>
                <a:cs typeface="Times New Roman"/>
              </a:rPr>
              <a:t>Rễ cây có hai loại chính là rễ cọc và rễ chùm.</a:t>
            </a:r>
            <a:endParaRPr lang="en-US" sz="3600" b="1" dirty="0">
              <a:solidFill>
                <a:srgbClr val="C00000"/>
              </a:solidFill>
              <a:latin typeface="Times New Roman"/>
              <a:ea typeface="Arial"/>
            </a:endParaRPr>
          </a:p>
        </p:txBody>
      </p:sp>
      <p:sp>
        <p:nvSpPr>
          <p:cNvPr id="12" name="Flowchart: Alternate Process 11"/>
          <p:cNvSpPr/>
          <p:nvPr/>
        </p:nvSpPr>
        <p:spPr>
          <a:xfrm>
            <a:off x="2139611" y="3906252"/>
            <a:ext cx="8225591" cy="946483"/>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algn="just">
              <a:lnSpc>
                <a:spcPct val="130000"/>
              </a:lnSpc>
              <a:spcBef>
                <a:spcPts val="1000"/>
              </a:spcBef>
            </a:pP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Thực</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vật</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có</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nhiều</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loại</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thân</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nào</a:t>
            </a:r>
            <a:r>
              <a:rPr lang="en-US" sz="3600" b="1" i="1" dirty="0">
                <a:solidFill>
                  <a:srgbClr val="C00000"/>
                </a:solidFill>
                <a:latin typeface="Times New Roman"/>
                <a:ea typeface="Arial"/>
                <a:cs typeface="Times New Roman"/>
              </a:rPr>
              <a:t>?</a:t>
            </a:r>
            <a:endParaRPr lang="en-US" sz="3600" b="1" dirty="0">
              <a:solidFill>
                <a:srgbClr val="C00000"/>
              </a:solidFill>
              <a:latin typeface="Times New Roman"/>
              <a:ea typeface="Arial"/>
            </a:endParaRPr>
          </a:p>
        </p:txBody>
      </p:sp>
      <p:sp>
        <p:nvSpPr>
          <p:cNvPr id="13" name="Flowchart: Alternate Process 12"/>
          <p:cNvSpPr/>
          <p:nvPr/>
        </p:nvSpPr>
        <p:spPr>
          <a:xfrm>
            <a:off x="1720513" y="3631530"/>
            <a:ext cx="9545052" cy="1467852"/>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algn="just">
              <a:lnSpc>
                <a:spcPct val="130000"/>
              </a:lnSpc>
              <a:spcBef>
                <a:spcPts val="1000"/>
              </a:spcBef>
            </a:pP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Thực</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vật</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có</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nhiều</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loại</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thân</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đứng</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thân</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leo</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thân</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bò</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có</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loại</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thân</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gỗ</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và</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có</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loại</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thân</a:t>
            </a:r>
            <a:r>
              <a:rPr lang="en-US" sz="3600" b="1" i="1" dirty="0">
                <a:solidFill>
                  <a:srgbClr val="C00000"/>
                </a:solidFill>
                <a:latin typeface="Times New Roman"/>
                <a:ea typeface="Arial"/>
                <a:cs typeface="Times New Roman"/>
              </a:rPr>
              <a:t> </a:t>
            </a:r>
            <a:r>
              <a:rPr lang="en-US" sz="3600" b="1" i="1" dirty="0" err="1">
                <a:solidFill>
                  <a:srgbClr val="C00000"/>
                </a:solidFill>
                <a:latin typeface="Times New Roman"/>
                <a:ea typeface="Arial"/>
                <a:cs typeface="Times New Roman"/>
              </a:rPr>
              <a:t>thảo</a:t>
            </a:r>
            <a:r>
              <a:rPr lang="en-US" sz="3600" b="1" i="1" dirty="0">
                <a:solidFill>
                  <a:srgbClr val="C00000"/>
                </a:solidFill>
                <a:latin typeface="Times New Roman"/>
                <a:ea typeface="Arial"/>
                <a:cs typeface="Times New Roman"/>
              </a:rPr>
              <a:t>.</a:t>
            </a:r>
            <a:endParaRPr lang="en-US" sz="3600" b="1" dirty="0">
              <a:solidFill>
                <a:srgbClr val="C00000"/>
              </a:solidFill>
              <a:latin typeface="Times New Roman"/>
              <a:ea typeface="Arial"/>
            </a:endParaRPr>
          </a:p>
        </p:txBody>
      </p:sp>
    </p:spTree>
    <p:extLst>
      <p:ext uri="{BB962C8B-B14F-4D97-AF65-F5344CB8AC3E}">
        <p14:creationId xmlns:p14="http://schemas.microsoft.com/office/powerpoint/2010/main" val="18103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anim calcmode="lin" valueType="num">
                                      <p:cBhvr>
                                        <p:cTn id="28" dur="1000" fill="hold"/>
                                        <p:tgtEl>
                                          <p:spTgt spid="13"/>
                                        </p:tgtEl>
                                        <p:attrNameLst>
                                          <p:attrName>style.rotation</p:attrName>
                                        </p:attrNameLst>
                                      </p:cBhvr>
                                      <p:tavLst>
                                        <p:tav tm="0">
                                          <p:val>
                                            <p:fltVal val="90"/>
                                          </p:val>
                                        </p:tav>
                                        <p:tav tm="100000">
                                          <p:val>
                                            <p:fltVal val="0"/>
                                          </p:val>
                                        </p:tav>
                                      </p:tavLst>
                                    </p:anim>
                                    <p:animEffect transition="in" filter="fade">
                                      <p:cBhvr>
                                        <p:cTn id="29" dur="10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circle(in)">
                                      <p:cBhvr>
                                        <p:cTn id="3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Lazy"/>
          <p:cNvPicPr>
            <a:picLocks noChangeAspect="1" noChangeArrowheads="1"/>
          </p:cNvPicPr>
          <p:nvPr/>
        </p:nvPicPr>
        <p:blipFill>
          <a:blip r:embed="rId2">
            <a:lum bright="24000" contrast="18000"/>
            <a:extLst>
              <a:ext uri="{28A0092B-C50C-407E-A947-70E740481C1C}">
                <a14:useLocalDpi xmlns:a14="http://schemas.microsoft.com/office/drawing/2010/main" val="0"/>
              </a:ext>
            </a:extLst>
          </a:blip>
          <a:srcRect/>
          <a:stretch>
            <a:fillRect/>
          </a:stretch>
        </p:blipFill>
        <p:spPr bwMode="auto">
          <a:xfrm>
            <a:off x="101852" y="23813"/>
            <a:ext cx="11988296" cy="6743950"/>
          </a:xfrm>
          <a:prstGeom prst="rect">
            <a:avLst/>
          </a:prstGeom>
          <a:noFill/>
          <a:ln w="76200" cmpd="tri">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94211" name="Picture 3" descr="FLOW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6512" y="5334000"/>
            <a:ext cx="1626449" cy="144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4" descr="FLOW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190" y="5334000"/>
            <a:ext cx="1626449" cy="144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3" name="Oval 5"/>
          <p:cNvSpPr>
            <a:spLocks noChangeArrowheads="1"/>
          </p:cNvSpPr>
          <p:nvPr/>
        </p:nvSpPr>
        <p:spPr bwMode="auto">
          <a:xfrm>
            <a:off x="140048" y="0"/>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75786" name="WordArt 10"/>
          <p:cNvSpPr>
            <a:spLocks noChangeArrowheads="1" noChangeShapeType="1" noTextEdit="1"/>
          </p:cNvSpPr>
          <p:nvPr/>
        </p:nvSpPr>
        <p:spPr bwMode="auto">
          <a:xfrm>
            <a:off x="405817" y="1"/>
            <a:ext cx="717738" cy="728162"/>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Kính</a:t>
            </a:r>
          </a:p>
        </p:txBody>
      </p:sp>
      <p:grpSp>
        <p:nvGrpSpPr>
          <p:cNvPr id="2" name="Group 1"/>
          <p:cNvGrpSpPr/>
          <p:nvPr/>
        </p:nvGrpSpPr>
        <p:grpSpPr>
          <a:xfrm>
            <a:off x="114585" y="1219451"/>
            <a:ext cx="1219041" cy="1143000"/>
            <a:chOff x="114585" y="1219451"/>
            <a:chExt cx="1219041" cy="1143000"/>
          </a:xfrm>
        </p:grpSpPr>
        <p:sp>
          <p:nvSpPr>
            <p:cNvPr id="94214" name="Oval 6"/>
            <p:cNvSpPr>
              <a:spLocks noChangeArrowheads="1"/>
            </p:cNvSpPr>
            <p:nvPr/>
          </p:nvSpPr>
          <p:spPr bwMode="auto">
            <a:xfrm>
              <a:off x="114585" y="1219451"/>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75787" name="WordArt 11"/>
            <p:cNvSpPr>
              <a:spLocks noChangeArrowheads="1" noChangeShapeType="1" noTextEdit="1"/>
            </p:cNvSpPr>
            <p:nvPr/>
          </p:nvSpPr>
          <p:spPr bwMode="auto">
            <a:xfrm>
              <a:off x="380354" y="1371099"/>
              <a:ext cx="717738" cy="762000"/>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dirty="0" err="1">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chúc</a:t>
              </a:r>
              <a:endParaRPr lang="en-US" sz="4700" b="1" kern="10" dirty="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endParaRPr>
            </a:p>
          </p:txBody>
        </p:sp>
      </p:grpSp>
      <p:grpSp>
        <p:nvGrpSpPr>
          <p:cNvPr id="3" name="Group 2"/>
          <p:cNvGrpSpPr/>
          <p:nvPr/>
        </p:nvGrpSpPr>
        <p:grpSpPr>
          <a:xfrm>
            <a:off x="140048" y="2456452"/>
            <a:ext cx="1220632" cy="1143000"/>
            <a:chOff x="140048" y="2456452"/>
            <a:chExt cx="1220632" cy="1143000"/>
          </a:xfrm>
        </p:grpSpPr>
        <p:sp>
          <p:nvSpPr>
            <p:cNvPr id="94215" name="Oval 7"/>
            <p:cNvSpPr>
              <a:spLocks noChangeArrowheads="1"/>
            </p:cNvSpPr>
            <p:nvPr/>
          </p:nvSpPr>
          <p:spPr bwMode="auto">
            <a:xfrm>
              <a:off x="140048" y="2456452"/>
              <a:ext cx="1220632"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75788" name="WordArt 12"/>
            <p:cNvSpPr>
              <a:spLocks noChangeArrowheads="1" noChangeShapeType="1" noTextEdit="1"/>
            </p:cNvSpPr>
            <p:nvPr/>
          </p:nvSpPr>
          <p:spPr bwMode="auto">
            <a:xfrm>
              <a:off x="380354" y="2590550"/>
              <a:ext cx="717738" cy="838450"/>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dirty="0" err="1">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Qúy</a:t>
              </a:r>
              <a:endParaRPr lang="en-US" sz="4700" b="1" kern="10" dirty="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endParaRPr>
            </a:p>
          </p:txBody>
        </p:sp>
      </p:grpSp>
      <p:grpSp>
        <p:nvGrpSpPr>
          <p:cNvPr id="4" name="Group 3"/>
          <p:cNvGrpSpPr/>
          <p:nvPr/>
        </p:nvGrpSpPr>
        <p:grpSpPr>
          <a:xfrm>
            <a:off x="133682" y="3657099"/>
            <a:ext cx="1219041" cy="1143000"/>
            <a:chOff x="133682" y="3657099"/>
            <a:chExt cx="1219041" cy="1143000"/>
          </a:xfrm>
        </p:grpSpPr>
        <p:sp>
          <p:nvSpPr>
            <p:cNvPr id="94216" name="Oval 8"/>
            <p:cNvSpPr>
              <a:spLocks noChangeArrowheads="1"/>
            </p:cNvSpPr>
            <p:nvPr/>
          </p:nvSpPr>
          <p:spPr bwMode="auto">
            <a:xfrm>
              <a:off x="133682" y="3657099"/>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75789" name="WordArt 13"/>
            <p:cNvSpPr>
              <a:spLocks noChangeArrowheads="1" noChangeShapeType="1" noTextEdit="1"/>
            </p:cNvSpPr>
            <p:nvPr/>
          </p:nvSpPr>
          <p:spPr bwMode="auto">
            <a:xfrm>
              <a:off x="335794" y="3810001"/>
              <a:ext cx="813224" cy="838451"/>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Thầy</a:t>
              </a:r>
            </a:p>
          </p:txBody>
        </p:sp>
      </p:grpSp>
      <p:grpSp>
        <p:nvGrpSpPr>
          <p:cNvPr id="5" name="Group 4"/>
          <p:cNvGrpSpPr/>
          <p:nvPr/>
        </p:nvGrpSpPr>
        <p:grpSpPr>
          <a:xfrm>
            <a:off x="95488" y="4876550"/>
            <a:ext cx="1219041" cy="1143000"/>
            <a:chOff x="95488" y="4876550"/>
            <a:chExt cx="1219041" cy="1143000"/>
          </a:xfrm>
        </p:grpSpPr>
        <p:sp>
          <p:nvSpPr>
            <p:cNvPr id="94217" name="Oval 9"/>
            <p:cNvSpPr>
              <a:spLocks noChangeArrowheads="1"/>
            </p:cNvSpPr>
            <p:nvPr/>
          </p:nvSpPr>
          <p:spPr bwMode="auto">
            <a:xfrm>
              <a:off x="95488" y="4876550"/>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75790" name="WordArt 14"/>
            <p:cNvSpPr>
              <a:spLocks noChangeArrowheads="1" noChangeShapeType="1" noTextEdit="1"/>
            </p:cNvSpPr>
            <p:nvPr/>
          </p:nvSpPr>
          <p:spPr bwMode="auto">
            <a:xfrm>
              <a:off x="342159" y="5043237"/>
              <a:ext cx="717738" cy="729414"/>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kern="1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cô</a:t>
              </a:r>
            </a:p>
          </p:txBody>
        </p:sp>
      </p:grpSp>
      <p:sp>
        <p:nvSpPr>
          <p:cNvPr id="94224" name="Oval 16"/>
          <p:cNvSpPr>
            <a:spLocks noChangeArrowheads="1"/>
          </p:cNvSpPr>
          <p:nvPr/>
        </p:nvSpPr>
        <p:spPr bwMode="auto">
          <a:xfrm>
            <a:off x="10852011" y="1143000"/>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grpSp>
        <p:nvGrpSpPr>
          <p:cNvPr id="9" name="Group 8"/>
          <p:cNvGrpSpPr/>
          <p:nvPr/>
        </p:nvGrpSpPr>
        <p:grpSpPr>
          <a:xfrm>
            <a:off x="10871109" y="23813"/>
            <a:ext cx="1219041" cy="1143000"/>
            <a:chOff x="10871109" y="23813"/>
            <a:chExt cx="1219041" cy="1143000"/>
          </a:xfrm>
        </p:grpSpPr>
        <p:sp>
          <p:nvSpPr>
            <p:cNvPr id="94223" name="Oval 15"/>
            <p:cNvSpPr>
              <a:spLocks noChangeArrowheads="1"/>
            </p:cNvSpPr>
            <p:nvPr/>
          </p:nvSpPr>
          <p:spPr bwMode="auto">
            <a:xfrm>
              <a:off x="10871109" y="23813"/>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75796" name="WordArt 20"/>
            <p:cNvSpPr>
              <a:spLocks noChangeArrowheads="1" noChangeShapeType="1" noTextEdit="1"/>
            </p:cNvSpPr>
            <p:nvPr/>
          </p:nvSpPr>
          <p:spPr bwMode="auto">
            <a:xfrm>
              <a:off x="11176664" y="95251"/>
              <a:ext cx="716147" cy="728162"/>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dirty="0" err="1">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Sức</a:t>
              </a:r>
              <a:endParaRPr lang="en-US" sz="4700" b="1" kern="10" dirty="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endParaRPr>
            </a:p>
          </p:txBody>
        </p:sp>
      </p:grpSp>
      <p:sp>
        <p:nvSpPr>
          <p:cNvPr id="75797" name="WordArt 21"/>
          <p:cNvSpPr>
            <a:spLocks noChangeArrowheads="1" noChangeShapeType="1" noTextEdit="1"/>
          </p:cNvSpPr>
          <p:nvPr/>
        </p:nvSpPr>
        <p:spPr bwMode="auto">
          <a:xfrm>
            <a:off x="11113005" y="1295901"/>
            <a:ext cx="717738" cy="728162"/>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dirty="0" err="1">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Khỏe</a:t>
            </a:r>
            <a:endParaRPr lang="en-US" sz="4700" b="1" kern="10" dirty="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endParaRPr>
          </a:p>
        </p:txBody>
      </p:sp>
      <p:grpSp>
        <p:nvGrpSpPr>
          <p:cNvPr id="8" name="Group 7"/>
          <p:cNvGrpSpPr/>
          <p:nvPr/>
        </p:nvGrpSpPr>
        <p:grpSpPr>
          <a:xfrm>
            <a:off x="10858377" y="2376237"/>
            <a:ext cx="1219041" cy="1143000"/>
            <a:chOff x="10858377" y="2376237"/>
            <a:chExt cx="1219041" cy="1143000"/>
          </a:xfrm>
        </p:grpSpPr>
        <p:sp>
          <p:nvSpPr>
            <p:cNvPr id="94225" name="Oval 17"/>
            <p:cNvSpPr>
              <a:spLocks noChangeArrowheads="1"/>
            </p:cNvSpPr>
            <p:nvPr/>
          </p:nvSpPr>
          <p:spPr bwMode="auto">
            <a:xfrm>
              <a:off x="10858377" y="2376237"/>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latin typeface="Times New Roman" pitchFamily="18" charset="0"/>
                <a:cs typeface="Times New Roman" pitchFamily="18" charset="0"/>
              </a:endParaRPr>
            </a:p>
          </p:txBody>
        </p:sp>
        <p:sp>
          <p:nvSpPr>
            <p:cNvPr id="75798" name="WordArt 22"/>
            <p:cNvSpPr>
              <a:spLocks noChangeArrowheads="1" noChangeShapeType="1" noTextEdit="1"/>
            </p:cNvSpPr>
            <p:nvPr/>
          </p:nvSpPr>
          <p:spPr bwMode="auto">
            <a:xfrm>
              <a:off x="11042982" y="2571750"/>
              <a:ext cx="768664" cy="642938"/>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rPr>
                <a:t>và</a:t>
              </a:r>
            </a:p>
          </p:txBody>
        </p:sp>
      </p:grpSp>
      <p:grpSp>
        <p:nvGrpSpPr>
          <p:cNvPr id="7" name="Group 6"/>
          <p:cNvGrpSpPr/>
          <p:nvPr/>
        </p:nvGrpSpPr>
        <p:grpSpPr>
          <a:xfrm>
            <a:off x="10852011" y="3581901"/>
            <a:ext cx="1219041" cy="1143000"/>
            <a:chOff x="10852011" y="3581901"/>
            <a:chExt cx="1219041" cy="1143000"/>
          </a:xfrm>
        </p:grpSpPr>
        <p:sp>
          <p:nvSpPr>
            <p:cNvPr id="94226" name="Oval 18"/>
            <p:cNvSpPr>
              <a:spLocks noChangeArrowheads="1"/>
            </p:cNvSpPr>
            <p:nvPr/>
          </p:nvSpPr>
          <p:spPr bwMode="auto">
            <a:xfrm>
              <a:off x="10852011" y="3581901"/>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75799" name="WordArt 23"/>
            <p:cNvSpPr>
              <a:spLocks noChangeArrowheads="1" noChangeShapeType="1" noTextEdit="1"/>
            </p:cNvSpPr>
            <p:nvPr/>
          </p:nvSpPr>
          <p:spPr bwMode="auto">
            <a:xfrm>
              <a:off x="10998424" y="3709737"/>
              <a:ext cx="913485" cy="729414"/>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dirty="0" err="1">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rPr>
                <a:t>Hạnh</a:t>
              </a:r>
              <a:endParaRPr lang="en-US" sz="4700" b="1" kern="10" dirty="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Times New Roman"/>
                <a:cs typeface="Times New Roman"/>
              </a:endParaRPr>
            </a:p>
          </p:txBody>
        </p:sp>
      </p:grpSp>
      <p:grpSp>
        <p:nvGrpSpPr>
          <p:cNvPr id="6" name="Group 5"/>
          <p:cNvGrpSpPr/>
          <p:nvPr/>
        </p:nvGrpSpPr>
        <p:grpSpPr>
          <a:xfrm>
            <a:off x="10839280" y="4843964"/>
            <a:ext cx="1219041" cy="1143000"/>
            <a:chOff x="10839280" y="4843964"/>
            <a:chExt cx="1219041" cy="1143000"/>
          </a:xfrm>
        </p:grpSpPr>
        <p:sp>
          <p:nvSpPr>
            <p:cNvPr id="94227" name="Oval 19"/>
            <p:cNvSpPr>
              <a:spLocks noChangeArrowheads="1"/>
            </p:cNvSpPr>
            <p:nvPr/>
          </p:nvSpPr>
          <p:spPr bwMode="auto">
            <a:xfrm>
              <a:off x="10839280" y="4843964"/>
              <a:ext cx="1219041" cy="1143000"/>
            </a:xfrm>
            <a:prstGeom prst="ellipse">
              <a:avLst/>
            </a:prstGeom>
            <a:gradFill rotWithShape="1">
              <a:gsLst>
                <a:gs pos="0">
                  <a:schemeClr val="bg1"/>
                </a:gs>
                <a:gs pos="100000">
                  <a:schemeClr val="tx1"/>
                </a:gs>
              </a:gsLst>
              <a:path path="shape">
                <a:fillToRect l="50000" t="50000" r="50000" b="50000"/>
              </a:path>
            </a:gra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pPr>
              <a:endParaRPr lang="vi-VN">
                <a:solidFill>
                  <a:srgbClr val="000000"/>
                </a:solidFill>
                <a:latin typeface="Times New Roman" pitchFamily="18" charset="0"/>
                <a:cs typeface="Times New Roman" pitchFamily="18" charset="0"/>
              </a:endParaRPr>
            </a:p>
          </p:txBody>
        </p:sp>
        <p:sp>
          <p:nvSpPr>
            <p:cNvPr id="75800" name="WordArt 24"/>
            <p:cNvSpPr>
              <a:spLocks noChangeArrowheads="1" noChangeShapeType="1" noTextEdit="1"/>
            </p:cNvSpPr>
            <p:nvPr/>
          </p:nvSpPr>
          <p:spPr bwMode="auto">
            <a:xfrm>
              <a:off x="10953862" y="5005639"/>
              <a:ext cx="915076" cy="728162"/>
            </a:xfrm>
            <a:prstGeom prst="rect">
              <a:avLst/>
            </a:prstGeom>
          </p:spPr>
          <p:txBody>
            <a:bodyPr wrap="none" fromWordArt="1">
              <a:prstTxWarp prst="textChevron">
                <a:avLst>
                  <a:gd name="adj" fmla="val 25000"/>
                </a:avLst>
              </a:prstTxWarp>
            </a:bodyPr>
            <a:lstStyle/>
            <a:p>
              <a:pPr algn="ctr" fontAlgn="base">
                <a:spcBef>
                  <a:spcPct val="0"/>
                </a:spcBef>
                <a:spcAft>
                  <a:spcPct val="0"/>
                </a:spcAft>
              </a:pPr>
              <a:r>
                <a:rPr lang="en-US" sz="4700" b="1" kern="10">
                  <a:ln w="9525">
                    <a:solidFill>
                      <a:srgbClr val="FFFF00"/>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rPr>
                <a:t>phúc</a:t>
              </a:r>
            </a:p>
          </p:txBody>
        </p:sp>
      </p:grpSp>
      <p:sp>
        <p:nvSpPr>
          <p:cNvPr id="94233" name="WordArt 25"/>
          <p:cNvSpPr>
            <a:spLocks noChangeArrowheads="1" noChangeShapeType="1" noTextEdit="1"/>
          </p:cNvSpPr>
          <p:nvPr/>
        </p:nvSpPr>
        <p:spPr bwMode="auto">
          <a:xfrm>
            <a:off x="2134117" y="2057903"/>
            <a:ext cx="8127469" cy="2393783"/>
          </a:xfrm>
          <a:prstGeom prst="rect">
            <a:avLst/>
          </a:prstGeom>
        </p:spPr>
        <p:txBody>
          <a:bodyPr spcFirstLastPara="1" wrap="none" fromWordArt="1">
            <a:prstTxWarp prst="textArchUp">
              <a:avLst>
                <a:gd name="adj" fmla="val 10800000"/>
              </a:avLst>
            </a:prstTxWarp>
            <a:scene3d>
              <a:camera prst="legacyObliqueTopLeft"/>
              <a:lightRig rig="legacyNormal3" dir="r"/>
            </a:scene3d>
            <a:sp3d extrusionH="201600" prstMaterial="legacyMatte">
              <a:extrusionClr>
                <a:srgbClr val="0066CC"/>
              </a:extrusionClr>
            </a:sp3d>
          </a:bodyPr>
          <a:lstStyle/>
          <a:p>
            <a:pPr algn="ctr" fontAlgn="base">
              <a:spcBef>
                <a:spcPct val="0"/>
              </a:spcBef>
              <a:spcAft>
                <a:spcPct val="0"/>
              </a:spcAft>
            </a:pPr>
            <a:r>
              <a:rPr lang="vi-VN" sz="4700" b="1" kern="10" dirty="0">
                <a:ln w="9525">
                  <a:round/>
                  <a:headEnd/>
                  <a:tailEnd/>
                </a:ln>
                <a:gradFill rotWithShape="1">
                  <a:gsLst>
                    <a:gs pos="0">
                      <a:srgbClr val="FFFFCC"/>
                    </a:gs>
                    <a:gs pos="100000">
                      <a:srgbClr val="FF9999"/>
                    </a:gs>
                  </a:gsLst>
                  <a:lin ang="5400000" scaled="1"/>
                </a:gradFill>
                <a:latin typeface="Times New Roman"/>
                <a:cs typeface="Times New Roman"/>
              </a:rPr>
              <a:t>Chân thành cảm ơn</a:t>
            </a:r>
            <a:endParaRPr lang="en-US" sz="4700" b="1" kern="10" dirty="0">
              <a:ln w="9525">
                <a:round/>
                <a:headEnd/>
                <a:tailEnd/>
              </a:ln>
              <a:gradFill rotWithShape="1">
                <a:gsLst>
                  <a:gs pos="0">
                    <a:srgbClr val="FFFFCC"/>
                  </a:gs>
                  <a:gs pos="100000">
                    <a:srgbClr val="FF9999"/>
                  </a:gs>
                </a:gsLst>
                <a:lin ang="5400000" scaled="1"/>
              </a:gradFill>
              <a:latin typeface="Times New Roman"/>
              <a:cs typeface="Times New Roman"/>
            </a:endParaRPr>
          </a:p>
        </p:txBody>
      </p:sp>
      <p:sp>
        <p:nvSpPr>
          <p:cNvPr id="75802" name="WordArt 26"/>
          <p:cNvSpPr>
            <a:spLocks noChangeArrowheads="1" noChangeShapeType="1" noTextEdit="1"/>
          </p:cNvSpPr>
          <p:nvPr/>
        </p:nvSpPr>
        <p:spPr bwMode="auto">
          <a:xfrm>
            <a:off x="2743639" y="3005389"/>
            <a:ext cx="6704725" cy="651711"/>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en-US" sz="4700" b="1" kern="10" dirty="0" err="1">
                <a:ln w="9525">
                  <a:solidFill>
                    <a:srgbClr val="00FFFF"/>
                  </a:solidFill>
                  <a:round/>
                  <a:headEnd/>
                  <a:tailEnd/>
                </a:ln>
                <a:solidFill>
                  <a:srgbClr val="000000"/>
                </a:solidFill>
                <a:latin typeface="Times New Roman"/>
                <a:cs typeface="Times New Roman"/>
              </a:rPr>
              <a:t>Quý</a:t>
            </a:r>
            <a:r>
              <a:rPr lang="en-US" sz="4700" b="1" kern="10" dirty="0">
                <a:ln w="9525">
                  <a:solidFill>
                    <a:srgbClr val="00FFFF"/>
                  </a:solidFill>
                  <a:round/>
                  <a:headEnd/>
                  <a:tailEnd/>
                </a:ln>
                <a:solidFill>
                  <a:srgbClr val="000000"/>
                </a:solidFill>
                <a:latin typeface="Times New Roman"/>
                <a:cs typeface="Times New Roman"/>
              </a:rPr>
              <a:t> </a:t>
            </a:r>
            <a:r>
              <a:rPr lang="en-US" sz="4700" b="1" kern="10" dirty="0" err="1">
                <a:ln w="9525">
                  <a:solidFill>
                    <a:srgbClr val="00FFFF"/>
                  </a:solidFill>
                  <a:round/>
                  <a:headEnd/>
                  <a:tailEnd/>
                </a:ln>
                <a:solidFill>
                  <a:srgbClr val="000000"/>
                </a:solidFill>
                <a:latin typeface="Times New Roman"/>
                <a:cs typeface="Times New Roman"/>
              </a:rPr>
              <a:t>thầy</a:t>
            </a:r>
            <a:r>
              <a:rPr lang="en-US" sz="4700" b="1" kern="10" dirty="0">
                <a:ln w="9525">
                  <a:solidFill>
                    <a:srgbClr val="00FFFF"/>
                  </a:solidFill>
                  <a:round/>
                  <a:headEnd/>
                  <a:tailEnd/>
                </a:ln>
                <a:solidFill>
                  <a:srgbClr val="000000"/>
                </a:solidFill>
                <a:latin typeface="Times New Roman"/>
                <a:cs typeface="Times New Roman"/>
              </a:rPr>
              <a:t> </a:t>
            </a:r>
            <a:r>
              <a:rPr lang="en-US" sz="4700" b="1" kern="10" dirty="0" err="1">
                <a:ln w="9525">
                  <a:solidFill>
                    <a:srgbClr val="00FFFF"/>
                  </a:solidFill>
                  <a:round/>
                  <a:headEnd/>
                  <a:tailEnd/>
                </a:ln>
                <a:solidFill>
                  <a:srgbClr val="000000"/>
                </a:solidFill>
                <a:latin typeface="Times New Roman"/>
                <a:cs typeface="Times New Roman"/>
              </a:rPr>
              <a:t>cô</a:t>
            </a:r>
            <a:r>
              <a:rPr lang="en-US" sz="4700" b="1" kern="10" dirty="0">
                <a:ln w="9525">
                  <a:solidFill>
                    <a:srgbClr val="00FFFF"/>
                  </a:solidFill>
                  <a:round/>
                  <a:headEnd/>
                  <a:tailEnd/>
                </a:ln>
                <a:solidFill>
                  <a:srgbClr val="000000"/>
                </a:solidFill>
                <a:latin typeface="Times New Roman"/>
                <a:cs typeface="Times New Roman"/>
              </a:rPr>
              <a:t> </a:t>
            </a:r>
            <a:r>
              <a:rPr lang="en-US" sz="4700" b="1" kern="10" dirty="0" err="1">
                <a:ln w="9525">
                  <a:solidFill>
                    <a:srgbClr val="00FFFF"/>
                  </a:solidFill>
                  <a:round/>
                  <a:headEnd/>
                  <a:tailEnd/>
                </a:ln>
                <a:solidFill>
                  <a:srgbClr val="000000"/>
                </a:solidFill>
                <a:latin typeface="Times New Roman"/>
                <a:cs typeface="Times New Roman"/>
              </a:rPr>
              <a:t>cùng</a:t>
            </a:r>
            <a:r>
              <a:rPr lang="en-US" sz="4700" b="1" kern="10" dirty="0">
                <a:ln w="9525">
                  <a:solidFill>
                    <a:srgbClr val="00FFFF"/>
                  </a:solidFill>
                  <a:round/>
                  <a:headEnd/>
                  <a:tailEnd/>
                </a:ln>
                <a:solidFill>
                  <a:srgbClr val="000000"/>
                </a:solidFill>
                <a:latin typeface="Times New Roman"/>
                <a:cs typeface="Times New Roman"/>
              </a:rPr>
              <a:t> </a:t>
            </a:r>
            <a:r>
              <a:rPr lang="en-US" sz="4700" b="1" kern="10" dirty="0" err="1">
                <a:ln w="9525">
                  <a:solidFill>
                    <a:srgbClr val="00FFFF"/>
                  </a:solidFill>
                  <a:round/>
                  <a:headEnd/>
                  <a:tailEnd/>
                </a:ln>
                <a:solidFill>
                  <a:srgbClr val="000000"/>
                </a:solidFill>
                <a:latin typeface="Times New Roman"/>
                <a:cs typeface="Times New Roman"/>
              </a:rPr>
              <a:t>học</a:t>
            </a:r>
            <a:r>
              <a:rPr lang="en-US" sz="4700" b="1" kern="10" dirty="0">
                <a:ln w="9525">
                  <a:solidFill>
                    <a:srgbClr val="00FFFF"/>
                  </a:solidFill>
                  <a:round/>
                  <a:headEnd/>
                  <a:tailEnd/>
                </a:ln>
                <a:solidFill>
                  <a:srgbClr val="000000"/>
                </a:solidFill>
                <a:latin typeface="Times New Roman"/>
                <a:cs typeface="Times New Roman"/>
              </a:rPr>
              <a:t> </a:t>
            </a:r>
            <a:r>
              <a:rPr lang="en-US" sz="4700" b="1" kern="10" dirty="0" err="1">
                <a:ln w="9525">
                  <a:solidFill>
                    <a:srgbClr val="00FFFF"/>
                  </a:solidFill>
                  <a:round/>
                  <a:headEnd/>
                  <a:tailEnd/>
                </a:ln>
                <a:solidFill>
                  <a:srgbClr val="000000"/>
                </a:solidFill>
                <a:latin typeface="Times New Roman"/>
                <a:cs typeface="Times New Roman"/>
              </a:rPr>
              <a:t>sinh</a:t>
            </a:r>
            <a:endParaRPr lang="en-US" sz="4700" b="1" kern="10" dirty="0">
              <a:ln w="9525">
                <a:solidFill>
                  <a:srgbClr val="00FFFF"/>
                </a:solidFill>
                <a:round/>
                <a:headEnd/>
                <a:tailEnd/>
              </a:ln>
              <a:solidFill>
                <a:srgbClr val="000000"/>
              </a:solidFill>
              <a:latin typeface="Times New Roman"/>
              <a:cs typeface="Times New Roman"/>
            </a:endParaRPr>
          </a:p>
        </p:txBody>
      </p:sp>
      <p:pic>
        <p:nvPicPr>
          <p:cNvPr id="94235" name="Picture 27" descr="CLOCK"/>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7293" y="6075947"/>
            <a:ext cx="1320893" cy="69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36" name="Picture 28" descr="CLOCK"/>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0813817" y="6047122"/>
            <a:ext cx="1320893" cy="69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37" name="AutoShape 29"/>
          <p:cNvSpPr>
            <a:spLocks noChangeArrowheads="1"/>
          </p:cNvSpPr>
          <p:nvPr/>
        </p:nvSpPr>
        <p:spPr bwMode="auto">
          <a:xfrm>
            <a:off x="2641787" y="4672263"/>
            <a:ext cx="6704725" cy="1981451"/>
          </a:xfrm>
          <a:prstGeom prst="ribbon2">
            <a:avLst>
              <a:gd name="adj1" fmla="val 12500"/>
              <a:gd name="adj2" fmla="val 50000"/>
            </a:avLst>
          </a:prstGeom>
          <a:gradFill rotWithShape="1">
            <a:gsLst>
              <a:gs pos="0">
                <a:schemeClr val="bg1"/>
              </a:gs>
              <a:gs pos="100000">
                <a:srgbClr val="FF99CC"/>
              </a:gs>
            </a:gsLst>
            <a:path path="rect">
              <a:fillToRect l="50000" t="50000" r="50000" b="50000"/>
            </a:path>
          </a:gradFill>
          <a:ln w="57150">
            <a:solidFill>
              <a:srgbClr val="3399FF"/>
            </a:solidFill>
            <a:round/>
            <a:headEnd/>
            <a:tailEnd/>
          </a:ln>
          <a:effectLst>
            <a:outerShdw dist="107763" dir="2700000" algn="ctr" rotWithShape="0">
              <a:schemeClr val="bg2">
                <a:alpha val="50000"/>
              </a:schemeClr>
            </a:outerShdw>
          </a:effectLst>
        </p:spPr>
        <p:txBody>
          <a:bodyPr wrap="none" lIns="119128" tIns="59564" rIns="119128" bIns="59564" anchor="ctr"/>
          <a:lstStyle/>
          <a:p>
            <a:pPr fontAlgn="base">
              <a:spcBef>
                <a:spcPct val="0"/>
              </a:spcBef>
              <a:spcAft>
                <a:spcPct val="0"/>
              </a:spcAft>
            </a:pPr>
            <a:endParaRPr lang="vi-VN">
              <a:solidFill>
                <a:srgbClr val="000000"/>
              </a:solidFill>
            </a:endParaRPr>
          </a:p>
        </p:txBody>
      </p:sp>
      <p:sp>
        <p:nvSpPr>
          <p:cNvPr id="94238" name="WordArt 30"/>
          <p:cNvSpPr>
            <a:spLocks noChangeArrowheads="1" noChangeShapeType="1" noTextEdit="1"/>
          </p:cNvSpPr>
          <p:nvPr/>
        </p:nvSpPr>
        <p:spPr bwMode="auto">
          <a:xfrm>
            <a:off x="4674051" y="4900363"/>
            <a:ext cx="2843898" cy="1134227"/>
          </a:xfrm>
          <a:prstGeom prst="rect">
            <a:avLst/>
          </a:prstGeom>
        </p:spPr>
        <p:txBody>
          <a:bodyPr spcFirstLastPara="1" wrap="none" fromWordArt="1">
            <a:prstTxWarp prst="textArchUp">
              <a:avLst>
                <a:gd name="adj" fmla="val 10800000"/>
              </a:avLst>
            </a:prstTxWarp>
            <a:scene3d>
              <a:camera prst="legacyPerspectiveBottomRight">
                <a:rot lat="0" lon="21239990" rev="0"/>
              </a:camera>
              <a:lightRig rig="legacyHarsh3" dir="l"/>
            </a:scene3d>
            <a:sp3d extrusionH="430200" prstMaterial="legacyMatte">
              <a:extrusionClr>
                <a:srgbClr val="C0C0C0"/>
              </a:extrusionClr>
            </a:sp3d>
          </a:bodyPr>
          <a:lstStyle/>
          <a:p>
            <a:pPr algn="ctr" fontAlgn="base">
              <a:spcBef>
                <a:spcPct val="0"/>
              </a:spcBef>
              <a:spcAft>
                <a:spcPct val="0"/>
              </a:spcAft>
            </a:pPr>
            <a:r>
              <a:rPr lang="en-US" sz="4700" kern="10">
                <a:ln w="9525">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Times New Roman"/>
                <a:cs typeface="Times New Roman"/>
              </a:rPr>
              <a:t>Giáo viên thực hiện</a:t>
            </a:r>
          </a:p>
        </p:txBody>
      </p:sp>
      <p:sp>
        <p:nvSpPr>
          <p:cNvPr id="94239" name="WordArt 31"/>
          <p:cNvSpPr>
            <a:spLocks noChangeArrowheads="1" noChangeShapeType="1" noTextEdit="1"/>
          </p:cNvSpPr>
          <p:nvPr/>
        </p:nvSpPr>
        <p:spPr bwMode="auto">
          <a:xfrm>
            <a:off x="4470347" y="5638551"/>
            <a:ext cx="3047602" cy="467477"/>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en-US" sz="4200" b="1" i="1" kern="10">
                <a:ln w="9525">
                  <a:solidFill>
                    <a:srgbClr val="3333FF"/>
                  </a:solidFill>
                  <a:round/>
                  <a:headEnd/>
                  <a:tailEnd/>
                </a:ln>
                <a:solidFill>
                  <a:srgbClr val="3333FF"/>
                </a:solidFill>
                <a:effectLst>
                  <a:outerShdw dist="35921" dir="2700000" algn="ctr" rotWithShape="0">
                    <a:srgbClr val="808080">
                      <a:alpha val="79999"/>
                    </a:srgbClr>
                  </a:outerShdw>
                </a:effectLst>
                <a:latin typeface="Times New Roman"/>
                <a:cs typeface="Times New Roman"/>
              </a:rPr>
              <a:t>Phạm Thị Hồng Thủy</a:t>
            </a:r>
          </a:p>
        </p:txBody>
      </p:sp>
      <p:pic>
        <p:nvPicPr>
          <p:cNvPr id="94240" name="Picture 32" descr="RIBON3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5271" y="5534526"/>
            <a:ext cx="679544" cy="101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41" name="Picture 33" descr="RIBON3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21653" y="5458076"/>
            <a:ext cx="679544" cy="1018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42" name="Picture 34" descr="VIETNAMC"/>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5893092" y="1"/>
            <a:ext cx="1686923" cy="1752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43" name="Picture 35" descr="VIETNAMC"/>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flipH="1">
            <a:off x="4470347" y="1"/>
            <a:ext cx="1585071" cy="1752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12" name="AutoShape 36"/>
          <p:cNvSpPr>
            <a:spLocks noChangeArrowheads="1"/>
          </p:cNvSpPr>
          <p:nvPr/>
        </p:nvSpPr>
        <p:spPr bwMode="auto">
          <a:xfrm>
            <a:off x="3353160" y="5029452"/>
            <a:ext cx="913485" cy="457450"/>
          </a:xfrm>
          <a:prstGeom prst="star5">
            <a:avLst/>
          </a:prstGeom>
          <a:solidFill>
            <a:srgbClr val="FFFF66"/>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defRPr/>
            </a:pPr>
            <a:endParaRPr lang="en-US">
              <a:solidFill>
                <a:srgbClr val="000000"/>
              </a:solidFill>
            </a:endParaRPr>
          </a:p>
        </p:txBody>
      </p:sp>
      <p:sp>
        <p:nvSpPr>
          <p:cNvPr id="75813" name="AutoShape 37"/>
          <p:cNvSpPr>
            <a:spLocks noChangeArrowheads="1"/>
          </p:cNvSpPr>
          <p:nvPr/>
        </p:nvSpPr>
        <p:spPr bwMode="auto">
          <a:xfrm>
            <a:off x="7689825" y="4981827"/>
            <a:ext cx="915077" cy="457450"/>
          </a:xfrm>
          <a:prstGeom prst="star5">
            <a:avLst/>
          </a:prstGeom>
          <a:solidFill>
            <a:srgbClr val="FFFF66"/>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128" tIns="59564" rIns="119128" bIns="59564" anchor="ctr"/>
          <a:lstStyle/>
          <a:p>
            <a:pPr fontAlgn="base">
              <a:spcBef>
                <a:spcPct val="0"/>
              </a:spcBef>
              <a:spcAft>
                <a:spcPct val="0"/>
              </a:spcAft>
              <a:defRPr/>
            </a:pPr>
            <a:endParaRPr lang="en-US">
              <a:solidFill>
                <a:srgbClr val="000000"/>
              </a:solidFill>
            </a:endParaRPr>
          </a:p>
        </p:txBody>
      </p:sp>
    </p:spTree>
    <p:extLst>
      <p:ext uri="{BB962C8B-B14F-4D97-AF65-F5344CB8AC3E}">
        <p14:creationId xmlns:p14="http://schemas.microsoft.com/office/powerpoint/2010/main" val="1444842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5786"/>
                                        </p:tgtEl>
                                        <p:attrNameLst>
                                          <p:attrName>style.visibility</p:attrName>
                                        </p:attrNameLst>
                                      </p:cBhvr>
                                      <p:to>
                                        <p:strVal val="visible"/>
                                      </p:to>
                                    </p:set>
                                    <p:animEffect transition="in" filter="slide(fromBottom)">
                                      <p:cBhvr>
                                        <p:cTn id="7" dur="500"/>
                                        <p:tgtEl>
                                          <p:spTgt spid="75786"/>
                                        </p:tgtEl>
                                      </p:cBhvr>
                                    </p:animEffect>
                                  </p:childTnLst>
                                </p:cTn>
                              </p:par>
                            </p:childTnLst>
                          </p:cTn>
                        </p:par>
                        <p:par>
                          <p:cTn id="8" fill="hold" nodeType="afterGroup">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75797"/>
                                        </p:tgtEl>
                                        <p:attrNameLst>
                                          <p:attrName>style.visibility</p:attrName>
                                        </p:attrNameLst>
                                      </p:cBhvr>
                                      <p:to>
                                        <p:strVal val="visible"/>
                                      </p:to>
                                    </p:set>
                                    <p:animEffect transition="in" filter="slide(fromBottom)">
                                      <p:cBhvr>
                                        <p:cTn id="11" dur="500"/>
                                        <p:tgtEl>
                                          <p:spTgt spid="75797"/>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75802"/>
                                        </p:tgtEl>
                                        <p:attrNameLst>
                                          <p:attrName>style.visibility</p:attrName>
                                        </p:attrNameLst>
                                      </p:cBhvr>
                                      <p:to>
                                        <p:strVal val="visible"/>
                                      </p:to>
                                    </p:set>
                                    <p:animEffect transition="in" filter="blinds(horizontal)">
                                      <p:cBhvr>
                                        <p:cTn id="15" dur="500"/>
                                        <p:tgtEl>
                                          <p:spTgt spid="75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6" grpId="0" animBg="1"/>
      <p:bldP spid="75797" grpId="0" animBg="1"/>
      <p:bldP spid="7580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BD29F6D-6531-26C0-A118-D7286C9484D8}"/>
              </a:ext>
            </a:extLst>
          </p:cNvPr>
          <p:cNvGrpSpPr/>
          <p:nvPr/>
        </p:nvGrpSpPr>
        <p:grpSpPr>
          <a:xfrm>
            <a:off x="9067237" y="-24574"/>
            <a:ext cx="3593475" cy="7449566"/>
            <a:chOff x="9067237" y="-24574"/>
            <a:chExt cx="3593475" cy="7449566"/>
          </a:xfrm>
        </p:grpSpPr>
        <p:sp>
          <p:nvSpPr>
            <p:cNvPr id="6" name="Freeform 5579">
              <a:extLst>
                <a:ext uri="{FF2B5EF4-FFF2-40B4-BE49-F238E27FC236}">
                  <a16:creationId xmlns:a16="http://schemas.microsoft.com/office/drawing/2014/main" id="{940B1BB6-4340-5282-A21B-19983990D8BF}"/>
                </a:ext>
              </a:extLst>
            </p:cNvPr>
            <p:cNvSpPr>
              <a:spLocks/>
            </p:cNvSpPr>
            <p:nvPr/>
          </p:nvSpPr>
          <p:spPr bwMode="auto">
            <a:xfrm>
              <a:off x="9067237" y="154549"/>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solidFill>
              <a:srgbClr val="FFDDDD"/>
            </a:solidFill>
            <a:ln>
              <a:noFill/>
            </a:ln>
          </p:spPr>
          <p:txBody>
            <a:bodyPr rot="0" vert="horz" wrap="square" lIns="91440" tIns="45720" rIns="91440" bIns="45720" anchor="t" anchorCtr="0" upright="1">
              <a:noAutofit/>
            </a:bodyPr>
            <a:lstStyle/>
            <a:p>
              <a:pPr>
                <a:defRPr/>
              </a:pPr>
              <a:endParaRPr lang="en-US" b="1">
                <a:solidFill>
                  <a:prstClr val="black"/>
                </a:solidFill>
              </a:endParaRPr>
            </a:p>
          </p:txBody>
        </p:sp>
        <p:sp>
          <p:nvSpPr>
            <p:cNvPr id="7" name="Freeform 5577">
              <a:extLst>
                <a:ext uri="{FF2B5EF4-FFF2-40B4-BE49-F238E27FC236}">
                  <a16:creationId xmlns:a16="http://schemas.microsoft.com/office/drawing/2014/main" id="{F975D421-73E8-9AF9-A345-44E442F6ABAF}"/>
                </a:ext>
              </a:extLst>
            </p:cNvPr>
            <p:cNvSpPr>
              <a:spLocks/>
            </p:cNvSpPr>
            <p:nvPr/>
          </p:nvSpPr>
          <p:spPr bwMode="auto">
            <a:xfrm>
              <a:off x="10922262" y="-99"/>
              <a:ext cx="1489706" cy="34703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solidFill>
              <a:srgbClr val="FFDDDD"/>
            </a:solidFill>
            <a:ln>
              <a:noFill/>
            </a:ln>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8" name="Group 7">
              <a:extLst>
                <a:ext uri="{FF2B5EF4-FFF2-40B4-BE49-F238E27FC236}">
                  <a16:creationId xmlns:a16="http://schemas.microsoft.com/office/drawing/2014/main" id="{583AB92A-096A-8EC1-6987-96BF93C4EF5B}"/>
                </a:ext>
              </a:extLst>
            </p:cNvPr>
            <p:cNvGrpSpPr>
              <a:grpSpLocks/>
            </p:cNvGrpSpPr>
            <p:nvPr/>
          </p:nvGrpSpPr>
          <p:grpSpPr bwMode="auto">
            <a:xfrm>
              <a:off x="9199717" y="104066"/>
              <a:ext cx="3344420" cy="7192286"/>
              <a:chOff x="6055" y="4723"/>
              <a:chExt cx="4847" cy="10641"/>
            </a:xfrm>
            <a:solidFill>
              <a:srgbClr val="FFC5C5"/>
            </a:solidFill>
          </p:grpSpPr>
          <p:sp>
            <p:nvSpPr>
              <p:cNvPr id="21" name="Freeform 5579">
                <a:extLst>
                  <a:ext uri="{FF2B5EF4-FFF2-40B4-BE49-F238E27FC236}">
                    <a16:creationId xmlns:a16="http://schemas.microsoft.com/office/drawing/2014/main" id="{604DAE78-5E95-A39D-2238-13BEC742AEA0}"/>
                  </a:ext>
                </a:extLst>
              </p:cNvPr>
              <p:cNvSpPr>
                <a:spLocks/>
              </p:cNvSpPr>
              <p:nvPr/>
            </p:nvSpPr>
            <p:spPr bwMode="auto">
              <a:xfrm>
                <a:off x="6055"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9" name="Group 8">
              <a:extLst>
                <a:ext uri="{FF2B5EF4-FFF2-40B4-BE49-F238E27FC236}">
                  <a16:creationId xmlns:a16="http://schemas.microsoft.com/office/drawing/2014/main" id="{D2D1D090-A9A7-5AE9-89E9-792E496EF53D}"/>
                </a:ext>
              </a:extLst>
            </p:cNvPr>
            <p:cNvGrpSpPr>
              <a:grpSpLocks/>
            </p:cNvGrpSpPr>
            <p:nvPr/>
          </p:nvGrpSpPr>
          <p:grpSpPr bwMode="auto">
            <a:xfrm>
              <a:off x="11054742" y="-1"/>
              <a:ext cx="1489706" cy="3545765"/>
              <a:chOff x="8754" y="0"/>
              <a:chExt cx="2159" cy="5251"/>
            </a:xfrm>
            <a:solidFill>
              <a:srgbClr val="FFC5C5"/>
            </a:solidFill>
          </p:grpSpPr>
          <p:sp>
            <p:nvSpPr>
              <p:cNvPr id="20" name="Freeform 5577">
                <a:extLst>
                  <a:ext uri="{FF2B5EF4-FFF2-40B4-BE49-F238E27FC236}">
                    <a16:creationId xmlns:a16="http://schemas.microsoft.com/office/drawing/2014/main" id="{9EC300B1-C3C5-F9D4-0C58-2CECC522CDD9}"/>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10" name="Group 9">
              <a:extLst>
                <a:ext uri="{FF2B5EF4-FFF2-40B4-BE49-F238E27FC236}">
                  <a16:creationId xmlns:a16="http://schemas.microsoft.com/office/drawing/2014/main" id="{E0559378-2F33-B71D-844F-3B3D07C3872F}"/>
                </a:ext>
              </a:extLst>
            </p:cNvPr>
            <p:cNvGrpSpPr/>
            <p:nvPr/>
          </p:nvGrpSpPr>
          <p:grpSpPr>
            <a:xfrm>
              <a:off x="9316292" y="-24574"/>
              <a:ext cx="3344420" cy="7449566"/>
              <a:chOff x="9316292" y="-24574"/>
              <a:chExt cx="3344420" cy="7449566"/>
            </a:xfrm>
            <a:solidFill>
              <a:srgbClr val="FFB3B3"/>
            </a:solidFill>
          </p:grpSpPr>
          <p:grpSp>
            <p:nvGrpSpPr>
              <p:cNvPr id="11" name="Group 10">
                <a:extLst>
                  <a:ext uri="{FF2B5EF4-FFF2-40B4-BE49-F238E27FC236}">
                    <a16:creationId xmlns:a16="http://schemas.microsoft.com/office/drawing/2014/main" id="{AE73A8EA-5351-6A00-D0B6-94FC0A27AD60}"/>
                  </a:ext>
                </a:extLst>
              </p:cNvPr>
              <p:cNvGrpSpPr>
                <a:grpSpLocks/>
              </p:cNvGrpSpPr>
              <p:nvPr/>
            </p:nvGrpSpPr>
            <p:grpSpPr bwMode="auto">
              <a:xfrm>
                <a:off x="9316292" y="78170"/>
                <a:ext cx="3344420" cy="7346822"/>
                <a:chOff x="5910" y="4723"/>
                <a:chExt cx="4847" cy="10641"/>
              </a:xfrm>
              <a:grpFill/>
            </p:grpSpPr>
            <p:sp>
              <p:nvSpPr>
                <p:cNvPr id="19" name="Freeform 5579">
                  <a:extLst>
                    <a:ext uri="{FF2B5EF4-FFF2-40B4-BE49-F238E27FC236}">
                      <a16:creationId xmlns:a16="http://schemas.microsoft.com/office/drawing/2014/main" id="{4EDA50F6-23C5-82CB-A4DA-ED11517F18D4}"/>
                    </a:ext>
                  </a:extLst>
                </p:cNvPr>
                <p:cNvSpPr>
                  <a:spLocks/>
                </p:cNvSpPr>
                <p:nvPr/>
              </p:nvSpPr>
              <p:spPr bwMode="auto">
                <a:xfrm>
                  <a:off x="5910" y="4723"/>
                  <a:ext cx="4847" cy="10641"/>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nvGrpSpPr>
              <p:cNvPr id="12" name="Group 11">
                <a:extLst>
                  <a:ext uri="{FF2B5EF4-FFF2-40B4-BE49-F238E27FC236}">
                    <a16:creationId xmlns:a16="http://schemas.microsoft.com/office/drawing/2014/main" id="{29CEE2E4-7895-FDD9-E512-924F186CE7F5}"/>
                  </a:ext>
                </a:extLst>
              </p:cNvPr>
              <p:cNvGrpSpPr>
                <a:grpSpLocks/>
              </p:cNvGrpSpPr>
              <p:nvPr/>
            </p:nvGrpSpPr>
            <p:grpSpPr bwMode="auto">
              <a:xfrm>
                <a:off x="11163727" y="-24574"/>
                <a:ext cx="1489706" cy="3618393"/>
                <a:chOff x="8598" y="0"/>
                <a:chExt cx="2159" cy="5251"/>
              </a:xfrm>
              <a:grpFill/>
            </p:grpSpPr>
            <p:sp>
              <p:nvSpPr>
                <p:cNvPr id="18" name="Freeform 5577">
                  <a:extLst>
                    <a:ext uri="{FF2B5EF4-FFF2-40B4-BE49-F238E27FC236}">
                      <a16:creationId xmlns:a16="http://schemas.microsoft.com/office/drawing/2014/main" id="{C519C7D6-B330-159F-5E1C-3EFAE5A401D5}"/>
                    </a:ext>
                  </a:extLst>
                </p:cNvPr>
                <p:cNvSpPr>
                  <a:spLocks/>
                </p:cNvSpPr>
                <p:nvPr/>
              </p:nvSpPr>
              <p:spPr bwMode="auto">
                <a:xfrm>
                  <a:off x="8598"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pic>
        <p:nvPicPr>
          <p:cNvPr id="22" name="Picture 21">
            <a:extLst>
              <a:ext uri="{FF2B5EF4-FFF2-40B4-BE49-F238E27FC236}">
                <a16:creationId xmlns:a16="http://schemas.microsoft.com/office/drawing/2014/main" id="{29D0FFDF-F847-F107-62B3-CAD2A5A38A7B}"/>
              </a:ext>
            </a:extLst>
          </p:cNvPr>
          <p:cNvPicPr>
            <a:picLocks noChangeAspect="1"/>
          </p:cNvPicPr>
          <p:nvPr/>
        </p:nvPicPr>
        <p:blipFill>
          <a:blip r:embed="rId2"/>
          <a:stretch>
            <a:fillRect/>
          </a:stretch>
        </p:blipFill>
        <p:spPr>
          <a:xfrm>
            <a:off x="637330" y="212549"/>
            <a:ext cx="4723863" cy="794292"/>
          </a:xfrm>
          <a:prstGeom prst="rect">
            <a:avLst/>
          </a:prstGeom>
        </p:spPr>
      </p:pic>
      <p:pic>
        <p:nvPicPr>
          <p:cNvPr id="23" name="Picture 22">
            <a:extLst>
              <a:ext uri="{FF2B5EF4-FFF2-40B4-BE49-F238E27FC236}">
                <a16:creationId xmlns:a16="http://schemas.microsoft.com/office/drawing/2014/main" id="{61E6BF1A-84A1-5AB8-673B-6897917DC7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16342" y="157267"/>
            <a:ext cx="1023257" cy="1025717"/>
          </a:xfrm>
          <a:prstGeom prst="rect">
            <a:avLst/>
          </a:prstGeom>
        </p:spPr>
      </p:pic>
      <p:grpSp>
        <p:nvGrpSpPr>
          <p:cNvPr id="24" name="Group 23">
            <a:extLst>
              <a:ext uri="{FF2B5EF4-FFF2-40B4-BE49-F238E27FC236}">
                <a16:creationId xmlns:a16="http://schemas.microsoft.com/office/drawing/2014/main" id="{3470B78D-B7D7-23F3-53D2-42C5E5F5001E}"/>
              </a:ext>
            </a:extLst>
          </p:cNvPr>
          <p:cNvGrpSpPr/>
          <p:nvPr/>
        </p:nvGrpSpPr>
        <p:grpSpPr>
          <a:xfrm>
            <a:off x="-212990" y="-360681"/>
            <a:ext cx="3344731" cy="7237400"/>
            <a:chOff x="-212990" y="-360681"/>
            <a:chExt cx="3344731" cy="7237400"/>
          </a:xfrm>
          <a:solidFill>
            <a:srgbClr val="FFDDDD"/>
          </a:solidFill>
        </p:grpSpPr>
        <p:sp>
          <p:nvSpPr>
            <p:cNvPr id="25" name="Freeform 5579">
              <a:extLst>
                <a:ext uri="{FF2B5EF4-FFF2-40B4-BE49-F238E27FC236}">
                  <a16:creationId xmlns:a16="http://schemas.microsoft.com/office/drawing/2014/main" id="{2F8871B3-7544-DF71-5759-FBF9496970F3}"/>
                </a:ext>
              </a:extLst>
            </p:cNvPr>
            <p:cNvSpPr>
              <a:spLocks/>
            </p:cNvSpPr>
            <p:nvPr/>
          </p:nvSpPr>
          <p:spPr bwMode="auto">
            <a:xfrm rot="10800000">
              <a:off x="-212679" y="-360681"/>
              <a:ext cx="3344420" cy="7032524"/>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26" name="Group 25">
              <a:extLst>
                <a:ext uri="{FF2B5EF4-FFF2-40B4-BE49-F238E27FC236}">
                  <a16:creationId xmlns:a16="http://schemas.microsoft.com/office/drawing/2014/main" id="{F454579F-E831-E366-BB2B-91B22CBE0F42}"/>
                </a:ext>
              </a:extLst>
            </p:cNvPr>
            <p:cNvGrpSpPr>
              <a:grpSpLocks/>
            </p:cNvGrpSpPr>
            <p:nvPr/>
          </p:nvGrpSpPr>
          <p:grpSpPr bwMode="auto">
            <a:xfrm rot="10800000">
              <a:off x="-212990" y="3356161"/>
              <a:ext cx="1489706" cy="3520558"/>
              <a:chOff x="8782" y="-151"/>
              <a:chExt cx="2159" cy="5327"/>
            </a:xfrm>
            <a:grpFill/>
          </p:grpSpPr>
          <p:sp>
            <p:nvSpPr>
              <p:cNvPr id="27" name="Freeform 5577">
                <a:extLst>
                  <a:ext uri="{FF2B5EF4-FFF2-40B4-BE49-F238E27FC236}">
                    <a16:creationId xmlns:a16="http://schemas.microsoft.com/office/drawing/2014/main" id="{8929F633-28ED-246A-B030-8A53047A2CCC}"/>
                  </a:ext>
                </a:extLst>
              </p:cNvPr>
              <p:cNvSpPr>
                <a:spLocks/>
              </p:cNvSpPr>
              <p:nvPr/>
            </p:nvSpPr>
            <p:spPr bwMode="auto">
              <a:xfrm>
                <a:off x="8782" y="-151"/>
                <a:ext cx="2159" cy="5327"/>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28" name="Group 27">
            <a:extLst>
              <a:ext uri="{FF2B5EF4-FFF2-40B4-BE49-F238E27FC236}">
                <a16:creationId xmlns:a16="http://schemas.microsoft.com/office/drawing/2014/main" id="{35E54110-EE08-7C16-33FF-3E26C928E86E}"/>
              </a:ext>
            </a:extLst>
          </p:cNvPr>
          <p:cNvGrpSpPr/>
          <p:nvPr/>
        </p:nvGrpSpPr>
        <p:grpSpPr>
          <a:xfrm>
            <a:off x="-345470" y="-469960"/>
            <a:ext cx="3344731" cy="7346679"/>
            <a:chOff x="-345470" y="-469960"/>
            <a:chExt cx="3344731" cy="7376013"/>
          </a:xfrm>
          <a:solidFill>
            <a:srgbClr val="FFC5C5"/>
          </a:solidFill>
        </p:grpSpPr>
        <p:sp>
          <p:nvSpPr>
            <p:cNvPr id="29" name="Freeform 5579">
              <a:extLst>
                <a:ext uri="{FF2B5EF4-FFF2-40B4-BE49-F238E27FC236}">
                  <a16:creationId xmlns:a16="http://schemas.microsoft.com/office/drawing/2014/main" id="{FF8CA9D3-608E-59AD-64EF-13A1C7E5000D}"/>
                </a:ext>
              </a:extLst>
            </p:cNvPr>
            <p:cNvSpPr>
              <a:spLocks/>
            </p:cNvSpPr>
            <p:nvPr/>
          </p:nvSpPr>
          <p:spPr bwMode="auto">
            <a:xfrm rot="10800000">
              <a:off x="-345159" y="-469960"/>
              <a:ext cx="3344420" cy="7192286"/>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35" name="Group 34">
              <a:extLst>
                <a:ext uri="{FF2B5EF4-FFF2-40B4-BE49-F238E27FC236}">
                  <a16:creationId xmlns:a16="http://schemas.microsoft.com/office/drawing/2014/main" id="{C1B2476F-3538-2028-F54C-3ECBBB70DF43}"/>
                </a:ext>
              </a:extLst>
            </p:cNvPr>
            <p:cNvGrpSpPr>
              <a:grpSpLocks/>
            </p:cNvGrpSpPr>
            <p:nvPr/>
          </p:nvGrpSpPr>
          <p:grpSpPr bwMode="auto">
            <a:xfrm rot="10800000">
              <a:off x="-345470" y="3280626"/>
              <a:ext cx="1489706" cy="3625427"/>
              <a:chOff x="8754" y="0"/>
              <a:chExt cx="2159" cy="5251"/>
            </a:xfrm>
            <a:grpFill/>
          </p:grpSpPr>
          <p:sp>
            <p:nvSpPr>
              <p:cNvPr id="36" name="Freeform 5577">
                <a:extLst>
                  <a:ext uri="{FF2B5EF4-FFF2-40B4-BE49-F238E27FC236}">
                    <a16:creationId xmlns:a16="http://schemas.microsoft.com/office/drawing/2014/main" id="{D769FEB6-A25B-BD1C-5994-4CE170FC0179}"/>
                  </a:ext>
                </a:extLst>
              </p:cNvPr>
              <p:cNvSpPr>
                <a:spLocks/>
              </p:cNvSpPr>
              <p:nvPr/>
            </p:nvSpPr>
            <p:spPr bwMode="auto">
              <a:xfrm>
                <a:off x="8754" y="0"/>
                <a:ext cx="2159" cy="5251"/>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grpSp>
        <p:nvGrpSpPr>
          <p:cNvPr id="37" name="Group 36">
            <a:extLst>
              <a:ext uri="{FF2B5EF4-FFF2-40B4-BE49-F238E27FC236}">
                <a16:creationId xmlns:a16="http://schemas.microsoft.com/office/drawing/2014/main" id="{DAD3DE74-2892-9004-969B-1728F1DF5363}"/>
              </a:ext>
            </a:extLst>
          </p:cNvPr>
          <p:cNvGrpSpPr/>
          <p:nvPr/>
        </p:nvGrpSpPr>
        <p:grpSpPr>
          <a:xfrm>
            <a:off x="-461734" y="-598600"/>
            <a:ext cx="3344420" cy="7475319"/>
            <a:chOff x="-461734" y="-598600"/>
            <a:chExt cx="3344420" cy="7580186"/>
          </a:xfrm>
          <a:solidFill>
            <a:srgbClr val="FFB3B3"/>
          </a:solidFill>
        </p:grpSpPr>
        <p:sp>
          <p:nvSpPr>
            <p:cNvPr id="38" name="Freeform 5579">
              <a:extLst>
                <a:ext uri="{FF2B5EF4-FFF2-40B4-BE49-F238E27FC236}">
                  <a16:creationId xmlns:a16="http://schemas.microsoft.com/office/drawing/2014/main" id="{31F5FFF7-6201-EDA6-5AE9-6B89C91D0499}"/>
                </a:ext>
              </a:extLst>
            </p:cNvPr>
            <p:cNvSpPr>
              <a:spLocks/>
            </p:cNvSpPr>
            <p:nvPr/>
          </p:nvSpPr>
          <p:spPr bwMode="auto">
            <a:xfrm rot="10800000">
              <a:off x="-461734" y="-598600"/>
              <a:ext cx="3344420" cy="7346822"/>
            </a:xfrm>
            <a:custGeom>
              <a:avLst/>
              <a:gdLst>
                <a:gd name="T0" fmla="+- 0 10882 6094"/>
                <a:gd name="T1" fmla="*/ T0 w 4847"/>
                <a:gd name="T2" fmla="+- 0 4733 4723"/>
                <a:gd name="T3" fmla="*/ 4733 h 10641"/>
                <a:gd name="T4" fmla="+- 0 10764 6094"/>
                <a:gd name="T5" fmla="*/ T4 w 4847"/>
                <a:gd name="T6" fmla="+- 0 4762 4723"/>
                <a:gd name="T7" fmla="*/ 4762 h 10641"/>
                <a:gd name="T8" fmla="+- 0 10651 6094"/>
                <a:gd name="T9" fmla="*/ T8 w 4847"/>
                <a:gd name="T10" fmla="+- 0 4804 4723"/>
                <a:gd name="T11" fmla="*/ 4804 h 10641"/>
                <a:gd name="T12" fmla="+- 0 10542 6094"/>
                <a:gd name="T13" fmla="*/ T12 w 4847"/>
                <a:gd name="T14" fmla="+- 0 4859 4723"/>
                <a:gd name="T15" fmla="*/ 4859 h 10641"/>
                <a:gd name="T16" fmla="+- 0 10437 6094"/>
                <a:gd name="T17" fmla="*/ T16 w 4847"/>
                <a:gd name="T18" fmla="+- 0 4929 4723"/>
                <a:gd name="T19" fmla="*/ 4929 h 10641"/>
                <a:gd name="T20" fmla="+- 0 10331 6094"/>
                <a:gd name="T21" fmla="*/ T20 w 4847"/>
                <a:gd name="T22" fmla="+- 0 5022 4723"/>
                <a:gd name="T23" fmla="*/ 5022 h 10641"/>
                <a:gd name="T24" fmla="+- 0 10231 6094"/>
                <a:gd name="T25" fmla="*/ T24 w 4847"/>
                <a:gd name="T26" fmla="+- 0 5140 4723"/>
                <a:gd name="T27" fmla="*/ 5140 h 10641"/>
                <a:gd name="T28" fmla="+- 0 10150 6094"/>
                <a:gd name="T29" fmla="*/ T28 w 4847"/>
                <a:gd name="T30" fmla="+- 0 5280 4723"/>
                <a:gd name="T31" fmla="*/ 5280 h 10641"/>
                <a:gd name="T32" fmla="+- 0 10093 6094"/>
                <a:gd name="T33" fmla="*/ T32 w 4847"/>
                <a:gd name="T34" fmla="+- 0 5447 4723"/>
                <a:gd name="T35" fmla="*/ 5447 h 10641"/>
                <a:gd name="T36" fmla="+- 0 10062 6094"/>
                <a:gd name="T37" fmla="*/ T36 w 4847"/>
                <a:gd name="T38" fmla="+- 0 5643 4723"/>
                <a:gd name="T39" fmla="*/ 5643 h 10641"/>
                <a:gd name="T40" fmla="+- 0 10058 6094"/>
                <a:gd name="T41" fmla="*/ T40 w 4847"/>
                <a:gd name="T42" fmla="+- 0 13340 4723"/>
                <a:gd name="T43" fmla="*/ 13340 h 10641"/>
                <a:gd name="T44" fmla="+- 0 10058 6094"/>
                <a:gd name="T45" fmla="*/ T44 w 4847"/>
                <a:gd name="T46" fmla="+- 0 13436 4723"/>
                <a:gd name="T47" fmla="*/ 13436 h 10641"/>
                <a:gd name="T48" fmla="+- 0 10059 6094"/>
                <a:gd name="T49" fmla="*/ T48 w 4847"/>
                <a:gd name="T50" fmla="+- 0 13580 4723"/>
                <a:gd name="T51" fmla="*/ 13580 h 10641"/>
                <a:gd name="T52" fmla="+- 0 10059 6094"/>
                <a:gd name="T53" fmla="*/ T52 w 4847"/>
                <a:gd name="T54" fmla="+- 0 13722 4723"/>
                <a:gd name="T55" fmla="*/ 13722 h 10641"/>
                <a:gd name="T56" fmla="+- 0 10051 6094"/>
                <a:gd name="T57" fmla="*/ T56 w 4847"/>
                <a:gd name="T58" fmla="+- 0 13899 4723"/>
                <a:gd name="T59" fmla="*/ 13899 h 10641"/>
                <a:gd name="T60" fmla="+- 0 10025 6094"/>
                <a:gd name="T61" fmla="*/ T60 w 4847"/>
                <a:gd name="T62" fmla="+- 0 14054 4723"/>
                <a:gd name="T63" fmla="*/ 14054 h 10641"/>
                <a:gd name="T64" fmla="+- 0 9971 6094"/>
                <a:gd name="T65" fmla="*/ T64 w 4847"/>
                <a:gd name="T66" fmla="+- 0 14178 4723"/>
                <a:gd name="T67" fmla="*/ 14178 h 10641"/>
                <a:gd name="T68" fmla="+- 0 9882 6094"/>
                <a:gd name="T69" fmla="*/ T68 w 4847"/>
                <a:gd name="T70" fmla="+- 0 14278 4723"/>
                <a:gd name="T71" fmla="*/ 14278 h 10641"/>
                <a:gd name="T72" fmla="+- 0 9771 6094"/>
                <a:gd name="T73" fmla="*/ T72 w 4847"/>
                <a:gd name="T74" fmla="+- 0 14352 4723"/>
                <a:gd name="T75" fmla="*/ 14352 h 10641"/>
                <a:gd name="T76" fmla="+- 0 9641 6094"/>
                <a:gd name="T77" fmla="*/ T76 w 4847"/>
                <a:gd name="T78" fmla="+- 0 14402 4723"/>
                <a:gd name="T79" fmla="*/ 14402 h 10641"/>
                <a:gd name="T80" fmla="+- 0 9493 6094"/>
                <a:gd name="T81" fmla="*/ T80 w 4847"/>
                <a:gd name="T82" fmla="+- 0 14430 4723"/>
                <a:gd name="T83" fmla="*/ 14430 h 10641"/>
                <a:gd name="T84" fmla="+- 0 9330 6094"/>
                <a:gd name="T85" fmla="*/ T84 w 4847"/>
                <a:gd name="T86" fmla="+- 0 14438 4723"/>
                <a:gd name="T87" fmla="*/ 14438 h 10641"/>
                <a:gd name="T88" fmla="+- 0 7147 6094"/>
                <a:gd name="T89" fmla="*/ T88 w 4847"/>
                <a:gd name="T90" fmla="+- 0 14439 4723"/>
                <a:gd name="T91" fmla="*/ 14439 h 10641"/>
                <a:gd name="T92" fmla="+- 0 6984 6094"/>
                <a:gd name="T93" fmla="*/ T92 w 4847"/>
                <a:gd name="T94" fmla="+- 0 14448 4723"/>
                <a:gd name="T95" fmla="*/ 14448 h 10641"/>
                <a:gd name="T96" fmla="+- 0 6800 6094"/>
                <a:gd name="T97" fmla="*/ T96 w 4847"/>
                <a:gd name="T98" fmla="+- 0 14477 4723"/>
                <a:gd name="T99" fmla="*/ 14477 h 10641"/>
                <a:gd name="T100" fmla="+- 0 6608 6094"/>
                <a:gd name="T101" fmla="*/ T100 w 4847"/>
                <a:gd name="T102" fmla="+- 0 14536 4723"/>
                <a:gd name="T103" fmla="*/ 14536 h 10641"/>
                <a:gd name="T104" fmla="+- 0 6422 6094"/>
                <a:gd name="T105" fmla="*/ T104 w 4847"/>
                <a:gd name="T106" fmla="+- 0 14638 4723"/>
                <a:gd name="T107" fmla="*/ 14638 h 10641"/>
                <a:gd name="T108" fmla="+- 0 6267 6094"/>
                <a:gd name="T109" fmla="*/ T108 w 4847"/>
                <a:gd name="T110" fmla="+- 0 14788 4723"/>
                <a:gd name="T111" fmla="*/ 14788 h 10641"/>
                <a:gd name="T112" fmla="+- 0 6170 6094"/>
                <a:gd name="T113" fmla="*/ T112 w 4847"/>
                <a:gd name="T114" fmla="+- 0 14969 4723"/>
                <a:gd name="T115" fmla="*/ 14969 h 10641"/>
                <a:gd name="T116" fmla="+- 0 6118 6094"/>
                <a:gd name="T117" fmla="*/ T116 w 4847"/>
                <a:gd name="T118" fmla="+- 0 15147 4723"/>
                <a:gd name="T119" fmla="*/ 15147 h 10641"/>
                <a:gd name="T120" fmla="+- 0 6098 6094"/>
                <a:gd name="T121" fmla="*/ T120 w 4847"/>
                <a:gd name="T122" fmla="+- 0 15288 4723"/>
                <a:gd name="T123" fmla="*/ 15288 h 10641"/>
                <a:gd name="T124" fmla="+- 0 6094 6094"/>
                <a:gd name="T125" fmla="*/ T124 w 4847"/>
                <a:gd name="T126" fmla="+- 0 15364 4723"/>
                <a:gd name="T127" fmla="*/ 15364 h 10641"/>
                <a:gd name="T128" fmla="+- 0 10942 6094"/>
                <a:gd name="T129" fmla="*/ T128 w 4847"/>
                <a:gd name="T130" fmla="+- 0 4723 4723"/>
                <a:gd name="T131" fmla="*/ 4723 h 106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847" h="10641">
                  <a:moveTo>
                    <a:pt x="4848" y="0"/>
                  </a:moveTo>
                  <a:lnTo>
                    <a:pt x="4788" y="10"/>
                  </a:lnTo>
                  <a:lnTo>
                    <a:pt x="4729" y="23"/>
                  </a:lnTo>
                  <a:lnTo>
                    <a:pt x="4670" y="39"/>
                  </a:lnTo>
                  <a:lnTo>
                    <a:pt x="4613" y="58"/>
                  </a:lnTo>
                  <a:lnTo>
                    <a:pt x="4557" y="81"/>
                  </a:lnTo>
                  <a:lnTo>
                    <a:pt x="4502" y="107"/>
                  </a:lnTo>
                  <a:lnTo>
                    <a:pt x="4448" y="136"/>
                  </a:lnTo>
                  <a:lnTo>
                    <a:pt x="4395" y="169"/>
                  </a:lnTo>
                  <a:lnTo>
                    <a:pt x="4343" y="206"/>
                  </a:lnTo>
                  <a:lnTo>
                    <a:pt x="4293" y="247"/>
                  </a:lnTo>
                  <a:lnTo>
                    <a:pt x="4237" y="299"/>
                  </a:lnTo>
                  <a:lnTo>
                    <a:pt x="4185" y="355"/>
                  </a:lnTo>
                  <a:lnTo>
                    <a:pt x="4137" y="417"/>
                  </a:lnTo>
                  <a:lnTo>
                    <a:pt x="4094" y="484"/>
                  </a:lnTo>
                  <a:lnTo>
                    <a:pt x="4056" y="557"/>
                  </a:lnTo>
                  <a:lnTo>
                    <a:pt x="4024" y="637"/>
                  </a:lnTo>
                  <a:lnTo>
                    <a:pt x="3999" y="724"/>
                  </a:lnTo>
                  <a:lnTo>
                    <a:pt x="3980" y="818"/>
                  </a:lnTo>
                  <a:lnTo>
                    <a:pt x="3968" y="920"/>
                  </a:lnTo>
                  <a:lnTo>
                    <a:pt x="3964" y="1029"/>
                  </a:lnTo>
                  <a:lnTo>
                    <a:pt x="3964" y="8617"/>
                  </a:lnTo>
                  <a:lnTo>
                    <a:pt x="3964" y="8665"/>
                  </a:lnTo>
                  <a:lnTo>
                    <a:pt x="3964" y="8713"/>
                  </a:lnTo>
                  <a:lnTo>
                    <a:pt x="3964" y="8761"/>
                  </a:lnTo>
                  <a:lnTo>
                    <a:pt x="3965" y="8857"/>
                  </a:lnTo>
                  <a:lnTo>
                    <a:pt x="3966" y="8905"/>
                  </a:lnTo>
                  <a:lnTo>
                    <a:pt x="3965" y="8999"/>
                  </a:lnTo>
                  <a:lnTo>
                    <a:pt x="3963" y="9090"/>
                  </a:lnTo>
                  <a:lnTo>
                    <a:pt x="3957" y="9176"/>
                  </a:lnTo>
                  <a:lnTo>
                    <a:pt x="3947" y="9257"/>
                  </a:lnTo>
                  <a:lnTo>
                    <a:pt x="3931" y="9331"/>
                  </a:lnTo>
                  <a:lnTo>
                    <a:pt x="3908" y="9398"/>
                  </a:lnTo>
                  <a:lnTo>
                    <a:pt x="3877" y="9455"/>
                  </a:lnTo>
                  <a:lnTo>
                    <a:pt x="3835" y="9509"/>
                  </a:lnTo>
                  <a:lnTo>
                    <a:pt x="3788" y="9555"/>
                  </a:lnTo>
                  <a:lnTo>
                    <a:pt x="3735" y="9595"/>
                  </a:lnTo>
                  <a:lnTo>
                    <a:pt x="3677" y="9629"/>
                  </a:lnTo>
                  <a:lnTo>
                    <a:pt x="3614" y="9657"/>
                  </a:lnTo>
                  <a:lnTo>
                    <a:pt x="3547" y="9679"/>
                  </a:lnTo>
                  <a:lnTo>
                    <a:pt x="3475" y="9695"/>
                  </a:lnTo>
                  <a:lnTo>
                    <a:pt x="3399" y="9707"/>
                  </a:lnTo>
                  <a:lnTo>
                    <a:pt x="3319" y="9713"/>
                  </a:lnTo>
                  <a:lnTo>
                    <a:pt x="3236" y="9715"/>
                  </a:lnTo>
                  <a:lnTo>
                    <a:pt x="1123" y="9715"/>
                  </a:lnTo>
                  <a:lnTo>
                    <a:pt x="1053" y="9716"/>
                  </a:lnTo>
                  <a:lnTo>
                    <a:pt x="975" y="9719"/>
                  </a:lnTo>
                  <a:lnTo>
                    <a:pt x="890" y="9725"/>
                  </a:lnTo>
                  <a:lnTo>
                    <a:pt x="800" y="9737"/>
                  </a:lnTo>
                  <a:lnTo>
                    <a:pt x="706" y="9754"/>
                  </a:lnTo>
                  <a:lnTo>
                    <a:pt x="610" y="9779"/>
                  </a:lnTo>
                  <a:lnTo>
                    <a:pt x="514" y="9813"/>
                  </a:lnTo>
                  <a:lnTo>
                    <a:pt x="419" y="9858"/>
                  </a:lnTo>
                  <a:lnTo>
                    <a:pt x="328" y="9915"/>
                  </a:lnTo>
                  <a:lnTo>
                    <a:pt x="243" y="9984"/>
                  </a:lnTo>
                  <a:lnTo>
                    <a:pt x="173" y="10065"/>
                  </a:lnTo>
                  <a:lnTo>
                    <a:pt x="118" y="10154"/>
                  </a:lnTo>
                  <a:lnTo>
                    <a:pt x="76" y="10246"/>
                  </a:lnTo>
                  <a:lnTo>
                    <a:pt x="45" y="10337"/>
                  </a:lnTo>
                  <a:lnTo>
                    <a:pt x="24" y="10424"/>
                  </a:lnTo>
                  <a:lnTo>
                    <a:pt x="11" y="10501"/>
                  </a:lnTo>
                  <a:lnTo>
                    <a:pt x="4" y="10565"/>
                  </a:lnTo>
                  <a:lnTo>
                    <a:pt x="0" y="10628"/>
                  </a:lnTo>
                  <a:lnTo>
                    <a:pt x="0" y="10641"/>
                  </a:lnTo>
                  <a:lnTo>
                    <a:pt x="4848" y="10641"/>
                  </a:lnTo>
                  <a:lnTo>
                    <a:pt x="48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nvGrpSpPr>
            <p:cNvPr id="39" name="Group 38">
              <a:extLst>
                <a:ext uri="{FF2B5EF4-FFF2-40B4-BE49-F238E27FC236}">
                  <a16:creationId xmlns:a16="http://schemas.microsoft.com/office/drawing/2014/main" id="{6C122216-9443-C434-1D6F-BCE3133E316E}"/>
                </a:ext>
              </a:extLst>
            </p:cNvPr>
            <p:cNvGrpSpPr>
              <a:grpSpLocks/>
            </p:cNvGrpSpPr>
            <p:nvPr/>
          </p:nvGrpSpPr>
          <p:grpSpPr bwMode="auto">
            <a:xfrm rot="10800000">
              <a:off x="-454455" y="3232573"/>
              <a:ext cx="1489706" cy="3749013"/>
              <a:chOff x="8598" y="-179"/>
              <a:chExt cx="2159" cy="5430"/>
            </a:xfrm>
            <a:grpFill/>
          </p:grpSpPr>
          <p:sp>
            <p:nvSpPr>
              <p:cNvPr id="40" name="Freeform 5577">
                <a:extLst>
                  <a:ext uri="{FF2B5EF4-FFF2-40B4-BE49-F238E27FC236}">
                    <a16:creationId xmlns:a16="http://schemas.microsoft.com/office/drawing/2014/main" id="{8B9225DE-1F8C-7B13-9A58-A5516A361CF2}"/>
                  </a:ext>
                </a:extLst>
              </p:cNvPr>
              <p:cNvSpPr>
                <a:spLocks/>
              </p:cNvSpPr>
              <p:nvPr/>
            </p:nvSpPr>
            <p:spPr bwMode="auto">
              <a:xfrm>
                <a:off x="8598" y="-179"/>
                <a:ext cx="2159" cy="5430"/>
              </a:xfrm>
              <a:custGeom>
                <a:avLst/>
                <a:gdLst>
                  <a:gd name="T0" fmla="+- 0 8782 8782"/>
                  <a:gd name="T1" fmla="*/ T0 w 2159"/>
                  <a:gd name="T2" fmla="*/ 0 h 5251"/>
                  <a:gd name="T3" fmla="+- 0 8852 8782"/>
                  <a:gd name="T4" fmla="*/ T3 w 2159"/>
                  <a:gd name="T5" fmla="*/ 13 h 5251"/>
                  <a:gd name="T6" fmla="+- 0 8931 8782"/>
                  <a:gd name="T7" fmla="*/ T6 w 2159"/>
                  <a:gd name="T8" fmla="*/ 29 h 5251"/>
                  <a:gd name="T9" fmla="+- 0 9029 8782"/>
                  <a:gd name="T10" fmla="*/ T9 w 2159"/>
                  <a:gd name="T11" fmla="*/ 51 h 5251"/>
                  <a:gd name="T12" fmla="+- 0 9141 8782"/>
                  <a:gd name="T13" fmla="*/ T12 w 2159"/>
                  <a:gd name="T14" fmla="*/ 79 h 5251"/>
                  <a:gd name="T15" fmla="+- 0 9201 8782"/>
                  <a:gd name="T16" fmla="*/ T15 w 2159"/>
                  <a:gd name="T17" fmla="*/ 96 h 5251"/>
                  <a:gd name="T18" fmla="+- 0 9261 8782"/>
                  <a:gd name="T19" fmla="*/ T18 w 2159"/>
                  <a:gd name="T20" fmla="*/ 114 h 5251"/>
                  <a:gd name="T21" fmla="+- 0 9322 8782"/>
                  <a:gd name="T22" fmla="*/ T21 w 2159"/>
                  <a:gd name="T23" fmla="*/ 133 h 5251"/>
                  <a:gd name="T24" fmla="+- 0 9382 8782"/>
                  <a:gd name="T25" fmla="*/ T24 w 2159"/>
                  <a:gd name="T26" fmla="*/ 154 h 5251"/>
                  <a:gd name="T27" fmla="+- 0 9441 8782"/>
                  <a:gd name="T28" fmla="*/ T27 w 2159"/>
                  <a:gd name="T29" fmla="*/ 177 h 5251"/>
                  <a:gd name="T30" fmla="+- 0 9498 8782"/>
                  <a:gd name="T31" fmla="*/ T30 w 2159"/>
                  <a:gd name="T32" fmla="*/ 201 h 5251"/>
                  <a:gd name="T33" fmla="+- 0 9603 8782"/>
                  <a:gd name="T34" fmla="*/ T33 w 2159"/>
                  <a:gd name="T35" fmla="*/ 253 h 5251"/>
                  <a:gd name="T36" fmla="+- 0 9689 8782"/>
                  <a:gd name="T37" fmla="*/ T36 w 2159"/>
                  <a:gd name="T38" fmla="*/ 312 h 5251"/>
                  <a:gd name="T39" fmla="+- 0 9762 8782"/>
                  <a:gd name="T40" fmla="*/ T39 w 2159"/>
                  <a:gd name="T41" fmla="*/ 376 h 5251"/>
                  <a:gd name="T42" fmla="+- 0 9826 8782"/>
                  <a:gd name="T43" fmla="*/ T42 w 2159"/>
                  <a:gd name="T44" fmla="*/ 444 h 5251"/>
                  <a:gd name="T45" fmla="+- 0 9882 8782"/>
                  <a:gd name="T46" fmla="*/ T45 w 2159"/>
                  <a:gd name="T47" fmla="*/ 518 h 5251"/>
                  <a:gd name="T48" fmla="+- 0 9930 8782"/>
                  <a:gd name="T49" fmla="*/ T48 w 2159"/>
                  <a:gd name="T50" fmla="*/ 598 h 5251"/>
                  <a:gd name="T51" fmla="+- 0 9970 8782"/>
                  <a:gd name="T52" fmla="*/ T51 w 2159"/>
                  <a:gd name="T53" fmla="*/ 687 h 5251"/>
                  <a:gd name="T54" fmla="+- 0 10002 8782"/>
                  <a:gd name="T55" fmla="*/ T54 w 2159"/>
                  <a:gd name="T56" fmla="*/ 786 h 5251"/>
                  <a:gd name="T57" fmla="+- 0 10027 8782"/>
                  <a:gd name="T58" fmla="*/ T57 w 2159"/>
                  <a:gd name="T59" fmla="*/ 895 h 5251"/>
                  <a:gd name="T60" fmla="+- 0 10036 8782"/>
                  <a:gd name="T61" fmla="*/ T60 w 2159"/>
                  <a:gd name="T62" fmla="*/ 955 h 5251"/>
                  <a:gd name="T63" fmla="+- 0 10044 8782"/>
                  <a:gd name="T64" fmla="*/ T63 w 2159"/>
                  <a:gd name="T65" fmla="*/ 1018 h 5251"/>
                  <a:gd name="T66" fmla="+- 0 10050 8782"/>
                  <a:gd name="T67" fmla="*/ T66 w 2159"/>
                  <a:gd name="T68" fmla="*/ 1084 h 5251"/>
                  <a:gd name="T69" fmla="+- 0 10055 8782"/>
                  <a:gd name="T70" fmla="*/ T69 w 2159"/>
                  <a:gd name="T71" fmla="*/ 1154 h 5251"/>
                  <a:gd name="T72" fmla="+- 0 10057 8782"/>
                  <a:gd name="T73" fmla="*/ T72 w 2159"/>
                  <a:gd name="T74" fmla="*/ 1227 h 5251"/>
                  <a:gd name="T75" fmla="+- 0 10058 8782"/>
                  <a:gd name="T76" fmla="*/ T75 w 2159"/>
                  <a:gd name="T77" fmla="*/ 1305 h 5251"/>
                  <a:gd name="T78" fmla="+- 0 10058 8782"/>
                  <a:gd name="T79" fmla="*/ T78 w 2159"/>
                  <a:gd name="T80" fmla="*/ 5251 h 5251"/>
                  <a:gd name="T81" fmla="+- 0 10068 8782"/>
                  <a:gd name="T82" fmla="*/ T81 w 2159"/>
                  <a:gd name="T83" fmla="*/ 5224 h 5251"/>
                  <a:gd name="T84" fmla="+- 0 10105 8782"/>
                  <a:gd name="T85" fmla="*/ T84 w 2159"/>
                  <a:gd name="T86" fmla="*/ 5144 h 5251"/>
                  <a:gd name="T87" fmla="+- 0 10151 8782"/>
                  <a:gd name="T88" fmla="*/ T87 w 2159"/>
                  <a:gd name="T89" fmla="*/ 5068 h 5251"/>
                  <a:gd name="T90" fmla="+- 0 10205 8782"/>
                  <a:gd name="T91" fmla="*/ T90 w 2159"/>
                  <a:gd name="T92" fmla="*/ 4996 h 5251"/>
                  <a:gd name="T93" fmla="+- 0 10245 8782"/>
                  <a:gd name="T94" fmla="*/ T93 w 2159"/>
                  <a:gd name="T95" fmla="*/ 4951 h 5251"/>
                  <a:gd name="T96" fmla="+- 0 10288 8782"/>
                  <a:gd name="T97" fmla="*/ T96 w 2159"/>
                  <a:gd name="T98" fmla="*/ 4908 h 5251"/>
                  <a:gd name="T99" fmla="+- 0 10333 8782"/>
                  <a:gd name="T100" fmla="*/ T99 w 2159"/>
                  <a:gd name="T101" fmla="*/ 4868 h 5251"/>
                  <a:gd name="T102" fmla="+- 0 10380 8782"/>
                  <a:gd name="T103" fmla="*/ T102 w 2159"/>
                  <a:gd name="T104" fmla="*/ 4830 h 5251"/>
                  <a:gd name="T105" fmla="+- 0 10429 8782"/>
                  <a:gd name="T106" fmla="*/ T105 w 2159"/>
                  <a:gd name="T107" fmla="*/ 4795 h 5251"/>
                  <a:gd name="T108" fmla="+- 0 10494 8782"/>
                  <a:gd name="T109" fmla="*/ T108 w 2159"/>
                  <a:gd name="T110" fmla="*/ 4754 h 5251"/>
                  <a:gd name="T111" fmla="+- 0 10564 8782"/>
                  <a:gd name="T112" fmla="*/ T111 w 2159"/>
                  <a:gd name="T113" fmla="*/ 4718 h 5251"/>
                  <a:gd name="T114" fmla="+- 0 10638 8782"/>
                  <a:gd name="T115" fmla="*/ T114 w 2159"/>
                  <a:gd name="T116" fmla="*/ 4686 h 5251"/>
                  <a:gd name="T117" fmla="+- 0 10717 8782"/>
                  <a:gd name="T118" fmla="*/ T117 w 2159"/>
                  <a:gd name="T119" fmla="*/ 4659 h 5251"/>
                  <a:gd name="T120" fmla="+- 0 10799 8782"/>
                  <a:gd name="T121" fmla="*/ T120 w 2159"/>
                  <a:gd name="T122" fmla="*/ 4638 h 5251"/>
                  <a:gd name="T123" fmla="+- 0 10884 8782"/>
                  <a:gd name="T124" fmla="*/ T123 w 2159"/>
                  <a:gd name="T125" fmla="*/ 4622 h 5251"/>
                  <a:gd name="T126" fmla="+- 0 10942 8782"/>
                  <a:gd name="T127" fmla="*/ T126 w 2159"/>
                  <a:gd name="T128" fmla="*/ 4615 h 5251"/>
                  <a:gd name="T129" fmla="+- 0 10942 8782"/>
                  <a:gd name="T130" fmla="*/ T129 w 2159"/>
                  <a:gd name="T131" fmla="*/ 0 h 5251"/>
                  <a:gd name="T132" fmla="+- 0 8782 8782"/>
                  <a:gd name="T133" fmla="*/ T132 w 2159"/>
                  <a:gd name="T134" fmla="*/ 0 h 5251"/>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 ang="0">
                    <a:pos x="T109" y="T110"/>
                  </a:cxn>
                  <a:cxn ang="0">
                    <a:pos x="T112" y="T113"/>
                  </a:cxn>
                  <a:cxn ang="0">
                    <a:pos x="T115" y="T116"/>
                  </a:cxn>
                  <a:cxn ang="0">
                    <a:pos x="T118" y="T119"/>
                  </a:cxn>
                  <a:cxn ang="0">
                    <a:pos x="T121" y="T122"/>
                  </a:cxn>
                  <a:cxn ang="0">
                    <a:pos x="T124" y="T125"/>
                  </a:cxn>
                  <a:cxn ang="0">
                    <a:pos x="T127" y="T128"/>
                  </a:cxn>
                  <a:cxn ang="0">
                    <a:pos x="T130" y="T131"/>
                  </a:cxn>
                  <a:cxn ang="0">
                    <a:pos x="T133" y="T134"/>
                  </a:cxn>
                </a:cxnLst>
                <a:rect l="0" t="0" r="r" b="b"/>
                <a:pathLst>
                  <a:path w="2159" h="5251">
                    <a:moveTo>
                      <a:pt x="0" y="0"/>
                    </a:moveTo>
                    <a:lnTo>
                      <a:pt x="70" y="13"/>
                    </a:lnTo>
                    <a:lnTo>
                      <a:pt x="149" y="29"/>
                    </a:lnTo>
                    <a:lnTo>
                      <a:pt x="247" y="51"/>
                    </a:lnTo>
                    <a:lnTo>
                      <a:pt x="359" y="79"/>
                    </a:lnTo>
                    <a:lnTo>
                      <a:pt x="419" y="96"/>
                    </a:lnTo>
                    <a:lnTo>
                      <a:pt x="479" y="114"/>
                    </a:lnTo>
                    <a:lnTo>
                      <a:pt x="540" y="133"/>
                    </a:lnTo>
                    <a:lnTo>
                      <a:pt x="600" y="154"/>
                    </a:lnTo>
                    <a:lnTo>
                      <a:pt x="659" y="177"/>
                    </a:lnTo>
                    <a:lnTo>
                      <a:pt x="716" y="201"/>
                    </a:lnTo>
                    <a:lnTo>
                      <a:pt x="821" y="253"/>
                    </a:lnTo>
                    <a:lnTo>
                      <a:pt x="907" y="312"/>
                    </a:lnTo>
                    <a:lnTo>
                      <a:pt x="980" y="376"/>
                    </a:lnTo>
                    <a:lnTo>
                      <a:pt x="1044" y="444"/>
                    </a:lnTo>
                    <a:lnTo>
                      <a:pt x="1100" y="518"/>
                    </a:lnTo>
                    <a:lnTo>
                      <a:pt x="1148" y="598"/>
                    </a:lnTo>
                    <a:lnTo>
                      <a:pt x="1188" y="687"/>
                    </a:lnTo>
                    <a:lnTo>
                      <a:pt x="1220" y="786"/>
                    </a:lnTo>
                    <a:lnTo>
                      <a:pt x="1245" y="895"/>
                    </a:lnTo>
                    <a:lnTo>
                      <a:pt x="1254" y="955"/>
                    </a:lnTo>
                    <a:lnTo>
                      <a:pt x="1262" y="1018"/>
                    </a:lnTo>
                    <a:lnTo>
                      <a:pt x="1268" y="1084"/>
                    </a:lnTo>
                    <a:lnTo>
                      <a:pt x="1273" y="1154"/>
                    </a:lnTo>
                    <a:lnTo>
                      <a:pt x="1275" y="1227"/>
                    </a:lnTo>
                    <a:lnTo>
                      <a:pt x="1276" y="1305"/>
                    </a:lnTo>
                    <a:lnTo>
                      <a:pt x="1276" y="5251"/>
                    </a:lnTo>
                    <a:lnTo>
                      <a:pt x="1286" y="5224"/>
                    </a:lnTo>
                    <a:lnTo>
                      <a:pt x="1323" y="5144"/>
                    </a:lnTo>
                    <a:lnTo>
                      <a:pt x="1369" y="5068"/>
                    </a:lnTo>
                    <a:lnTo>
                      <a:pt x="1423" y="4996"/>
                    </a:lnTo>
                    <a:lnTo>
                      <a:pt x="1463" y="4951"/>
                    </a:lnTo>
                    <a:lnTo>
                      <a:pt x="1506" y="4908"/>
                    </a:lnTo>
                    <a:lnTo>
                      <a:pt x="1551" y="4868"/>
                    </a:lnTo>
                    <a:lnTo>
                      <a:pt x="1598" y="4830"/>
                    </a:lnTo>
                    <a:lnTo>
                      <a:pt x="1647" y="4795"/>
                    </a:lnTo>
                    <a:lnTo>
                      <a:pt x="1712" y="4754"/>
                    </a:lnTo>
                    <a:lnTo>
                      <a:pt x="1782" y="4718"/>
                    </a:lnTo>
                    <a:lnTo>
                      <a:pt x="1856" y="4686"/>
                    </a:lnTo>
                    <a:lnTo>
                      <a:pt x="1935" y="4659"/>
                    </a:lnTo>
                    <a:lnTo>
                      <a:pt x="2017" y="4638"/>
                    </a:lnTo>
                    <a:lnTo>
                      <a:pt x="2102" y="4622"/>
                    </a:lnTo>
                    <a:lnTo>
                      <a:pt x="2160" y="4615"/>
                    </a:lnTo>
                    <a:lnTo>
                      <a:pt x="216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US" b="1">
                  <a:solidFill>
                    <a:prstClr val="black"/>
                  </a:solidFill>
                </a:endParaRPr>
              </a:p>
            </p:txBody>
          </p:sp>
        </p:grpSp>
      </p:grpSp>
      <p:pic>
        <p:nvPicPr>
          <p:cNvPr id="2" name="Picture 1">
            <a:extLst>
              <a:ext uri="{FF2B5EF4-FFF2-40B4-BE49-F238E27FC236}">
                <a16:creationId xmlns:a16="http://schemas.microsoft.com/office/drawing/2014/main" id="{539A44FB-0292-DD58-EB6F-519A6033DA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944134" y="5553799"/>
            <a:ext cx="1167672" cy="1066954"/>
          </a:xfrm>
          <a:prstGeom prst="rect">
            <a:avLst/>
          </a:prstGeom>
        </p:spPr>
      </p:pic>
      <p:sp>
        <p:nvSpPr>
          <p:cNvPr id="30" name="Rectangle 29"/>
          <p:cNvSpPr/>
          <p:nvPr/>
        </p:nvSpPr>
        <p:spPr>
          <a:xfrm>
            <a:off x="360983" y="988442"/>
            <a:ext cx="10655359" cy="5632311"/>
          </a:xfrm>
          <a:prstGeom prst="rect">
            <a:avLst/>
          </a:prstGeom>
        </p:spPr>
        <p:txBody>
          <a:bodyPr wrap="square">
            <a:spAutoFit/>
          </a:bodyPr>
          <a:lstStyle/>
          <a:p>
            <a:pPr indent="457200" algn="just">
              <a:spcAft>
                <a:spcPts val="0"/>
              </a:spcAft>
            </a:pPr>
            <a:r>
              <a:rPr lang="vi-VN" sz="3000" dirty="0">
                <a:latin typeface="Times New Roman"/>
                <a:ea typeface="Arial"/>
              </a:rPr>
              <a:t>(1) </a:t>
            </a:r>
            <a:r>
              <a:rPr lang="vi-VN" sz="3000" b="1" dirty="0">
                <a:latin typeface="Times New Roman"/>
                <a:ea typeface="Arial"/>
              </a:rPr>
              <a:t>Chỉ được vị trí và nêu được tên</a:t>
            </a:r>
            <a:r>
              <a:rPr lang="vi-VN" sz="3000" dirty="0">
                <a:latin typeface="Times New Roman"/>
                <a:ea typeface="Arial"/>
              </a:rPr>
              <a:t> một số bộ phận của thực vật, bao gồm rễ, thân, lá, hoa và quả;</a:t>
            </a:r>
            <a:endParaRPr lang="en-US" sz="3000" dirty="0">
              <a:latin typeface="Times New Roman"/>
              <a:ea typeface="Arial"/>
            </a:endParaRPr>
          </a:p>
          <a:p>
            <a:pPr indent="457200" algn="just">
              <a:spcAft>
                <a:spcPts val="0"/>
              </a:spcAft>
            </a:pPr>
            <a:r>
              <a:rPr lang="vi-VN" sz="3000" dirty="0">
                <a:latin typeface="Times New Roman"/>
                <a:ea typeface="Arial"/>
              </a:rPr>
              <a:t>(2) </a:t>
            </a:r>
            <a:r>
              <a:rPr lang="vi-VN" sz="3000" b="1" dirty="0">
                <a:latin typeface="Times New Roman"/>
                <a:ea typeface="Arial"/>
              </a:rPr>
              <a:t>So sánh được</a:t>
            </a:r>
            <a:r>
              <a:rPr lang="vi-VN" sz="3000" dirty="0">
                <a:latin typeface="Times New Roman"/>
                <a:ea typeface="Arial"/>
              </a:rPr>
              <a:t> hình dạng, </a:t>
            </a:r>
            <a:r>
              <a:rPr lang="en-US" sz="3000" dirty="0" err="1">
                <a:latin typeface="Times New Roman"/>
                <a:ea typeface="Arial"/>
              </a:rPr>
              <a:t>đặc</a:t>
            </a:r>
            <a:r>
              <a:rPr lang="en-US" sz="3000" dirty="0">
                <a:latin typeface="Times New Roman"/>
                <a:ea typeface="Arial"/>
              </a:rPr>
              <a:t> </a:t>
            </a:r>
            <a:r>
              <a:rPr lang="en-US" sz="3000" dirty="0" err="1">
                <a:latin typeface="Times New Roman"/>
                <a:ea typeface="Arial"/>
              </a:rPr>
              <a:t>điểm</a:t>
            </a:r>
            <a:r>
              <a:rPr lang="en-US" sz="3000" dirty="0">
                <a:latin typeface="Times New Roman"/>
                <a:ea typeface="Arial"/>
              </a:rPr>
              <a:t> </a:t>
            </a:r>
            <a:r>
              <a:rPr lang="en-US" sz="3000" dirty="0" err="1">
                <a:latin typeface="Times New Roman"/>
                <a:ea typeface="Arial"/>
              </a:rPr>
              <a:t>về</a:t>
            </a:r>
            <a:r>
              <a:rPr lang="en-US" sz="3000" dirty="0">
                <a:latin typeface="Times New Roman"/>
                <a:ea typeface="Arial"/>
              </a:rPr>
              <a:t> </a:t>
            </a:r>
            <a:r>
              <a:rPr lang="vi-VN" sz="3000" dirty="0">
                <a:latin typeface="Times New Roman"/>
                <a:ea typeface="Arial"/>
              </a:rPr>
              <a:t>rễ, thân  của các thực vật khác nhau; </a:t>
            </a:r>
            <a:endParaRPr lang="en-US" sz="3000" dirty="0">
              <a:latin typeface="Times New Roman"/>
              <a:ea typeface="Arial"/>
            </a:endParaRPr>
          </a:p>
          <a:p>
            <a:pPr indent="457200" algn="just">
              <a:spcAft>
                <a:spcPts val="0"/>
              </a:spcAft>
            </a:pPr>
            <a:r>
              <a:rPr lang="vi-VN" sz="3000" dirty="0">
                <a:latin typeface="Times New Roman"/>
                <a:ea typeface="Arial"/>
              </a:rPr>
              <a:t>(3) </a:t>
            </a:r>
            <a:r>
              <a:rPr lang="vi-VN" sz="3000" b="1" dirty="0">
                <a:latin typeface="Times New Roman"/>
                <a:ea typeface="Arial"/>
              </a:rPr>
              <a:t>Phân loại được</a:t>
            </a:r>
            <a:r>
              <a:rPr lang="vi-VN" sz="3000" dirty="0">
                <a:latin typeface="Times New Roman"/>
                <a:ea typeface="Arial"/>
              </a:rPr>
              <a:t> thực vật dựa trên một số tiêu chí như đặc điểm của thân, rễ</a:t>
            </a:r>
            <a:r>
              <a:rPr lang="en-US" sz="3000" dirty="0">
                <a:latin typeface="Times New Roman"/>
                <a:ea typeface="Arial"/>
              </a:rPr>
              <a:t>.</a:t>
            </a:r>
          </a:p>
          <a:p>
            <a:pPr indent="457200" algn="just">
              <a:spcAft>
                <a:spcPts val="0"/>
              </a:spcAft>
            </a:pPr>
            <a:r>
              <a:rPr lang="en-US" sz="3000" spc="-10" dirty="0">
                <a:latin typeface="Times New Roman"/>
                <a:ea typeface="Times New Roman"/>
              </a:rPr>
              <a:t> </a:t>
            </a:r>
            <a:r>
              <a:rPr lang="vi-VN" sz="3000" spc="-10" dirty="0">
                <a:latin typeface="Times New Roman"/>
                <a:ea typeface="Times New Roman"/>
              </a:rPr>
              <a:t>(</a:t>
            </a:r>
            <a:r>
              <a:rPr lang="en-US" sz="3000" spc="-10" dirty="0">
                <a:latin typeface="Times New Roman"/>
                <a:ea typeface="Times New Roman"/>
              </a:rPr>
              <a:t>4</a:t>
            </a:r>
            <a:r>
              <a:rPr lang="vi-VN" sz="3000" spc="-10" dirty="0">
                <a:latin typeface="Times New Roman"/>
                <a:ea typeface="Times New Roman"/>
              </a:rPr>
              <a:t>) </a:t>
            </a:r>
            <a:r>
              <a:rPr lang="vi-VN" sz="3000" b="1" spc="-10" dirty="0">
                <a:latin typeface="Times New Roman"/>
                <a:ea typeface="Times New Roman"/>
              </a:rPr>
              <a:t>Hợp tác</a:t>
            </a:r>
            <a:r>
              <a:rPr lang="vi-VN" sz="3000" spc="-10" dirty="0">
                <a:latin typeface="Times New Roman"/>
                <a:ea typeface="Times New Roman"/>
              </a:rPr>
              <a:t> được với các thành viên trong nhóm khi thực hiện các nhiệm vụ học tập.</a:t>
            </a:r>
            <a:endParaRPr lang="en-US" sz="3000" dirty="0">
              <a:latin typeface="Times New Roman"/>
              <a:ea typeface="Arial"/>
            </a:endParaRPr>
          </a:p>
          <a:p>
            <a:pPr indent="457200" algn="just">
              <a:spcAft>
                <a:spcPts val="0"/>
              </a:spcAft>
            </a:pPr>
            <a:r>
              <a:rPr lang="vi-VN" sz="3000" dirty="0">
                <a:latin typeface="Times New Roman"/>
                <a:ea typeface="Times New Roman"/>
              </a:rPr>
              <a:t>(</a:t>
            </a:r>
            <a:r>
              <a:rPr lang="en-US" sz="3000" dirty="0">
                <a:latin typeface="Times New Roman"/>
                <a:ea typeface="Times New Roman"/>
              </a:rPr>
              <a:t>5</a:t>
            </a:r>
            <a:r>
              <a:rPr lang="vi-VN" sz="3000" dirty="0">
                <a:latin typeface="Times New Roman"/>
                <a:ea typeface="Times New Roman"/>
              </a:rPr>
              <a:t>) </a:t>
            </a:r>
            <a:r>
              <a:rPr lang="vi-VN" sz="3000" b="1" dirty="0">
                <a:latin typeface="Times New Roman"/>
                <a:ea typeface="Times New Roman"/>
              </a:rPr>
              <a:t>Tích cực,</a:t>
            </a:r>
            <a:r>
              <a:rPr lang="vi-VN" sz="3000" dirty="0">
                <a:latin typeface="Times New Roman"/>
                <a:ea typeface="Times New Roman"/>
              </a:rPr>
              <a:t> chủ động nêu ý kiến cá nhân, lắng nghe, góp ý và đưa ra các kết luận hay điều chỉnh trong quá trình làm việc nhóm, đóng góp ý kiến cá nhân để hoàn thiện sản phẩm của nhóm mình và các nhóm khác.</a:t>
            </a:r>
            <a:endParaRPr lang="en-US" sz="3000" dirty="0">
              <a:effectLst/>
              <a:latin typeface="Times New Roman"/>
              <a:ea typeface="Arial"/>
            </a:endParaRPr>
          </a:p>
        </p:txBody>
      </p:sp>
    </p:spTree>
    <p:extLst>
      <p:ext uri="{BB962C8B-B14F-4D97-AF65-F5344CB8AC3E}">
        <p14:creationId xmlns:p14="http://schemas.microsoft.com/office/powerpoint/2010/main" val="105622169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14:presetBounceEnd="21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21000">
                                          <p:cBhvr additive="base">
                                            <p:cTn id="11" dur="1000" fill="hold"/>
                                            <p:tgtEl>
                                              <p:spTgt spid="24"/>
                                            </p:tgtEl>
                                            <p:attrNameLst>
                                              <p:attrName>ppt_x</p:attrName>
                                            </p:attrNameLst>
                                          </p:cBhvr>
                                          <p:tavLst>
                                            <p:tav tm="0">
                                              <p:val>
                                                <p:strVal val="0-#ppt_w/2"/>
                                              </p:val>
                                            </p:tav>
                                            <p:tav tm="100000">
                                              <p:val>
                                                <p:strVal val="#ppt_x"/>
                                              </p:val>
                                            </p:tav>
                                          </p:tavLst>
                                        </p:anim>
                                        <p:anim calcmode="lin" valueType="num" p14:bounceEnd="21000">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21000">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14:bounceEnd="21000">
                                          <p:cBhvr additive="base">
                                            <p:cTn id="15" dur="1000" fill="hold"/>
                                            <p:tgtEl>
                                              <p:spTgt spid="28"/>
                                            </p:tgtEl>
                                            <p:attrNameLst>
                                              <p:attrName>ppt_x</p:attrName>
                                            </p:attrNameLst>
                                          </p:cBhvr>
                                          <p:tavLst>
                                            <p:tav tm="0">
                                              <p:val>
                                                <p:strVal val="0-#ppt_w/2"/>
                                              </p:val>
                                            </p:tav>
                                            <p:tav tm="100000">
                                              <p:val>
                                                <p:strVal val="#ppt_x"/>
                                              </p:val>
                                            </p:tav>
                                          </p:tavLst>
                                        </p:anim>
                                        <p:anim calcmode="lin" valueType="num" p14:bounceEnd="21000">
                                          <p:cBhvr additive="base">
                                            <p:cTn id="16" dur="10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21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21000">
                                          <p:cBhvr additive="base">
                                            <p:cTn id="19" dur="1000" fill="hold"/>
                                            <p:tgtEl>
                                              <p:spTgt spid="37"/>
                                            </p:tgtEl>
                                            <p:attrNameLst>
                                              <p:attrName>ppt_x</p:attrName>
                                            </p:attrNameLst>
                                          </p:cBhvr>
                                          <p:tavLst>
                                            <p:tav tm="0">
                                              <p:val>
                                                <p:strVal val="0-#ppt_w/2"/>
                                              </p:val>
                                            </p:tav>
                                            <p:tav tm="100000">
                                              <p:val>
                                                <p:strVal val="#ppt_x"/>
                                              </p:val>
                                            </p:tav>
                                          </p:tavLst>
                                        </p:anim>
                                        <p:anim calcmode="lin" valueType="num" p14:bounceEnd="21000">
                                          <p:cBhvr additive="base">
                                            <p:cTn id="20" dur="1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1000" fill="hold"/>
                                            <p:tgtEl>
                                              <p:spTgt spid="28"/>
                                            </p:tgtEl>
                                            <p:attrNameLst>
                                              <p:attrName>ppt_x</p:attrName>
                                            </p:attrNameLst>
                                          </p:cBhvr>
                                          <p:tavLst>
                                            <p:tav tm="0">
                                              <p:val>
                                                <p:strVal val="0-#ppt_w/2"/>
                                              </p:val>
                                            </p:tav>
                                            <p:tav tm="100000">
                                              <p:val>
                                                <p:strVal val="#ppt_x"/>
                                              </p:val>
                                            </p:tav>
                                          </p:tavLst>
                                        </p:anim>
                                        <p:anim calcmode="lin" valueType="num">
                                          <p:cBhvr additive="base">
                                            <p:cTn id="16" dur="10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1000" fill="hold"/>
                                            <p:tgtEl>
                                              <p:spTgt spid="37"/>
                                            </p:tgtEl>
                                            <p:attrNameLst>
                                              <p:attrName>ppt_x</p:attrName>
                                            </p:attrNameLst>
                                          </p:cBhvr>
                                          <p:tavLst>
                                            <p:tav tm="0">
                                              <p:val>
                                                <p:strVal val="0-#ppt_w/2"/>
                                              </p:val>
                                            </p:tav>
                                            <p:tav tm="100000">
                                              <p:val>
                                                <p:strVal val="#ppt_x"/>
                                              </p:val>
                                            </p:tav>
                                          </p:tavLst>
                                        </p:anim>
                                        <p:anim calcmode="lin" valueType="num">
                                          <p:cBhvr additive="base">
                                            <p:cTn id="20" dur="1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UTM Cookie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6386</TotalTime>
  <Words>1229</Words>
  <Application>Microsoft Office PowerPoint</Application>
  <PresentationFormat>Widescreen</PresentationFormat>
  <Paragraphs>180</Paragraphs>
  <Slides>21</Slides>
  <Notes>2</Notes>
  <HiddenSlides>0</HiddenSlides>
  <MMClips>1</MMClips>
  <ScaleCrop>false</ScaleCrop>
  <HeadingPairs>
    <vt:vector size="8" baseType="variant">
      <vt:variant>
        <vt:lpstr>Fonts Used</vt:lpstr>
      </vt:variant>
      <vt:variant>
        <vt:i4>11</vt:i4>
      </vt:variant>
      <vt:variant>
        <vt:lpstr>Theme</vt:lpstr>
      </vt:variant>
      <vt:variant>
        <vt:i4>15</vt:i4>
      </vt:variant>
      <vt:variant>
        <vt:lpstr>Embedded OLE Servers</vt:lpstr>
      </vt:variant>
      <vt:variant>
        <vt:i4>2</vt:i4>
      </vt:variant>
      <vt:variant>
        <vt:lpstr>Slide Titles</vt:lpstr>
      </vt:variant>
      <vt:variant>
        <vt:i4>21</vt:i4>
      </vt:variant>
    </vt:vector>
  </HeadingPairs>
  <TitlesOfParts>
    <vt:vector size="49" baseType="lpstr">
      <vt:lpstr>Verdana</vt:lpstr>
      <vt:lpstr>Roboto Black</vt:lpstr>
      <vt:lpstr>Times</vt:lpstr>
      <vt:lpstr>Pangolin</vt:lpstr>
      <vt:lpstr>Roboto</vt:lpstr>
      <vt:lpstr>UTM Cookies</vt:lpstr>
      <vt:lpstr>Arial</vt:lpstr>
      <vt:lpstr>Calibri</vt:lpstr>
      <vt:lpstr>Times New Roman</vt:lpstr>
      <vt:lpstr>Open Sans</vt:lpstr>
      <vt:lpstr>Calibri Light</vt:lpstr>
      <vt:lpstr>Office Theme</vt:lpstr>
      <vt:lpstr>5_Office Theme</vt:lpstr>
      <vt:lpstr>6_Office Theme</vt:lpstr>
      <vt:lpstr>9_Office Theme</vt:lpstr>
      <vt:lpstr>10_Office Theme</vt:lpstr>
      <vt:lpstr>12_Office Theme</vt:lpstr>
      <vt:lpstr>13_Office Theme</vt:lpstr>
      <vt:lpstr>14_Office Theme</vt:lpstr>
      <vt:lpstr>15_Office Theme</vt:lpstr>
      <vt:lpstr>16_Office Theme</vt:lpstr>
      <vt:lpstr>17_Office Theme</vt:lpstr>
      <vt:lpstr>8_Office Theme</vt:lpstr>
      <vt:lpstr>19_Office Theme</vt:lpstr>
      <vt:lpstr>1_Office Theme</vt:lpstr>
      <vt:lpstr>Default Design</vt:lpstr>
      <vt:lpstr>CorelDRAW</vt:lpstr>
      <vt:lpstr>CorelDRAW.Graphic.12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BẢNG PHÂN LOẠI RỄ CÂY VÀ THÂN CÂY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THUY</cp:lastModifiedBy>
  <cp:revision>430</cp:revision>
  <cp:lastPrinted>2024-12-19T14:22:31Z</cp:lastPrinted>
  <dcterms:created xsi:type="dcterms:W3CDTF">2023-04-01T23:44:56Z</dcterms:created>
  <dcterms:modified xsi:type="dcterms:W3CDTF">2025-03-10T04:19:16Z</dcterms:modified>
</cp:coreProperties>
</file>