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mp4" ContentType="video/mp4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52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8"/>
  </p:notesMasterIdLst>
  <p:sldIdLst>
    <p:sldId id="329" r:id="rId5"/>
    <p:sldId id="328" r:id="rId6"/>
    <p:sldId id="331" r:id="rId7"/>
    <p:sldId id="306" r:id="rId8"/>
    <p:sldId id="311" r:id="rId9"/>
    <p:sldId id="315" r:id="rId10"/>
    <p:sldId id="316" r:id="rId11"/>
    <p:sldId id="317" r:id="rId12"/>
    <p:sldId id="327" r:id="rId13"/>
    <p:sldId id="307" r:id="rId14"/>
    <p:sldId id="308" r:id="rId15"/>
    <p:sldId id="309" r:id="rId16"/>
    <p:sldId id="31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hánh Nguyễn" initials="K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B02BE"/>
    <a:srgbClr val="0EB2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0360" autoAdjust="0"/>
  </p:normalViewPr>
  <p:slideViewPr>
    <p:cSldViewPr snapToGrid="0">
      <p:cViewPr varScale="1">
        <p:scale>
          <a:sx n="66" d="100"/>
          <a:sy n="66" d="100"/>
        </p:scale>
        <p:origin x="100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5" Type="http://schemas.openxmlformats.org/officeDocument/2006/relationships/image" Target="../media/image12.wmf"/><Relationship Id="rId4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B97FC-7A73-43BA-ACFA-BA11F838D98F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3B5E4-14A2-47CB-964E-093C6163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80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3B5E4-14A2-47CB-964E-093C6163E2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1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3B5E4-14A2-47CB-964E-093C6163E2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623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3B5E4-14A2-47CB-964E-093C6163E25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6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3B5E4-14A2-47CB-964E-093C6163E2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964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426228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379746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004815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996681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65730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574533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728182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58159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6115221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3174078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767127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4072616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386331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391223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648243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81294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851653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714871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3405090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154888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6686401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575558"/>
      </p:ext>
    </p:extLst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896619" y="1603301"/>
            <a:ext cx="9867486" cy="4770499"/>
            <a:chOff x="741115" y="865258"/>
            <a:chExt cx="7691377" cy="4010102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3129031" y="865258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5828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15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111476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1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272745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1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190910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1" name="Picture 10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209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:a16="http://schemas.microsoft.com/office/drawing/2014/main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122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0" name="Picture 6" descr="Không có mô tả.">
            <a:extLst>
              <a:ext uri="{FF2B5EF4-FFF2-40B4-BE49-F238E27FC236}">
                <a16:creationId xmlns:a16="http://schemas.microsoft.com/office/drawing/2014/main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1153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9" name="Picture 9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79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8747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93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896619" y="1566374"/>
            <a:ext cx="9867486" cy="4807426"/>
            <a:chOff x="741115" y="853968"/>
            <a:chExt cx="7691377" cy="4021392"/>
          </a:xfrm>
          <a:solidFill>
            <a:schemeClr val="accent3"/>
          </a:solidFill>
        </p:grpSpPr>
        <p:sp>
          <p:nvSpPr>
            <p:cNvPr id="294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3121100" y="853968"/>
              <a:ext cx="3397427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295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296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7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8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712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15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56870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1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300691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15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LUYỆN TẬP</a:t>
            </a:r>
            <a:endParaRPr kumimoji="0" lang="vi-VN" sz="11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75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0463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:a16="http://schemas.microsoft.com/office/drawing/2014/main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00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7" name="Picture 6" descr="Không có mô tả.">
            <a:extLst>
              <a:ext uri="{FF2B5EF4-FFF2-40B4-BE49-F238E27FC236}">
                <a16:creationId xmlns:a16="http://schemas.microsoft.com/office/drawing/2014/main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9086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608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0628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4BA3DB-DE62-48AB-A767-EA3B986E9495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3/24/2025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037A5-DDF7-4CD9-A069-598C9EEE8CD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38773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09A432-C70E-4B76-BA31-0D6EDDEA26A5}" type="slidenum"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517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AE3A7-20DA-48F3-81C3-2C954A8690A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973F07BC-A8A3-4121-B1FA-8C8740C5638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0676" y="352424"/>
            <a:ext cx="1343025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24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宋体 CN Light" panose="02020300000000000000" pitchFamily="18" charset="-122"/>
          <a:ea typeface="思源宋体 CN Light" panose="020203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 CN Light" panose="02020300000000000000" pitchFamily="18" charset="-122"/>
          <a:ea typeface="思源宋体 CN Light" panose="020203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 CN Light" panose="02020300000000000000" pitchFamily="18" charset="-122"/>
          <a:ea typeface="思源宋体 CN Light" panose="020203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 CN Light" panose="02020300000000000000" pitchFamily="18" charset="-122"/>
          <a:ea typeface="思源宋体 CN Light" panose="020203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 Light" panose="02020300000000000000" pitchFamily="18" charset="-122"/>
          <a:ea typeface="思源宋体 CN Light" panose="020203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 Light" panose="02020300000000000000" pitchFamily="18" charset="-122"/>
          <a:ea typeface="思源宋体 CN Light" panose="020203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FDAE6-80D3-44B1-BE00-003D1082C34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1A602-03A2-4335-BCD6-5B4D1FEA57A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思源宋体 CN Light" panose="020203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思源宋体 CN Light" panose="02020300000000000000" pitchFamily="18" charset="-122"/>
              <a:cs typeface="+mn-cs"/>
            </a:endParaRPr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973F07BC-A8A3-4121-B1FA-8C8740C5638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0676" y="352424"/>
            <a:ext cx="1343025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2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宋体 CN Light" panose="02020300000000000000" pitchFamily="18" charset="-122"/>
          <a:ea typeface="思源宋体 CN Light" panose="020203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 CN Light" panose="02020300000000000000" pitchFamily="18" charset="-122"/>
          <a:ea typeface="思源宋体 CN Light" panose="020203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 CN Light" panose="02020300000000000000" pitchFamily="18" charset="-122"/>
          <a:ea typeface="思源宋体 CN Light" panose="020203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 CN Light" panose="02020300000000000000" pitchFamily="18" charset="-122"/>
          <a:ea typeface="思源宋体 CN Light" panose="020203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 Light" panose="02020300000000000000" pitchFamily="18" charset="-122"/>
          <a:ea typeface="思源宋体 CN Light" panose="020203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 Light" panose="02020300000000000000" pitchFamily="18" charset="-122"/>
          <a:ea typeface="思源宋体 CN Light" panose="020203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8C40B-6789-4E71-8632-AD2A12B6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vi-V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D5742-5ACC-4D14-BBCB-E7E863829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C913FC-2AA7-4D98-9459-C3E2D5824688}"/>
              </a:ext>
            </a:extLst>
          </p:cNvPr>
          <p:cNvSpPr/>
          <p:nvPr userDrawn="1"/>
        </p:nvSpPr>
        <p:spPr>
          <a:xfrm>
            <a:off x="9762629" y="6492875"/>
            <a:ext cx="1612942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3391831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emf"/><Relationship Id="rId12" Type="http://schemas.openxmlformats.org/officeDocument/2006/relationships/image" Target="../media/image15.wmf"/><Relationship Id="rId17" Type="http://schemas.openxmlformats.org/officeDocument/2006/relationships/image" Target="../media/image12.wmf"/><Relationship Id="rId2" Type="http://schemas.openxmlformats.org/officeDocument/2006/relationships/slideLayout" Target="../slideLayouts/slideLayout53.xml"/><Relationship Id="rId16" Type="http://schemas.openxmlformats.org/officeDocument/2006/relationships/oleObject" Target="../embeddings/oleObject6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0.wmf"/><Relationship Id="rId5" Type="http://schemas.openxmlformats.org/officeDocument/2006/relationships/image" Target="../media/image14.jpeg"/><Relationship Id="rId15" Type="http://schemas.openxmlformats.org/officeDocument/2006/relationships/oleObject" Target="../embeddings/oleObject5.bin"/><Relationship Id="rId10" Type="http://schemas.openxmlformats.org/officeDocument/2006/relationships/oleObject" Target="../embeddings/oleObject3.bin"/><Relationship Id="rId4" Type="http://schemas.openxmlformats.org/officeDocument/2006/relationships/image" Target="../media/image13.png"/><Relationship Id="rId9" Type="http://schemas.openxmlformats.org/officeDocument/2006/relationships/image" Target="../media/image9.emf"/><Relationship Id="rId14" Type="http://schemas.openxmlformats.org/officeDocument/2006/relationships/image" Target="../media/image1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11" Type="http://schemas.openxmlformats.org/officeDocument/2006/relationships/image" Target="../media/image25.png"/><Relationship Id="rId5" Type="http://schemas.openxmlformats.org/officeDocument/2006/relationships/image" Target="../media/image16.png"/><Relationship Id="rId10" Type="http://schemas.openxmlformats.org/officeDocument/2006/relationships/image" Target="../media/image2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slide" Target="slide13.xml"/><Relationship Id="rId18" Type="http://schemas.openxmlformats.org/officeDocument/2006/relationships/image" Target="../media/image37.GIF"/><Relationship Id="rId3" Type="http://schemas.openxmlformats.org/officeDocument/2006/relationships/image" Target="../media/image27.png"/><Relationship Id="rId7" Type="http://schemas.openxmlformats.org/officeDocument/2006/relationships/slide" Target="slide10.xml"/><Relationship Id="rId12" Type="http://schemas.openxmlformats.org/officeDocument/2006/relationships/image" Target="../media/image32.png"/><Relationship Id="rId17" Type="http://schemas.openxmlformats.org/officeDocument/2006/relationships/image" Target="../media/image36.GIF"/><Relationship Id="rId2" Type="http://schemas.openxmlformats.org/officeDocument/2006/relationships/image" Target="../media/image26.png"/><Relationship Id="rId16" Type="http://schemas.openxmlformats.org/officeDocument/2006/relationships/image" Target="../media/image3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slide" Target="slide12.xml"/><Relationship Id="rId5" Type="http://schemas.openxmlformats.org/officeDocument/2006/relationships/image" Target="../media/image28.png"/><Relationship Id="rId15" Type="http://schemas.openxmlformats.org/officeDocument/2006/relationships/image" Target="../media/image34.GIF"/><Relationship Id="rId10" Type="http://schemas.openxmlformats.org/officeDocument/2006/relationships/image" Target="../media/image31.png"/><Relationship Id="rId19" Type="http://schemas.openxmlformats.org/officeDocument/2006/relationships/image" Target="../media/image38.png"/><Relationship Id="rId4" Type="http://schemas.openxmlformats.org/officeDocument/2006/relationships/slide" Target="slide4.xml"/><Relationship Id="rId9" Type="http://schemas.openxmlformats.org/officeDocument/2006/relationships/slide" Target="slide11.xml"/><Relationship Id="rId1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4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19.png"/><Relationship Id="rId10" Type="http://schemas.openxmlformats.org/officeDocument/2006/relationships/image" Target="../media/image28.png"/><Relationship Id="rId4" Type="http://schemas.openxmlformats.org/officeDocument/2006/relationships/image" Target="../media/image18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5.png"/><Relationship Id="rId3" Type="http://schemas.openxmlformats.org/officeDocument/2006/relationships/image" Target="../media/image17.png"/><Relationship Id="rId7" Type="http://schemas.openxmlformats.org/officeDocument/2006/relationships/image" Target="../media/image42.png"/><Relationship Id="rId12" Type="http://schemas.openxmlformats.org/officeDocument/2006/relationships/image" Target="../media/image44.png"/><Relationship Id="rId2" Type="http://schemas.openxmlformats.org/officeDocument/2006/relationships/image" Target="../media/image16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11" Type="http://schemas.openxmlformats.org/officeDocument/2006/relationships/image" Target="../media/image43.png"/><Relationship Id="rId5" Type="http://schemas.openxmlformats.org/officeDocument/2006/relationships/image" Target="../media/image19.png"/><Relationship Id="rId15" Type="http://schemas.openxmlformats.org/officeDocument/2006/relationships/image" Target="../media/image47.png"/><Relationship Id="rId10" Type="http://schemas.openxmlformats.org/officeDocument/2006/relationships/image" Target="../media/image28.png"/><Relationship Id="rId4" Type="http://schemas.openxmlformats.org/officeDocument/2006/relationships/image" Target="../media/image18.png"/><Relationship Id="rId9" Type="http://schemas.openxmlformats.org/officeDocument/2006/relationships/image" Target="../media/image27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8.png"/><Relationship Id="rId5" Type="http://schemas.openxmlformats.org/officeDocument/2006/relationships/image" Target="../media/image18.png"/><Relationship Id="rId10" Type="http://schemas.openxmlformats.org/officeDocument/2006/relationships/image" Target="../media/image27.png"/><Relationship Id="rId4" Type="http://schemas.openxmlformats.org/officeDocument/2006/relationships/image" Target="../media/image17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8.png"/><Relationship Id="rId5" Type="http://schemas.openxmlformats.org/officeDocument/2006/relationships/image" Target="../media/image18.png"/><Relationship Id="rId10" Type="http://schemas.openxmlformats.org/officeDocument/2006/relationships/image" Target="../media/image27.png"/><Relationship Id="rId4" Type="http://schemas.openxmlformats.org/officeDocument/2006/relationships/image" Target="../media/image17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Frames PPT 0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966" y="309486"/>
            <a:ext cx="9220200" cy="631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0" descr="027-C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767" y="476804"/>
            <a:ext cx="6629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219167" y="726039"/>
            <a:ext cx="7848600" cy="519371"/>
          </a:xfrm>
          <a:prstGeom prst="rect">
            <a:avLst/>
          </a:prstGeom>
          <a:noFill/>
          <a:ln>
            <a:noFill/>
          </a:ln>
        </p:spPr>
        <p:txBody>
          <a:bodyPr lIns="91438" tIns="45719" rIns="91438" bIns="45719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775" b="1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TRƯỜNG </a:t>
            </a:r>
            <a:r>
              <a:rPr kumimoji="0" lang="en-US" altLang="en-US" sz="2775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TIỂU HỌC </a:t>
            </a:r>
            <a:r>
              <a:rPr kumimoji="0" lang="en-US" altLang="en-US" sz="2775" b="1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XÃ BA </a:t>
            </a:r>
            <a:r>
              <a:rPr kumimoji="0" lang="en-US" altLang="en-US" sz="2775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TÔ</a:t>
            </a:r>
          </a:p>
        </p:txBody>
      </p:sp>
      <p:grpSp>
        <p:nvGrpSpPr>
          <p:cNvPr id="3077" name="Group 5"/>
          <p:cNvGrpSpPr>
            <a:grpSpLocks/>
          </p:cNvGrpSpPr>
          <p:nvPr/>
        </p:nvGrpSpPr>
        <p:grpSpPr bwMode="auto">
          <a:xfrm>
            <a:off x="4728069" y="1800814"/>
            <a:ext cx="3124200" cy="1828800"/>
            <a:chOff x="576" y="96"/>
            <a:chExt cx="4320" cy="4128"/>
          </a:xfrm>
        </p:grpSpPr>
        <p:sp>
          <p:nvSpPr>
            <p:cNvPr id="3089" name="Freeform 6"/>
            <p:cNvSpPr>
              <a:spLocks/>
            </p:cNvSpPr>
            <p:nvPr/>
          </p:nvSpPr>
          <p:spPr bwMode="auto">
            <a:xfrm>
              <a:off x="771" y="282"/>
              <a:ext cx="3929" cy="3755"/>
            </a:xfrm>
            <a:custGeom>
              <a:avLst/>
              <a:gdLst>
                <a:gd name="T0" fmla="*/ 28296275 w 646"/>
                <a:gd name="T1" fmla="*/ 110046867 h 646"/>
                <a:gd name="T2" fmla="*/ 47678950 w 646"/>
                <a:gd name="T3" fmla="*/ 20636503 h 646"/>
                <a:gd name="T4" fmla="*/ 170525412 w 646"/>
                <a:gd name="T5" fmla="*/ 34751054 h 646"/>
                <a:gd name="T6" fmla="*/ 151142737 w 646"/>
                <a:gd name="T7" fmla="*/ 124160267 h 646"/>
                <a:gd name="T8" fmla="*/ 28296275 w 646"/>
                <a:gd name="T9" fmla="*/ 110046867 h 6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6"/>
                <a:gd name="T16" fmla="*/ 0 h 646"/>
                <a:gd name="T17" fmla="*/ 646 w 646"/>
                <a:gd name="T18" fmla="*/ 646 h 6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6" h="646">
                  <a:moveTo>
                    <a:pt x="92" y="491"/>
                  </a:moveTo>
                  <a:cubicBezTo>
                    <a:pt x="0" y="364"/>
                    <a:pt x="28" y="185"/>
                    <a:pt x="155" y="92"/>
                  </a:cubicBezTo>
                  <a:cubicBezTo>
                    <a:pt x="282" y="0"/>
                    <a:pt x="461" y="28"/>
                    <a:pt x="554" y="155"/>
                  </a:cubicBezTo>
                  <a:cubicBezTo>
                    <a:pt x="646" y="282"/>
                    <a:pt x="618" y="461"/>
                    <a:pt x="491" y="554"/>
                  </a:cubicBezTo>
                  <a:cubicBezTo>
                    <a:pt x="364" y="646"/>
                    <a:pt x="185" y="618"/>
                    <a:pt x="92" y="491"/>
                  </a:cubicBez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0" name="Freeform 7"/>
            <p:cNvSpPr>
              <a:spLocks noEditPoints="1"/>
            </p:cNvSpPr>
            <p:nvPr/>
          </p:nvSpPr>
          <p:spPr bwMode="auto">
            <a:xfrm>
              <a:off x="910" y="415"/>
              <a:ext cx="3653" cy="3490"/>
            </a:xfrm>
            <a:custGeom>
              <a:avLst/>
              <a:gdLst>
                <a:gd name="T0" fmla="*/ 21390720 w 600"/>
                <a:gd name="T1" fmla="*/ 105382225 h 600"/>
                <a:gd name="T2" fmla="*/ 21699934 w 600"/>
                <a:gd name="T3" fmla="*/ 105150024 h 600"/>
                <a:gd name="T4" fmla="*/ 21390720 w 600"/>
                <a:gd name="T5" fmla="*/ 105382225 h 600"/>
                <a:gd name="T6" fmla="*/ 21390720 w 600"/>
                <a:gd name="T7" fmla="*/ 105382225 h 600"/>
                <a:gd name="T8" fmla="*/ 11460770 w 600"/>
                <a:gd name="T9" fmla="*/ 92758366 h 600"/>
                <a:gd name="T10" fmla="*/ 21699934 w 600"/>
                <a:gd name="T11" fmla="*/ 105150024 h 600"/>
                <a:gd name="T12" fmla="*/ 11460770 w 600"/>
                <a:gd name="T13" fmla="*/ 92758366 h 600"/>
                <a:gd name="T14" fmla="*/ 6517001 w 600"/>
                <a:gd name="T15" fmla="*/ 79009232 h 600"/>
                <a:gd name="T16" fmla="*/ 11460770 w 600"/>
                <a:gd name="T17" fmla="*/ 92758366 h 600"/>
                <a:gd name="T18" fmla="*/ 40899055 w 600"/>
                <a:gd name="T19" fmla="*/ 15526853 h 600"/>
                <a:gd name="T20" fmla="*/ 6517001 w 600"/>
                <a:gd name="T21" fmla="*/ 79009232 h 600"/>
                <a:gd name="T22" fmla="*/ 41259022 w 600"/>
                <a:gd name="T23" fmla="*/ 15760439 h 600"/>
                <a:gd name="T24" fmla="*/ 40899055 w 600"/>
                <a:gd name="T25" fmla="*/ 15526853 h 600"/>
                <a:gd name="T26" fmla="*/ 40899055 w 600"/>
                <a:gd name="T27" fmla="*/ 15526853 h 600"/>
                <a:gd name="T28" fmla="*/ 41259022 w 600"/>
                <a:gd name="T29" fmla="*/ 15760439 h 600"/>
                <a:gd name="T30" fmla="*/ 40899055 w 600"/>
                <a:gd name="T31" fmla="*/ 15526853 h 600"/>
                <a:gd name="T32" fmla="*/ 40899055 w 600"/>
                <a:gd name="T33" fmla="*/ 15526853 h 600"/>
                <a:gd name="T34" fmla="*/ 40899055 w 600"/>
                <a:gd name="T35" fmla="*/ 15526853 h 600"/>
                <a:gd name="T36" fmla="*/ 58575989 w 600"/>
                <a:gd name="T37" fmla="*/ 8789024 h 600"/>
                <a:gd name="T38" fmla="*/ 40899055 w 600"/>
                <a:gd name="T39" fmla="*/ 15526853 h 600"/>
                <a:gd name="T40" fmla="*/ 76854566 w 600"/>
                <a:gd name="T41" fmla="*/ 4261680 h 600"/>
                <a:gd name="T42" fmla="*/ 58575989 w 600"/>
                <a:gd name="T43" fmla="*/ 8789024 h 600"/>
                <a:gd name="T44" fmla="*/ 76854566 w 600"/>
                <a:gd name="T45" fmla="*/ 4261680 h 600"/>
                <a:gd name="T46" fmla="*/ 164306929 w 600"/>
                <a:gd name="T47" fmla="*/ 29936452 h 600"/>
                <a:gd name="T48" fmla="*/ 76854566 w 600"/>
                <a:gd name="T49" fmla="*/ 4261680 h 600"/>
                <a:gd name="T50" fmla="*/ 164306929 w 600"/>
                <a:gd name="T51" fmla="*/ 29936452 h 600"/>
                <a:gd name="T52" fmla="*/ 164306929 w 600"/>
                <a:gd name="T53" fmla="*/ 29936452 h 600"/>
                <a:gd name="T54" fmla="*/ 164607772 w 600"/>
                <a:gd name="T55" fmla="*/ 29703035 h 600"/>
                <a:gd name="T56" fmla="*/ 164306929 w 600"/>
                <a:gd name="T57" fmla="*/ 29936452 h 600"/>
                <a:gd name="T58" fmla="*/ 164607772 w 600"/>
                <a:gd name="T59" fmla="*/ 29703035 h 600"/>
                <a:gd name="T60" fmla="*/ 164607772 w 600"/>
                <a:gd name="T61" fmla="*/ 29703035 h 600"/>
                <a:gd name="T62" fmla="*/ 174546093 w 600"/>
                <a:gd name="T63" fmla="*/ 42333799 h 600"/>
                <a:gd name="T64" fmla="*/ 164306929 w 600"/>
                <a:gd name="T65" fmla="*/ 29936452 h 600"/>
                <a:gd name="T66" fmla="*/ 174546093 w 600"/>
                <a:gd name="T67" fmla="*/ 42333799 h 600"/>
                <a:gd name="T68" fmla="*/ 179481747 w 600"/>
                <a:gd name="T69" fmla="*/ 56084114 h 600"/>
                <a:gd name="T70" fmla="*/ 174546093 w 600"/>
                <a:gd name="T71" fmla="*/ 42333799 h 600"/>
                <a:gd name="T72" fmla="*/ 145107772 w 600"/>
                <a:gd name="T73" fmla="*/ 119558442 h 600"/>
                <a:gd name="T74" fmla="*/ 179481747 w 600"/>
                <a:gd name="T75" fmla="*/ 56084114 h 600"/>
                <a:gd name="T76" fmla="*/ 144747805 w 600"/>
                <a:gd name="T77" fmla="*/ 119324851 h 600"/>
                <a:gd name="T78" fmla="*/ 145107772 w 600"/>
                <a:gd name="T79" fmla="*/ 119558442 h 600"/>
                <a:gd name="T80" fmla="*/ 145107772 w 600"/>
                <a:gd name="T81" fmla="*/ 119558442 h 600"/>
                <a:gd name="T82" fmla="*/ 144747805 w 600"/>
                <a:gd name="T83" fmla="*/ 119324851 h 600"/>
                <a:gd name="T84" fmla="*/ 145107772 w 600"/>
                <a:gd name="T85" fmla="*/ 119558442 h 600"/>
                <a:gd name="T86" fmla="*/ 145107772 w 600"/>
                <a:gd name="T87" fmla="*/ 119558442 h 600"/>
                <a:gd name="T88" fmla="*/ 145107772 w 600"/>
                <a:gd name="T89" fmla="*/ 119558442 h 600"/>
                <a:gd name="T90" fmla="*/ 127432214 w 600"/>
                <a:gd name="T91" fmla="*/ 126297417 h 600"/>
                <a:gd name="T92" fmla="*/ 145107772 w 600"/>
                <a:gd name="T93" fmla="*/ 119558442 h 600"/>
                <a:gd name="T94" fmla="*/ 109144145 w 600"/>
                <a:gd name="T95" fmla="*/ 130831462 h 600"/>
                <a:gd name="T96" fmla="*/ 127432214 w 600"/>
                <a:gd name="T97" fmla="*/ 126297417 h 600"/>
                <a:gd name="T98" fmla="*/ 109144145 w 600"/>
                <a:gd name="T99" fmla="*/ 130831462 h 600"/>
                <a:gd name="T100" fmla="*/ 21699934 w 600"/>
                <a:gd name="T101" fmla="*/ 105150024 h 600"/>
                <a:gd name="T102" fmla="*/ 109144145 w 600"/>
                <a:gd name="T103" fmla="*/ 130831462 h 600"/>
                <a:gd name="T104" fmla="*/ 21699934 w 600"/>
                <a:gd name="T105" fmla="*/ 105150024 h 600"/>
                <a:gd name="T106" fmla="*/ 21699934 w 600"/>
                <a:gd name="T107" fmla="*/ 105150024 h 6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00"/>
                <a:gd name="T163" fmla="*/ 0 h 600"/>
                <a:gd name="T164" fmla="*/ 600 w 600"/>
                <a:gd name="T165" fmla="*/ 600 h 60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00" h="600">
                  <a:moveTo>
                    <a:pt x="69" y="468"/>
                  </a:moveTo>
                  <a:lnTo>
                    <a:pt x="69" y="468"/>
                  </a:lnTo>
                  <a:lnTo>
                    <a:pt x="70" y="467"/>
                  </a:lnTo>
                  <a:lnTo>
                    <a:pt x="69" y="468"/>
                  </a:lnTo>
                  <a:close/>
                  <a:moveTo>
                    <a:pt x="69" y="468"/>
                  </a:moveTo>
                  <a:lnTo>
                    <a:pt x="69" y="468"/>
                  </a:lnTo>
                  <a:close/>
                  <a:moveTo>
                    <a:pt x="69" y="468"/>
                  </a:moveTo>
                  <a:cubicBezTo>
                    <a:pt x="56" y="450"/>
                    <a:pt x="45" y="431"/>
                    <a:pt x="37" y="412"/>
                  </a:cubicBezTo>
                  <a:lnTo>
                    <a:pt x="39" y="411"/>
                  </a:lnTo>
                  <a:cubicBezTo>
                    <a:pt x="47" y="430"/>
                    <a:pt x="57" y="449"/>
                    <a:pt x="70" y="467"/>
                  </a:cubicBezTo>
                  <a:lnTo>
                    <a:pt x="69" y="468"/>
                  </a:lnTo>
                  <a:close/>
                  <a:moveTo>
                    <a:pt x="37" y="412"/>
                  </a:moveTo>
                  <a:cubicBezTo>
                    <a:pt x="28" y="392"/>
                    <a:pt x="22" y="372"/>
                    <a:pt x="19" y="352"/>
                  </a:cubicBezTo>
                  <a:lnTo>
                    <a:pt x="21" y="351"/>
                  </a:lnTo>
                  <a:cubicBezTo>
                    <a:pt x="25" y="372"/>
                    <a:pt x="30" y="392"/>
                    <a:pt x="39" y="411"/>
                  </a:cubicBezTo>
                  <a:lnTo>
                    <a:pt x="37" y="412"/>
                  </a:lnTo>
                  <a:close/>
                  <a:moveTo>
                    <a:pt x="19" y="352"/>
                  </a:moveTo>
                  <a:cubicBezTo>
                    <a:pt x="0" y="247"/>
                    <a:pt x="40" y="135"/>
                    <a:pt x="132" y="69"/>
                  </a:cubicBezTo>
                  <a:lnTo>
                    <a:pt x="133" y="70"/>
                  </a:lnTo>
                  <a:cubicBezTo>
                    <a:pt x="42" y="136"/>
                    <a:pt x="2" y="247"/>
                    <a:pt x="21" y="351"/>
                  </a:cubicBezTo>
                  <a:lnTo>
                    <a:pt x="19" y="352"/>
                  </a:lnTo>
                  <a:close/>
                  <a:moveTo>
                    <a:pt x="133" y="70"/>
                  </a:moveTo>
                  <a:lnTo>
                    <a:pt x="133" y="70"/>
                  </a:lnTo>
                  <a:lnTo>
                    <a:pt x="132" y="69"/>
                  </a:lnTo>
                  <a:lnTo>
                    <a:pt x="133" y="70"/>
                  </a:lnTo>
                  <a:close/>
                  <a:moveTo>
                    <a:pt x="132" y="69"/>
                  </a:moveTo>
                  <a:lnTo>
                    <a:pt x="132" y="69"/>
                  </a:lnTo>
                  <a:lnTo>
                    <a:pt x="133" y="70"/>
                  </a:lnTo>
                  <a:lnTo>
                    <a:pt x="132" y="69"/>
                  </a:lnTo>
                  <a:close/>
                  <a:moveTo>
                    <a:pt x="132" y="69"/>
                  </a:moveTo>
                  <a:lnTo>
                    <a:pt x="132" y="69"/>
                  </a:lnTo>
                  <a:close/>
                  <a:moveTo>
                    <a:pt x="132" y="69"/>
                  </a:moveTo>
                  <a:cubicBezTo>
                    <a:pt x="150" y="56"/>
                    <a:pt x="169" y="45"/>
                    <a:pt x="188" y="37"/>
                  </a:cubicBezTo>
                  <a:lnTo>
                    <a:pt x="189" y="39"/>
                  </a:lnTo>
                  <a:cubicBezTo>
                    <a:pt x="170" y="47"/>
                    <a:pt x="151" y="57"/>
                    <a:pt x="133" y="70"/>
                  </a:cubicBezTo>
                  <a:lnTo>
                    <a:pt x="132" y="69"/>
                  </a:lnTo>
                  <a:close/>
                  <a:moveTo>
                    <a:pt x="188" y="37"/>
                  </a:moveTo>
                  <a:cubicBezTo>
                    <a:pt x="208" y="28"/>
                    <a:pt x="228" y="22"/>
                    <a:pt x="248" y="19"/>
                  </a:cubicBezTo>
                  <a:lnTo>
                    <a:pt x="249" y="21"/>
                  </a:lnTo>
                  <a:cubicBezTo>
                    <a:pt x="228" y="25"/>
                    <a:pt x="208" y="30"/>
                    <a:pt x="189" y="39"/>
                  </a:cubicBezTo>
                  <a:lnTo>
                    <a:pt x="188" y="37"/>
                  </a:lnTo>
                  <a:close/>
                  <a:moveTo>
                    <a:pt x="248" y="19"/>
                  </a:moveTo>
                  <a:cubicBezTo>
                    <a:pt x="353" y="0"/>
                    <a:pt x="465" y="40"/>
                    <a:pt x="531" y="132"/>
                  </a:cubicBezTo>
                  <a:lnTo>
                    <a:pt x="530" y="133"/>
                  </a:lnTo>
                  <a:cubicBezTo>
                    <a:pt x="464" y="42"/>
                    <a:pt x="353" y="2"/>
                    <a:pt x="249" y="21"/>
                  </a:cubicBezTo>
                  <a:lnTo>
                    <a:pt x="248" y="19"/>
                  </a:lnTo>
                  <a:close/>
                  <a:moveTo>
                    <a:pt x="530" y="133"/>
                  </a:moveTo>
                  <a:lnTo>
                    <a:pt x="530" y="133"/>
                  </a:lnTo>
                  <a:lnTo>
                    <a:pt x="531" y="132"/>
                  </a:lnTo>
                  <a:lnTo>
                    <a:pt x="530" y="133"/>
                  </a:lnTo>
                  <a:close/>
                  <a:moveTo>
                    <a:pt x="531" y="132"/>
                  </a:moveTo>
                  <a:lnTo>
                    <a:pt x="531" y="132"/>
                  </a:lnTo>
                  <a:lnTo>
                    <a:pt x="530" y="133"/>
                  </a:lnTo>
                  <a:lnTo>
                    <a:pt x="531" y="132"/>
                  </a:lnTo>
                  <a:close/>
                  <a:moveTo>
                    <a:pt x="531" y="132"/>
                  </a:moveTo>
                  <a:lnTo>
                    <a:pt x="531" y="132"/>
                  </a:lnTo>
                  <a:close/>
                  <a:moveTo>
                    <a:pt x="531" y="132"/>
                  </a:moveTo>
                  <a:cubicBezTo>
                    <a:pt x="544" y="150"/>
                    <a:pt x="555" y="169"/>
                    <a:pt x="563" y="188"/>
                  </a:cubicBezTo>
                  <a:lnTo>
                    <a:pt x="561" y="189"/>
                  </a:lnTo>
                  <a:cubicBezTo>
                    <a:pt x="553" y="170"/>
                    <a:pt x="543" y="151"/>
                    <a:pt x="530" y="133"/>
                  </a:cubicBezTo>
                  <a:lnTo>
                    <a:pt x="531" y="132"/>
                  </a:lnTo>
                  <a:close/>
                  <a:moveTo>
                    <a:pt x="563" y="188"/>
                  </a:moveTo>
                  <a:cubicBezTo>
                    <a:pt x="572" y="208"/>
                    <a:pt x="578" y="228"/>
                    <a:pt x="581" y="248"/>
                  </a:cubicBezTo>
                  <a:lnTo>
                    <a:pt x="579" y="249"/>
                  </a:lnTo>
                  <a:cubicBezTo>
                    <a:pt x="575" y="228"/>
                    <a:pt x="570" y="208"/>
                    <a:pt x="561" y="189"/>
                  </a:cubicBezTo>
                  <a:lnTo>
                    <a:pt x="563" y="188"/>
                  </a:lnTo>
                  <a:close/>
                  <a:moveTo>
                    <a:pt x="581" y="248"/>
                  </a:moveTo>
                  <a:cubicBezTo>
                    <a:pt x="600" y="353"/>
                    <a:pt x="560" y="465"/>
                    <a:pt x="468" y="531"/>
                  </a:cubicBezTo>
                  <a:lnTo>
                    <a:pt x="467" y="530"/>
                  </a:lnTo>
                  <a:cubicBezTo>
                    <a:pt x="558" y="464"/>
                    <a:pt x="598" y="353"/>
                    <a:pt x="579" y="249"/>
                  </a:cubicBezTo>
                  <a:lnTo>
                    <a:pt x="581" y="248"/>
                  </a:lnTo>
                  <a:close/>
                  <a:moveTo>
                    <a:pt x="467" y="530"/>
                  </a:moveTo>
                  <a:lnTo>
                    <a:pt x="467" y="530"/>
                  </a:lnTo>
                  <a:lnTo>
                    <a:pt x="468" y="531"/>
                  </a:lnTo>
                  <a:lnTo>
                    <a:pt x="467" y="530"/>
                  </a:lnTo>
                  <a:close/>
                  <a:moveTo>
                    <a:pt x="468" y="531"/>
                  </a:moveTo>
                  <a:lnTo>
                    <a:pt x="468" y="531"/>
                  </a:lnTo>
                  <a:lnTo>
                    <a:pt x="467" y="530"/>
                  </a:lnTo>
                  <a:lnTo>
                    <a:pt x="468" y="531"/>
                  </a:lnTo>
                  <a:close/>
                  <a:moveTo>
                    <a:pt x="468" y="531"/>
                  </a:moveTo>
                  <a:lnTo>
                    <a:pt x="468" y="531"/>
                  </a:lnTo>
                  <a:close/>
                  <a:moveTo>
                    <a:pt x="468" y="531"/>
                  </a:moveTo>
                  <a:cubicBezTo>
                    <a:pt x="450" y="544"/>
                    <a:pt x="431" y="555"/>
                    <a:pt x="412" y="563"/>
                  </a:cubicBezTo>
                  <a:lnTo>
                    <a:pt x="411" y="561"/>
                  </a:lnTo>
                  <a:cubicBezTo>
                    <a:pt x="430" y="553"/>
                    <a:pt x="449" y="543"/>
                    <a:pt x="467" y="530"/>
                  </a:cubicBezTo>
                  <a:lnTo>
                    <a:pt x="468" y="531"/>
                  </a:lnTo>
                  <a:close/>
                  <a:moveTo>
                    <a:pt x="412" y="563"/>
                  </a:moveTo>
                  <a:cubicBezTo>
                    <a:pt x="392" y="572"/>
                    <a:pt x="372" y="578"/>
                    <a:pt x="352" y="581"/>
                  </a:cubicBezTo>
                  <a:lnTo>
                    <a:pt x="351" y="579"/>
                  </a:lnTo>
                  <a:cubicBezTo>
                    <a:pt x="372" y="575"/>
                    <a:pt x="392" y="570"/>
                    <a:pt x="411" y="561"/>
                  </a:cubicBezTo>
                  <a:lnTo>
                    <a:pt x="412" y="563"/>
                  </a:lnTo>
                  <a:close/>
                  <a:moveTo>
                    <a:pt x="352" y="581"/>
                  </a:moveTo>
                  <a:cubicBezTo>
                    <a:pt x="247" y="600"/>
                    <a:pt x="135" y="560"/>
                    <a:pt x="69" y="468"/>
                  </a:cubicBezTo>
                  <a:lnTo>
                    <a:pt x="70" y="467"/>
                  </a:lnTo>
                  <a:cubicBezTo>
                    <a:pt x="136" y="558"/>
                    <a:pt x="247" y="598"/>
                    <a:pt x="351" y="579"/>
                  </a:cubicBezTo>
                  <a:lnTo>
                    <a:pt x="352" y="581"/>
                  </a:lnTo>
                  <a:close/>
                  <a:moveTo>
                    <a:pt x="70" y="467"/>
                  </a:moveTo>
                  <a:lnTo>
                    <a:pt x="70" y="467"/>
                  </a:lnTo>
                  <a:lnTo>
                    <a:pt x="69" y="468"/>
                  </a:lnTo>
                  <a:lnTo>
                    <a:pt x="70" y="467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1" name="Freeform 8"/>
            <p:cNvSpPr>
              <a:spLocks/>
            </p:cNvSpPr>
            <p:nvPr/>
          </p:nvSpPr>
          <p:spPr bwMode="auto">
            <a:xfrm>
              <a:off x="1314" y="798"/>
              <a:ext cx="2845" cy="2723"/>
            </a:xfrm>
            <a:custGeom>
              <a:avLst/>
              <a:gdLst>
                <a:gd name="T0" fmla="*/ 115065800 w 468"/>
                <a:gd name="T1" fmla="*/ 17617228 h 468"/>
                <a:gd name="T2" fmla="*/ 119714512 w 468"/>
                <a:gd name="T3" fmla="*/ 84619331 h 468"/>
                <a:gd name="T4" fmla="*/ 28567113 w 468"/>
                <a:gd name="T5" fmla="*/ 87993268 h 468"/>
                <a:gd name="T6" fmla="*/ 23918401 w 468"/>
                <a:gd name="T7" fmla="*/ 20991165 h 468"/>
                <a:gd name="T8" fmla="*/ 115065800 w 468"/>
                <a:gd name="T9" fmla="*/ 17617228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8"/>
                <a:gd name="T16" fmla="*/ 0 h 468"/>
                <a:gd name="T17" fmla="*/ 468 w 468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8" h="468">
                  <a:moveTo>
                    <a:pt x="375" y="78"/>
                  </a:moveTo>
                  <a:cubicBezTo>
                    <a:pt x="461" y="155"/>
                    <a:pt x="468" y="289"/>
                    <a:pt x="390" y="375"/>
                  </a:cubicBezTo>
                  <a:cubicBezTo>
                    <a:pt x="313" y="461"/>
                    <a:pt x="179" y="468"/>
                    <a:pt x="93" y="390"/>
                  </a:cubicBezTo>
                  <a:cubicBezTo>
                    <a:pt x="7" y="313"/>
                    <a:pt x="0" y="179"/>
                    <a:pt x="78" y="93"/>
                  </a:cubicBezTo>
                  <a:cubicBezTo>
                    <a:pt x="155" y="7"/>
                    <a:pt x="289" y="0"/>
                    <a:pt x="375" y="78"/>
                  </a:cubicBez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2" name="Freeform 9"/>
            <p:cNvSpPr>
              <a:spLocks noEditPoints="1"/>
            </p:cNvSpPr>
            <p:nvPr/>
          </p:nvSpPr>
          <p:spPr bwMode="auto">
            <a:xfrm>
              <a:off x="1434" y="917"/>
              <a:ext cx="2603" cy="2487"/>
            </a:xfrm>
            <a:custGeom>
              <a:avLst/>
              <a:gdLst>
                <a:gd name="T0" fmla="*/ 108998813 w 428"/>
                <a:gd name="T1" fmla="*/ 13202977 h 428"/>
                <a:gd name="T2" fmla="*/ 108998813 w 428"/>
                <a:gd name="T3" fmla="*/ 13202977 h 428"/>
                <a:gd name="T4" fmla="*/ 108998813 w 428"/>
                <a:gd name="T5" fmla="*/ 13202977 h 428"/>
                <a:gd name="T6" fmla="*/ 130249638 w 428"/>
                <a:gd name="T7" fmla="*/ 45457671 h 428"/>
                <a:gd name="T8" fmla="*/ 130857244 w 428"/>
                <a:gd name="T9" fmla="*/ 45457671 h 428"/>
                <a:gd name="T10" fmla="*/ 130249638 w 428"/>
                <a:gd name="T11" fmla="*/ 45457671 h 428"/>
                <a:gd name="T12" fmla="*/ 113609443 w 428"/>
                <a:gd name="T13" fmla="*/ 79257000 h 428"/>
                <a:gd name="T14" fmla="*/ 114216824 w 428"/>
                <a:gd name="T15" fmla="*/ 79488524 h 428"/>
                <a:gd name="T16" fmla="*/ 113609443 w 428"/>
                <a:gd name="T17" fmla="*/ 79257000 h 428"/>
                <a:gd name="T18" fmla="*/ 113609443 w 428"/>
                <a:gd name="T19" fmla="*/ 79257000 h 428"/>
                <a:gd name="T20" fmla="*/ 114216824 w 428"/>
                <a:gd name="T21" fmla="*/ 79488524 h 428"/>
                <a:gd name="T22" fmla="*/ 113609443 w 428"/>
                <a:gd name="T23" fmla="*/ 79257000 h 428"/>
                <a:gd name="T24" fmla="*/ 113609443 w 428"/>
                <a:gd name="T25" fmla="*/ 79257000 h 428"/>
                <a:gd name="T26" fmla="*/ 114216824 w 428"/>
                <a:gd name="T27" fmla="*/ 79488524 h 428"/>
                <a:gd name="T28" fmla="*/ 113609443 w 428"/>
                <a:gd name="T29" fmla="*/ 79257000 h 428"/>
                <a:gd name="T30" fmla="*/ 22465806 w 428"/>
                <a:gd name="T31" fmla="*/ 83072860 h 428"/>
                <a:gd name="T32" fmla="*/ 69277112 w 428"/>
                <a:gd name="T33" fmla="*/ 95194992 h 428"/>
                <a:gd name="T34" fmla="*/ 22465806 w 428"/>
                <a:gd name="T35" fmla="*/ 82880199 h 428"/>
                <a:gd name="T36" fmla="*/ 22465806 w 428"/>
                <a:gd name="T37" fmla="*/ 83072860 h 428"/>
                <a:gd name="T38" fmla="*/ 22465806 w 428"/>
                <a:gd name="T39" fmla="*/ 83072860 h 428"/>
                <a:gd name="T40" fmla="*/ 22465806 w 428"/>
                <a:gd name="T41" fmla="*/ 82880199 h 428"/>
                <a:gd name="T42" fmla="*/ 22465806 w 428"/>
                <a:gd name="T43" fmla="*/ 83072860 h 428"/>
                <a:gd name="T44" fmla="*/ 22465806 w 428"/>
                <a:gd name="T45" fmla="*/ 83072860 h 428"/>
                <a:gd name="T46" fmla="*/ 22465806 w 428"/>
                <a:gd name="T47" fmla="*/ 82880199 h 428"/>
                <a:gd name="T48" fmla="*/ 907018 w 428"/>
                <a:gd name="T49" fmla="*/ 50387364 h 428"/>
                <a:gd name="T50" fmla="*/ 22465806 w 428"/>
                <a:gd name="T51" fmla="*/ 83072860 h 428"/>
                <a:gd name="T52" fmla="*/ 18164470 w 428"/>
                <a:gd name="T53" fmla="*/ 16587796 h 428"/>
                <a:gd name="T54" fmla="*/ 18164470 w 428"/>
                <a:gd name="T55" fmla="*/ 16587796 h 428"/>
                <a:gd name="T56" fmla="*/ 18164470 w 428"/>
                <a:gd name="T57" fmla="*/ 16587796 h 428"/>
                <a:gd name="T58" fmla="*/ 18164470 w 428"/>
                <a:gd name="T59" fmla="*/ 16587796 h 428"/>
                <a:gd name="T60" fmla="*/ 18164470 w 428"/>
                <a:gd name="T61" fmla="*/ 16587796 h 428"/>
                <a:gd name="T62" fmla="*/ 18164470 w 428"/>
                <a:gd name="T63" fmla="*/ 16587796 h 428"/>
                <a:gd name="T64" fmla="*/ 18164470 w 428"/>
                <a:gd name="T65" fmla="*/ 16587796 h 428"/>
                <a:gd name="T66" fmla="*/ 18164470 w 428"/>
                <a:gd name="T67" fmla="*/ 16587796 h 428"/>
                <a:gd name="T68" fmla="*/ 18164470 w 428"/>
                <a:gd name="T69" fmla="*/ 16587796 h 428"/>
                <a:gd name="T70" fmla="*/ 62495470 w 428"/>
                <a:gd name="T71" fmla="*/ 1119504 h 428"/>
                <a:gd name="T72" fmla="*/ 62495470 w 428"/>
                <a:gd name="T73" fmla="*/ 655510 h 428"/>
                <a:gd name="T74" fmla="*/ 62495470 w 428"/>
                <a:gd name="T75" fmla="*/ 1119504 h 428"/>
                <a:gd name="T76" fmla="*/ 108998813 w 428"/>
                <a:gd name="T77" fmla="*/ 13202977 h 428"/>
                <a:gd name="T78" fmla="*/ 109306776 w 428"/>
                <a:gd name="T79" fmla="*/ 12778990 h 428"/>
                <a:gd name="T80" fmla="*/ 108998813 w 428"/>
                <a:gd name="T81" fmla="*/ 13202977 h 428"/>
                <a:gd name="T82" fmla="*/ 108998813 w 428"/>
                <a:gd name="T83" fmla="*/ 13202977 h 4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8"/>
                <a:gd name="T127" fmla="*/ 0 h 428"/>
                <a:gd name="T128" fmla="*/ 428 w 428"/>
                <a:gd name="T129" fmla="*/ 428 h 4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8" h="428">
                  <a:moveTo>
                    <a:pt x="355" y="57"/>
                  </a:moveTo>
                  <a:cubicBezTo>
                    <a:pt x="355" y="57"/>
                    <a:pt x="355" y="57"/>
                    <a:pt x="355" y="57"/>
                  </a:cubicBezTo>
                  <a:lnTo>
                    <a:pt x="354" y="59"/>
                  </a:lnTo>
                  <a:cubicBezTo>
                    <a:pt x="354" y="59"/>
                    <a:pt x="354" y="59"/>
                    <a:pt x="354" y="59"/>
                  </a:cubicBezTo>
                  <a:lnTo>
                    <a:pt x="355" y="57"/>
                  </a:lnTo>
                  <a:close/>
                  <a:moveTo>
                    <a:pt x="354" y="59"/>
                  </a:moveTo>
                  <a:lnTo>
                    <a:pt x="354" y="59"/>
                  </a:lnTo>
                  <a:lnTo>
                    <a:pt x="355" y="58"/>
                  </a:lnTo>
                  <a:lnTo>
                    <a:pt x="354" y="59"/>
                  </a:lnTo>
                  <a:close/>
                  <a:moveTo>
                    <a:pt x="355" y="57"/>
                  </a:moveTo>
                  <a:cubicBezTo>
                    <a:pt x="399" y="96"/>
                    <a:pt x="422" y="149"/>
                    <a:pt x="425" y="203"/>
                  </a:cubicBezTo>
                  <a:lnTo>
                    <a:pt x="423" y="203"/>
                  </a:lnTo>
                  <a:cubicBezTo>
                    <a:pt x="420" y="150"/>
                    <a:pt x="397" y="97"/>
                    <a:pt x="354" y="59"/>
                  </a:cubicBezTo>
                  <a:lnTo>
                    <a:pt x="355" y="57"/>
                  </a:lnTo>
                  <a:close/>
                  <a:moveTo>
                    <a:pt x="425" y="203"/>
                  </a:moveTo>
                  <a:cubicBezTo>
                    <a:pt x="428" y="257"/>
                    <a:pt x="410" y="312"/>
                    <a:pt x="371" y="355"/>
                  </a:cubicBezTo>
                  <a:lnTo>
                    <a:pt x="369" y="354"/>
                  </a:lnTo>
                  <a:cubicBezTo>
                    <a:pt x="408" y="311"/>
                    <a:pt x="425" y="257"/>
                    <a:pt x="423" y="203"/>
                  </a:cubicBezTo>
                  <a:lnTo>
                    <a:pt x="425" y="203"/>
                  </a:lnTo>
                  <a:close/>
                  <a:moveTo>
                    <a:pt x="369" y="354"/>
                  </a:moveTo>
                  <a:lnTo>
                    <a:pt x="369" y="354"/>
                  </a:lnTo>
                  <a:lnTo>
                    <a:pt x="370" y="355"/>
                  </a:lnTo>
                  <a:lnTo>
                    <a:pt x="369" y="354"/>
                  </a:lnTo>
                  <a:close/>
                  <a:moveTo>
                    <a:pt x="371" y="355"/>
                  </a:moveTo>
                  <a:lnTo>
                    <a:pt x="371" y="355"/>
                  </a:lnTo>
                  <a:lnTo>
                    <a:pt x="369" y="354"/>
                  </a:lnTo>
                  <a:lnTo>
                    <a:pt x="371" y="355"/>
                  </a:lnTo>
                  <a:close/>
                  <a:moveTo>
                    <a:pt x="369" y="354"/>
                  </a:moveTo>
                  <a:lnTo>
                    <a:pt x="369" y="354"/>
                  </a:lnTo>
                  <a:lnTo>
                    <a:pt x="370" y="355"/>
                  </a:lnTo>
                  <a:lnTo>
                    <a:pt x="369" y="354"/>
                  </a:lnTo>
                  <a:close/>
                  <a:moveTo>
                    <a:pt x="371" y="355"/>
                  </a:moveTo>
                  <a:cubicBezTo>
                    <a:pt x="371" y="355"/>
                    <a:pt x="371" y="355"/>
                    <a:pt x="371" y="355"/>
                  </a:cubicBezTo>
                  <a:lnTo>
                    <a:pt x="369" y="354"/>
                  </a:lnTo>
                  <a:cubicBezTo>
                    <a:pt x="369" y="354"/>
                    <a:pt x="369" y="354"/>
                    <a:pt x="369" y="354"/>
                  </a:cubicBezTo>
                  <a:lnTo>
                    <a:pt x="371" y="355"/>
                  </a:lnTo>
                  <a:close/>
                  <a:moveTo>
                    <a:pt x="369" y="354"/>
                  </a:moveTo>
                  <a:lnTo>
                    <a:pt x="369" y="354"/>
                  </a:lnTo>
                  <a:lnTo>
                    <a:pt x="370" y="355"/>
                  </a:lnTo>
                  <a:lnTo>
                    <a:pt x="369" y="354"/>
                  </a:lnTo>
                  <a:close/>
                  <a:moveTo>
                    <a:pt x="371" y="355"/>
                  </a:moveTo>
                  <a:cubicBezTo>
                    <a:pt x="332" y="399"/>
                    <a:pt x="279" y="422"/>
                    <a:pt x="225" y="425"/>
                  </a:cubicBezTo>
                  <a:lnTo>
                    <a:pt x="225" y="423"/>
                  </a:lnTo>
                  <a:cubicBezTo>
                    <a:pt x="278" y="420"/>
                    <a:pt x="331" y="397"/>
                    <a:pt x="369" y="354"/>
                  </a:cubicBezTo>
                  <a:lnTo>
                    <a:pt x="371" y="355"/>
                  </a:lnTo>
                  <a:close/>
                  <a:moveTo>
                    <a:pt x="225" y="425"/>
                  </a:moveTo>
                  <a:cubicBezTo>
                    <a:pt x="171" y="428"/>
                    <a:pt x="116" y="410"/>
                    <a:pt x="73" y="371"/>
                  </a:cubicBezTo>
                  <a:lnTo>
                    <a:pt x="74" y="369"/>
                  </a:lnTo>
                  <a:cubicBezTo>
                    <a:pt x="117" y="408"/>
                    <a:pt x="171" y="425"/>
                    <a:pt x="225" y="423"/>
                  </a:cubicBezTo>
                  <a:lnTo>
                    <a:pt x="225" y="425"/>
                  </a:lnTo>
                  <a:close/>
                  <a:moveTo>
                    <a:pt x="74" y="369"/>
                  </a:moveTo>
                  <a:lnTo>
                    <a:pt x="74" y="369"/>
                  </a:lnTo>
                  <a:lnTo>
                    <a:pt x="73" y="370"/>
                  </a:lnTo>
                  <a:lnTo>
                    <a:pt x="74" y="369"/>
                  </a:lnTo>
                  <a:close/>
                  <a:moveTo>
                    <a:pt x="73" y="371"/>
                  </a:moveTo>
                  <a:lnTo>
                    <a:pt x="73" y="371"/>
                  </a:lnTo>
                  <a:lnTo>
                    <a:pt x="74" y="369"/>
                  </a:lnTo>
                  <a:lnTo>
                    <a:pt x="73" y="371"/>
                  </a:lnTo>
                  <a:close/>
                  <a:moveTo>
                    <a:pt x="74" y="369"/>
                  </a:moveTo>
                  <a:lnTo>
                    <a:pt x="74" y="369"/>
                  </a:lnTo>
                  <a:lnTo>
                    <a:pt x="73" y="370"/>
                  </a:lnTo>
                  <a:lnTo>
                    <a:pt x="74" y="369"/>
                  </a:lnTo>
                  <a:close/>
                  <a:moveTo>
                    <a:pt x="73" y="371"/>
                  </a:moveTo>
                  <a:cubicBezTo>
                    <a:pt x="73" y="371"/>
                    <a:pt x="73" y="371"/>
                    <a:pt x="73" y="371"/>
                  </a:cubicBezTo>
                  <a:lnTo>
                    <a:pt x="74" y="369"/>
                  </a:lnTo>
                  <a:cubicBezTo>
                    <a:pt x="74" y="369"/>
                    <a:pt x="74" y="369"/>
                    <a:pt x="74" y="369"/>
                  </a:cubicBezTo>
                  <a:lnTo>
                    <a:pt x="73" y="371"/>
                  </a:lnTo>
                  <a:close/>
                  <a:moveTo>
                    <a:pt x="74" y="369"/>
                  </a:moveTo>
                  <a:lnTo>
                    <a:pt x="74" y="369"/>
                  </a:lnTo>
                  <a:lnTo>
                    <a:pt x="73" y="370"/>
                  </a:lnTo>
                  <a:lnTo>
                    <a:pt x="74" y="369"/>
                  </a:lnTo>
                  <a:close/>
                  <a:moveTo>
                    <a:pt x="73" y="371"/>
                  </a:moveTo>
                  <a:cubicBezTo>
                    <a:pt x="29" y="332"/>
                    <a:pt x="6" y="279"/>
                    <a:pt x="3" y="225"/>
                  </a:cubicBezTo>
                  <a:lnTo>
                    <a:pt x="5" y="225"/>
                  </a:lnTo>
                  <a:cubicBezTo>
                    <a:pt x="8" y="278"/>
                    <a:pt x="31" y="331"/>
                    <a:pt x="74" y="369"/>
                  </a:cubicBezTo>
                  <a:lnTo>
                    <a:pt x="73" y="371"/>
                  </a:lnTo>
                  <a:close/>
                  <a:moveTo>
                    <a:pt x="3" y="225"/>
                  </a:moveTo>
                  <a:cubicBezTo>
                    <a:pt x="0" y="171"/>
                    <a:pt x="18" y="116"/>
                    <a:pt x="57" y="73"/>
                  </a:cubicBezTo>
                  <a:lnTo>
                    <a:pt x="59" y="74"/>
                  </a:lnTo>
                  <a:cubicBezTo>
                    <a:pt x="20" y="117"/>
                    <a:pt x="3" y="171"/>
                    <a:pt x="5" y="225"/>
                  </a:cubicBezTo>
                  <a:lnTo>
                    <a:pt x="3" y="225"/>
                  </a:lnTo>
                  <a:close/>
                  <a:moveTo>
                    <a:pt x="59" y="74"/>
                  </a:moveTo>
                  <a:lnTo>
                    <a:pt x="59" y="74"/>
                  </a:lnTo>
                  <a:lnTo>
                    <a:pt x="58" y="73"/>
                  </a:lnTo>
                  <a:lnTo>
                    <a:pt x="59" y="74"/>
                  </a:lnTo>
                  <a:close/>
                  <a:moveTo>
                    <a:pt x="57" y="73"/>
                  </a:moveTo>
                  <a:lnTo>
                    <a:pt x="57" y="73"/>
                  </a:lnTo>
                  <a:lnTo>
                    <a:pt x="59" y="74"/>
                  </a:lnTo>
                  <a:lnTo>
                    <a:pt x="57" y="73"/>
                  </a:lnTo>
                  <a:close/>
                  <a:moveTo>
                    <a:pt x="59" y="74"/>
                  </a:moveTo>
                  <a:lnTo>
                    <a:pt x="59" y="74"/>
                  </a:lnTo>
                  <a:lnTo>
                    <a:pt x="58" y="73"/>
                  </a:lnTo>
                  <a:lnTo>
                    <a:pt x="59" y="74"/>
                  </a:lnTo>
                  <a:close/>
                  <a:moveTo>
                    <a:pt x="57" y="73"/>
                  </a:moveTo>
                  <a:cubicBezTo>
                    <a:pt x="57" y="73"/>
                    <a:pt x="57" y="73"/>
                    <a:pt x="57" y="73"/>
                  </a:cubicBezTo>
                  <a:lnTo>
                    <a:pt x="59" y="74"/>
                  </a:lnTo>
                  <a:cubicBezTo>
                    <a:pt x="59" y="74"/>
                    <a:pt x="59" y="74"/>
                    <a:pt x="59" y="74"/>
                  </a:cubicBezTo>
                  <a:lnTo>
                    <a:pt x="57" y="73"/>
                  </a:lnTo>
                  <a:close/>
                  <a:moveTo>
                    <a:pt x="59" y="74"/>
                  </a:moveTo>
                  <a:lnTo>
                    <a:pt x="59" y="74"/>
                  </a:lnTo>
                  <a:lnTo>
                    <a:pt x="58" y="73"/>
                  </a:lnTo>
                  <a:lnTo>
                    <a:pt x="59" y="74"/>
                  </a:lnTo>
                  <a:close/>
                  <a:moveTo>
                    <a:pt x="57" y="73"/>
                  </a:moveTo>
                  <a:cubicBezTo>
                    <a:pt x="96" y="29"/>
                    <a:pt x="149" y="6"/>
                    <a:pt x="203" y="3"/>
                  </a:cubicBezTo>
                  <a:lnTo>
                    <a:pt x="203" y="5"/>
                  </a:lnTo>
                  <a:cubicBezTo>
                    <a:pt x="150" y="8"/>
                    <a:pt x="97" y="31"/>
                    <a:pt x="59" y="74"/>
                  </a:cubicBezTo>
                  <a:lnTo>
                    <a:pt x="57" y="73"/>
                  </a:lnTo>
                  <a:close/>
                  <a:moveTo>
                    <a:pt x="203" y="3"/>
                  </a:moveTo>
                  <a:cubicBezTo>
                    <a:pt x="257" y="0"/>
                    <a:pt x="312" y="18"/>
                    <a:pt x="355" y="57"/>
                  </a:cubicBezTo>
                  <a:lnTo>
                    <a:pt x="354" y="59"/>
                  </a:lnTo>
                  <a:cubicBezTo>
                    <a:pt x="311" y="20"/>
                    <a:pt x="257" y="3"/>
                    <a:pt x="203" y="5"/>
                  </a:cubicBezTo>
                  <a:lnTo>
                    <a:pt x="203" y="3"/>
                  </a:lnTo>
                  <a:close/>
                  <a:moveTo>
                    <a:pt x="354" y="59"/>
                  </a:moveTo>
                  <a:lnTo>
                    <a:pt x="354" y="59"/>
                  </a:lnTo>
                  <a:lnTo>
                    <a:pt x="355" y="58"/>
                  </a:lnTo>
                  <a:lnTo>
                    <a:pt x="354" y="59"/>
                  </a:lnTo>
                  <a:close/>
                  <a:moveTo>
                    <a:pt x="355" y="57"/>
                  </a:moveTo>
                  <a:lnTo>
                    <a:pt x="355" y="57"/>
                  </a:lnTo>
                  <a:lnTo>
                    <a:pt x="354" y="59"/>
                  </a:lnTo>
                  <a:lnTo>
                    <a:pt x="355" y="57"/>
                  </a:lnTo>
                  <a:close/>
                  <a:moveTo>
                    <a:pt x="354" y="59"/>
                  </a:moveTo>
                  <a:lnTo>
                    <a:pt x="354" y="59"/>
                  </a:lnTo>
                  <a:lnTo>
                    <a:pt x="355" y="58"/>
                  </a:lnTo>
                  <a:lnTo>
                    <a:pt x="354" y="59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3" name="Freeform 10"/>
            <p:cNvSpPr>
              <a:spLocks noEditPoints="1"/>
            </p:cNvSpPr>
            <p:nvPr/>
          </p:nvSpPr>
          <p:spPr bwMode="auto">
            <a:xfrm>
              <a:off x="637" y="153"/>
              <a:ext cx="4197" cy="4013"/>
            </a:xfrm>
            <a:custGeom>
              <a:avLst/>
              <a:gdLst>
                <a:gd name="T0" fmla="*/ 0 w 690"/>
                <a:gd name="T1" fmla="*/ 77635859 h 690"/>
                <a:gd name="T2" fmla="*/ 607841 w 690"/>
                <a:gd name="T3" fmla="*/ 77635859 h 690"/>
                <a:gd name="T4" fmla="*/ 0 w 690"/>
                <a:gd name="T5" fmla="*/ 77635859 h 690"/>
                <a:gd name="T6" fmla="*/ 31448261 w 690"/>
                <a:gd name="T7" fmla="*/ 22950353 h 690"/>
                <a:gd name="T8" fmla="*/ 0 w 690"/>
                <a:gd name="T9" fmla="*/ 77635859 h 690"/>
                <a:gd name="T10" fmla="*/ 106301652 w 690"/>
                <a:gd name="T11" fmla="*/ 0 h 690"/>
                <a:gd name="T12" fmla="*/ 31448261 w 690"/>
                <a:gd name="T13" fmla="*/ 22950353 h 690"/>
                <a:gd name="T14" fmla="*/ 106301652 w 690"/>
                <a:gd name="T15" fmla="*/ 0 h 690"/>
                <a:gd name="T16" fmla="*/ 106301652 w 690"/>
                <a:gd name="T17" fmla="*/ 465636 h 690"/>
                <a:gd name="T18" fmla="*/ 106301652 w 690"/>
                <a:gd name="T19" fmla="*/ 0 h 690"/>
                <a:gd name="T20" fmla="*/ 106301652 w 690"/>
                <a:gd name="T21" fmla="*/ 0 h 690"/>
                <a:gd name="T22" fmla="*/ 106301652 w 690"/>
                <a:gd name="T23" fmla="*/ 465636 h 690"/>
                <a:gd name="T24" fmla="*/ 106301652 w 690"/>
                <a:gd name="T25" fmla="*/ 0 h 690"/>
                <a:gd name="T26" fmla="*/ 181153676 w 690"/>
                <a:gd name="T27" fmla="*/ 22950353 h 690"/>
                <a:gd name="T28" fmla="*/ 106301652 w 690"/>
                <a:gd name="T29" fmla="*/ 0 h 690"/>
                <a:gd name="T30" fmla="*/ 212610263 w 690"/>
                <a:gd name="T31" fmla="*/ 77635859 h 690"/>
                <a:gd name="T32" fmla="*/ 181153676 w 690"/>
                <a:gd name="T33" fmla="*/ 22950353 h 690"/>
                <a:gd name="T34" fmla="*/ 212610263 w 690"/>
                <a:gd name="T35" fmla="*/ 77635859 h 690"/>
                <a:gd name="T36" fmla="*/ 212002422 w 690"/>
                <a:gd name="T37" fmla="*/ 77635859 h 690"/>
                <a:gd name="T38" fmla="*/ 212610263 w 690"/>
                <a:gd name="T39" fmla="*/ 77635859 h 690"/>
                <a:gd name="T40" fmla="*/ 212610263 w 690"/>
                <a:gd name="T41" fmla="*/ 77635859 h 690"/>
                <a:gd name="T42" fmla="*/ 212002422 w 690"/>
                <a:gd name="T43" fmla="*/ 77635859 h 690"/>
                <a:gd name="T44" fmla="*/ 212610263 w 690"/>
                <a:gd name="T45" fmla="*/ 77635859 h 690"/>
                <a:gd name="T46" fmla="*/ 181153676 w 690"/>
                <a:gd name="T47" fmla="*/ 132320190 h 690"/>
                <a:gd name="T48" fmla="*/ 212610263 w 690"/>
                <a:gd name="T49" fmla="*/ 77635859 h 690"/>
                <a:gd name="T50" fmla="*/ 106301652 w 690"/>
                <a:gd name="T51" fmla="*/ 155270537 h 690"/>
                <a:gd name="T52" fmla="*/ 181153676 w 690"/>
                <a:gd name="T53" fmla="*/ 132320190 h 690"/>
                <a:gd name="T54" fmla="*/ 106301652 w 690"/>
                <a:gd name="T55" fmla="*/ 155270537 h 690"/>
                <a:gd name="T56" fmla="*/ 106301652 w 690"/>
                <a:gd name="T57" fmla="*/ 154804901 h 690"/>
                <a:gd name="T58" fmla="*/ 106301652 w 690"/>
                <a:gd name="T59" fmla="*/ 155270537 h 690"/>
                <a:gd name="T60" fmla="*/ 106301652 w 690"/>
                <a:gd name="T61" fmla="*/ 155270537 h 690"/>
                <a:gd name="T62" fmla="*/ 106301652 w 690"/>
                <a:gd name="T63" fmla="*/ 154804901 h 690"/>
                <a:gd name="T64" fmla="*/ 106301652 w 690"/>
                <a:gd name="T65" fmla="*/ 155270537 h 690"/>
                <a:gd name="T66" fmla="*/ 31448261 w 690"/>
                <a:gd name="T67" fmla="*/ 132320190 h 690"/>
                <a:gd name="T68" fmla="*/ 106301652 w 690"/>
                <a:gd name="T69" fmla="*/ 155270537 h 690"/>
                <a:gd name="T70" fmla="*/ 0 w 690"/>
                <a:gd name="T71" fmla="*/ 77635859 h 690"/>
                <a:gd name="T72" fmla="*/ 31448261 w 690"/>
                <a:gd name="T73" fmla="*/ 132320190 h 690"/>
                <a:gd name="T74" fmla="*/ 0 w 690"/>
                <a:gd name="T75" fmla="*/ 77635859 h 690"/>
                <a:gd name="T76" fmla="*/ 607841 w 690"/>
                <a:gd name="T77" fmla="*/ 77635859 h 690"/>
                <a:gd name="T78" fmla="*/ 0 w 690"/>
                <a:gd name="T79" fmla="*/ 77635859 h 69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90"/>
                <a:gd name="T121" fmla="*/ 0 h 690"/>
                <a:gd name="T122" fmla="*/ 690 w 690"/>
                <a:gd name="T123" fmla="*/ 690 h 69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90" h="690">
                  <a:moveTo>
                    <a:pt x="0" y="345"/>
                  </a:moveTo>
                  <a:lnTo>
                    <a:pt x="0" y="345"/>
                  </a:lnTo>
                  <a:lnTo>
                    <a:pt x="2" y="345"/>
                  </a:lnTo>
                  <a:lnTo>
                    <a:pt x="0" y="345"/>
                  </a:lnTo>
                  <a:close/>
                  <a:moveTo>
                    <a:pt x="0" y="345"/>
                  </a:moveTo>
                  <a:cubicBezTo>
                    <a:pt x="0" y="250"/>
                    <a:pt x="38" y="163"/>
                    <a:pt x="101" y="101"/>
                  </a:cubicBezTo>
                  <a:lnTo>
                    <a:pt x="102" y="102"/>
                  </a:lnTo>
                  <a:cubicBezTo>
                    <a:pt x="40" y="165"/>
                    <a:pt x="2" y="250"/>
                    <a:pt x="2" y="345"/>
                  </a:cubicBezTo>
                  <a:lnTo>
                    <a:pt x="0" y="345"/>
                  </a:lnTo>
                  <a:close/>
                  <a:moveTo>
                    <a:pt x="101" y="101"/>
                  </a:moveTo>
                  <a:cubicBezTo>
                    <a:pt x="163" y="38"/>
                    <a:pt x="250" y="0"/>
                    <a:pt x="345" y="0"/>
                  </a:cubicBezTo>
                  <a:lnTo>
                    <a:pt x="345" y="2"/>
                  </a:lnTo>
                  <a:cubicBezTo>
                    <a:pt x="250" y="2"/>
                    <a:pt x="165" y="40"/>
                    <a:pt x="102" y="102"/>
                  </a:cubicBezTo>
                  <a:lnTo>
                    <a:pt x="101" y="101"/>
                  </a:lnTo>
                  <a:close/>
                  <a:moveTo>
                    <a:pt x="345" y="0"/>
                  </a:moveTo>
                  <a:lnTo>
                    <a:pt x="345" y="0"/>
                  </a:lnTo>
                  <a:lnTo>
                    <a:pt x="345" y="2"/>
                  </a:lnTo>
                  <a:lnTo>
                    <a:pt x="345" y="0"/>
                  </a:lnTo>
                  <a:close/>
                  <a:moveTo>
                    <a:pt x="345" y="0"/>
                  </a:moveTo>
                  <a:lnTo>
                    <a:pt x="345" y="0"/>
                  </a:lnTo>
                  <a:lnTo>
                    <a:pt x="345" y="2"/>
                  </a:lnTo>
                  <a:lnTo>
                    <a:pt x="345" y="0"/>
                  </a:lnTo>
                  <a:close/>
                  <a:moveTo>
                    <a:pt x="345" y="0"/>
                  </a:moveTo>
                  <a:cubicBezTo>
                    <a:pt x="440" y="0"/>
                    <a:pt x="527" y="38"/>
                    <a:pt x="589" y="101"/>
                  </a:cubicBezTo>
                  <a:lnTo>
                    <a:pt x="588" y="102"/>
                  </a:lnTo>
                  <a:cubicBezTo>
                    <a:pt x="525" y="40"/>
                    <a:pt x="440" y="2"/>
                    <a:pt x="345" y="2"/>
                  </a:cubicBezTo>
                  <a:lnTo>
                    <a:pt x="345" y="0"/>
                  </a:lnTo>
                  <a:close/>
                  <a:moveTo>
                    <a:pt x="589" y="101"/>
                  </a:moveTo>
                  <a:cubicBezTo>
                    <a:pt x="652" y="163"/>
                    <a:pt x="690" y="250"/>
                    <a:pt x="690" y="345"/>
                  </a:cubicBezTo>
                  <a:lnTo>
                    <a:pt x="688" y="345"/>
                  </a:lnTo>
                  <a:cubicBezTo>
                    <a:pt x="688" y="250"/>
                    <a:pt x="650" y="165"/>
                    <a:pt x="588" y="102"/>
                  </a:cubicBezTo>
                  <a:lnTo>
                    <a:pt x="589" y="101"/>
                  </a:lnTo>
                  <a:close/>
                  <a:moveTo>
                    <a:pt x="690" y="345"/>
                  </a:moveTo>
                  <a:lnTo>
                    <a:pt x="690" y="345"/>
                  </a:lnTo>
                  <a:lnTo>
                    <a:pt x="688" y="345"/>
                  </a:lnTo>
                  <a:lnTo>
                    <a:pt x="690" y="345"/>
                  </a:lnTo>
                  <a:close/>
                  <a:moveTo>
                    <a:pt x="690" y="345"/>
                  </a:moveTo>
                  <a:lnTo>
                    <a:pt x="690" y="345"/>
                  </a:lnTo>
                  <a:lnTo>
                    <a:pt x="688" y="345"/>
                  </a:lnTo>
                  <a:lnTo>
                    <a:pt x="690" y="345"/>
                  </a:lnTo>
                  <a:close/>
                  <a:moveTo>
                    <a:pt x="690" y="345"/>
                  </a:moveTo>
                  <a:cubicBezTo>
                    <a:pt x="690" y="440"/>
                    <a:pt x="652" y="527"/>
                    <a:pt x="589" y="589"/>
                  </a:cubicBezTo>
                  <a:lnTo>
                    <a:pt x="588" y="588"/>
                  </a:lnTo>
                  <a:cubicBezTo>
                    <a:pt x="650" y="525"/>
                    <a:pt x="688" y="440"/>
                    <a:pt x="688" y="345"/>
                  </a:cubicBezTo>
                  <a:lnTo>
                    <a:pt x="690" y="345"/>
                  </a:lnTo>
                  <a:close/>
                  <a:moveTo>
                    <a:pt x="589" y="589"/>
                  </a:moveTo>
                  <a:cubicBezTo>
                    <a:pt x="527" y="652"/>
                    <a:pt x="440" y="690"/>
                    <a:pt x="345" y="690"/>
                  </a:cubicBezTo>
                  <a:lnTo>
                    <a:pt x="345" y="688"/>
                  </a:lnTo>
                  <a:cubicBezTo>
                    <a:pt x="440" y="688"/>
                    <a:pt x="525" y="650"/>
                    <a:pt x="588" y="588"/>
                  </a:cubicBezTo>
                  <a:lnTo>
                    <a:pt x="589" y="589"/>
                  </a:lnTo>
                  <a:close/>
                  <a:moveTo>
                    <a:pt x="345" y="690"/>
                  </a:moveTo>
                  <a:lnTo>
                    <a:pt x="345" y="690"/>
                  </a:lnTo>
                  <a:lnTo>
                    <a:pt x="345" y="688"/>
                  </a:lnTo>
                  <a:lnTo>
                    <a:pt x="345" y="690"/>
                  </a:lnTo>
                  <a:close/>
                  <a:moveTo>
                    <a:pt x="345" y="690"/>
                  </a:moveTo>
                  <a:lnTo>
                    <a:pt x="345" y="690"/>
                  </a:lnTo>
                  <a:lnTo>
                    <a:pt x="345" y="688"/>
                  </a:lnTo>
                  <a:lnTo>
                    <a:pt x="345" y="690"/>
                  </a:lnTo>
                  <a:close/>
                  <a:moveTo>
                    <a:pt x="345" y="690"/>
                  </a:moveTo>
                  <a:cubicBezTo>
                    <a:pt x="250" y="690"/>
                    <a:pt x="163" y="652"/>
                    <a:pt x="101" y="589"/>
                  </a:cubicBezTo>
                  <a:lnTo>
                    <a:pt x="102" y="588"/>
                  </a:lnTo>
                  <a:cubicBezTo>
                    <a:pt x="165" y="650"/>
                    <a:pt x="250" y="688"/>
                    <a:pt x="345" y="688"/>
                  </a:cubicBezTo>
                  <a:lnTo>
                    <a:pt x="345" y="690"/>
                  </a:lnTo>
                  <a:close/>
                  <a:moveTo>
                    <a:pt x="101" y="589"/>
                  </a:moveTo>
                  <a:cubicBezTo>
                    <a:pt x="38" y="527"/>
                    <a:pt x="0" y="440"/>
                    <a:pt x="0" y="345"/>
                  </a:cubicBezTo>
                  <a:lnTo>
                    <a:pt x="2" y="345"/>
                  </a:lnTo>
                  <a:cubicBezTo>
                    <a:pt x="2" y="440"/>
                    <a:pt x="40" y="525"/>
                    <a:pt x="102" y="588"/>
                  </a:cubicBezTo>
                  <a:lnTo>
                    <a:pt x="101" y="589"/>
                  </a:lnTo>
                  <a:close/>
                  <a:moveTo>
                    <a:pt x="0" y="345"/>
                  </a:moveTo>
                  <a:lnTo>
                    <a:pt x="0" y="345"/>
                  </a:lnTo>
                  <a:lnTo>
                    <a:pt x="2" y="345"/>
                  </a:lnTo>
                  <a:lnTo>
                    <a:pt x="0" y="345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4" name="Freeform 11"/>
            <p:cNvSpPr>
              <a:spLocks noEditPoints="1"/>
            </p:cNvSpPr>
            <p:nvPr/>
          </p:nvSpPr>
          <p:spPr bwMode="auto">
            <a:xfrm>
              <a:off x="809" y="318"/>
              <a:ext cx="3855" cy="3684"/>
            </a:xfrm>
            <a:custGeom>
              <a:avLst/>
              <a:gdLst>
                <a:gd name="T0" fmla="*/ 0 w 634"/>
                <a:gd name="T1" fmla="*/ 70901665 h 634"/>
                <a:gd name="T2" fmla="*/ 606968 w 634"/>
                <a:gd name="T3" fmla="*/ 70901665 h 634"/>
                <a:gd name="T4" fmla="*/ 0 w 634"/>
                <a:gd name="T5" fmla="*/ 70901665 h 634"/>
                <a:gd name="T6" fmla="*/ 28907417 w 634"/>
                <a:gd name="T7" fmla="*/ 21018928 h 634"/>
                <a:gd name="T8" fmla="*/ 0 w 634"/>
                <a:gd name="T9" fmla="*/ 70901665 h 634"/>
                <a:gd name="T10" fmla="*/ 97434851 w 634"/>
                <a:gd name="T11" fmla="*/ 0 h 634"/>
                <a:gd name="T12" fmla="*/ 28907417 w 634"/>
                <a:gd name="T13" fmla="*/ 21018928 h 634"/>
                <a:gd name="T14" fmla="*/ 97434851 w 634"/>
                <a:gd name="T15" fmla="*/ 0 h 634"/>
                <a:gd name="T16" fmla="*/ 97434851 w 634"/>
                <a:gd name="T17" fmla="*/ 463992 h 634"/>
                <a:gd name="T18" fmla="*/ 97434851 w 634"/>
                <a:gd name="T19" fmla="*/ 0 h 634"/>
                <a:gd name="T20" fmla="*/ 97434851 w 634"/>
                <a:gd name="T21" fmla="*/ 0 h 634"/>
                <a:gd name="T22" fmla="*/ 97434851 w 634"/>
                <a:gd name="T23" fmla="*/ 463992 h 634"/>
                <a:gd name="T24" fmla="*/ 97434851 w 634"/>
                <a:gd name="T25" fmla="*/ 0 h 634"/>
                <a:gd name="T26" fmla="*/ 165962286 w 634"/>
                <a:gd name="T27" fmla="*/ 21018928 h 634"/>
                <a:gd name="T28" fmla="*/ 97434851 w 634"/>
                <a:gd name="T29" fmla="*/ 0 h 634"/>
                <a:gd name="T30" fmla="*/ 194869697 w 634"/>
                <a:gd name="T31" fmla="*/ 70901665 h 634"/>
                <a:gd name="T32" fmla="*/ 165962286 w 634"/>
                <a:gd name="T33" fmla="*/ 21018928 h 634"/>
                <a:gd name="T34" fmla="*/ 194869697 w 634"/>
                <a:gd name="T35" fmla="*/ 70901665 h 634"/>
                <a:gd name="T36" fmla="*/ 194262735 w 634"/>
                <a:gd name="T37" fmla="*/ 70901665 h 634"/>
                <a:gd name="T38" fmla="*/ 194869697 w 634"/>
                <a:gd name="T39" fmla="*/ 70901665 h 634"/>
                <a:gd name="T40" fmla="*/ 194869697 w 634"/>
                <a:gd name="T41" fmla="*/ 70901665 h 634"/>
                <a:gd name="T42" fmla="*/ 194262735 w 634"/>
                <a:gd name="T43" fmla="*/ 70901665 h 634"/>
                <a:gd name="T44" fmla="*/ 194869697 w 634"/>
                <a:gd name="T45" fmla="*/ 70901665 h 634"/>
                <a:gd name="T46" fmla="*/ 165962286 w 634"/>
                <a:gd name="T47" fmla="*/ 120791091 h 634"/>
                <a:gd name="T48" fmla="*/ 194869697 w 634"/>
                <a:gd name="T49" fmla="*/ 70901665 h 634"/>
                <a:gd name="T50" fmla="*/ 97434851 w 634"/>
                <a:gd name="T51" fmla="*/ 141809984 h 634"/>
                <a:gd name="T52" fmla="*/ 165962286 w 634"/>
                <a:gd name="T53" fmla="*/ 120791091 h 634"/>
                <a:gd name="T54" fmla="*/ 97434851 w 634"/>
                <a:gd name="T55" fmla="*/ 141809984 h 634"/>
                <a:gd name="T56" fmla="*/ 97434851 w 634"/>
                <a:gd name="T57" fmla="*/ 141345992 h 634"/>
                <a:gd name="T58" fmla="*/ 97434851 w 634"/>
                <a:gd name="T59" fmla="*/ 141809984 h 634"/>
                <a:gd name="T60" fmla="*/ 97434851 w 634"/>
                <a:gd name="T61" fmla="*/ 141809984 h 634"/>
                <a:gd name="T62" fmla="*/ 97434851 w 634"/>
                <a:gd name="T63" fmla="*/ 141345992 h 634"/>
                <a:gd name="T64" fmla="*/ 97434851 w 634"/>
                <a:gd name="T65" fmla="*/ 141809984 h 634"/>
                <a:gd name="T66" fmla="*/ 28907417 w 634"/>
                <a:gd name="T67" fmla="*/ 120791091 h 634"/>
                <a:gd name="T68" fmla="*/ 97434851 w 634"/>
                <a:gd name="T69" fmla="*/ 141809984 h 634"/>
                <a:gd name="T70" fmla="*/ 0 w 634"/>
                <a:gd name="T71" fmla="*/ 70901665 h 634"/>
                <a:gd name="T72" fmla="*/ 28907417 w 634"/>
                <a:gd name="T73" fmla="*/ 120791091 h 634"/>
                <a:gd name="T74" fmla="*/ 0 w 634"/>
                <a:gd name="T75" fmla="*/ 70901665 h 634"/>
                <a:gd name="T76" fmla="*/ 606968 w 634"/>
                <a:gd name="T77" fmla="*/ 70901665 h 634"/>
                <a:gd name="T78" fmla="*/ 0 w 634"/>
                <a:gd name="T79" fmla="*/ 70901665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34"/>
                <a:gd name="T121" fmla="*/ 0 h 634"/>
                <a:gd name="T122" fmla="*/ 634 w 634"/>
                <a:gd name="T123" fmla="*/ 634 h 63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34" h="634">
                  <a:moveTo>
                    <a:pt x="0" y="317"/>
                  </a:moveTo>
                  <a:lnTo>
                    <a:pt x="0" y="317"/>
                  </a:lnTo>
                  <a:lnTo>
                    <a:pt x="2" y="317"/>
                  </a:lnTo>
                  <a:lnTo>
                    <a:pt x="0" y="317"/>
                  </a:lnTo>
                  <a:close/>
                  <a:moveTo>
                    <a:pt x="0" y="317"/>
                  </a:moveTo>
                  <a:cubicBezTo>
                    <a:pt x="0" y="230"/>
                    <a:pt x="36" y="151"/>
                    <a:pt x="93" y="93"/>
                  </a:cubicBezTo>
                  <a:lnTo>
                    <a:pt x="94" y="94"/>
                  </a:lnTo>
                  <a:cubicBezTo>
                    <a:pt x="37" y="151"/>
                    <a:pt x="2" y="230"/>
                    <a:pt x="2" y="317"/>
                  </a:cubicBezTo>
                  <a:lnTo>
                    <a:pt x="0" y="317"/>
                  </a:lnTo>
                  <a:close/>
                  <a:moveTo>
                    <a:pt x="93" y="93"/>
                  </a:moveTo>
                  <a:cubicBezTo>
                    <a:pt x="151" y="36"/>
                    <a:pt x="230" y="0"/>
                    <a:pt x="317" y="0"/>
                  </a:cubicBezTo>
                  <a:lnTo>
                    <a:pt x="317" y="2"/>
                  </a:lnTo>
                  <a:cubicBezTo>
                    <a:pt x="230" y="2"/>
                    <a:pt x="151" y="37"/>
                    <a:pt x="94" y="94"/>
                  </a:cubicBezTo>
                  <a:lnTo>
                    <a:pt x="93" y="93"/>
                  </a:lnTo>
                  <a:close/>
                  <a:moveTo>
                    <a:pt x="317" y="0"/>
                  </a:moveTo>
                  <a:lnTo>
                    <a:pt x="317" y="0"/>
                  </a:lnTo>
                  <a:lnTo>
                    <a:pt x="317" y="2"/>
                  </a:lnTo>
                  <a:lnTo>
                    <a:pt x="317" y="0"/>
                  </a:lnTo>
                  <a:close/>
                  <a:moveTo>
                    <a:pt x="317" y="0"/>
                  </a:moveTo>
                  <a:lnTo>
                    <a:pt x="317" y="0"/>
                  </a:lnTo>
                  <a:lnTo>
                    <a:pt x="317" y="2"/>
                  </a:lnTo>
                  <a:lnTo>
                    <a:pt x="317" y="0"/>
                  </a:lnTo>
                  <a:close/>
                  <a:moveTo>
                    <a:pt x="317" y="0"/>
                  </a:moveTo>
                  <a:cubicBezTo>
                    <a:pt x="404" y="0"/>
                    <a:pt x="483" y="36"/>
                    <a:pt x="541" y="93"/>
                  </a:cubicBezTo>
                  <a:lnTo>
                    <a:pt x="540" y="94"/>
                  </a:lnTo>
                  <a:cubicBezTo>
                    <a:pt x="483" y="37"/>
                    <a:pt x="404" y="2"/>
                    <a:pt x="317" y="2"/>
                  </a:cubicBezTo>
                  <a:lnTo>
                    <a:pt x="317" y="0"/>
                  </a:lnTo>
                  <a:close/>
                  <a:moveTo>
                    <a:pt x="541" y="93"/>
                  </a:moveTo>
                  <a:cubicBezTo>
                    <a:pt x="598" y="151"/>
                    <a:pt x="634" y="230"/>
                    <a:pt x="634" y="317"/>
                  </a:cubicBezTo>
                  <a:lnTo>
                    <a:pt x="632" y="317"/>
                  </a:lnTo>
                  <a:cubicBezTo>
                    <a:pt x="632" y="230"/>
                    <a:pt x="597" y="151"/>
                    <a:pt x="540" y="94"/>
                  </a:cubicBezTo>
                  <a:lnTo>
                    <a:pt x="541" y="93"/>
                  </a:lnTo>
                  <a:close/>
                  <a:moveTo>
                    <a:pt x="634" y="317"/>
                  </a:moveTo>
                  <a:lnTo>
                    <a:pt x="634" y="317"/>
                  </a:lnTo>
                  <a:lnTo>
                    <a:pt x="632" y="317"/>
                  </a:lnTo>
                  <a:lnTo>
                    <a:pt x="634" y="317"/>
                  </a:lnTo>
                  <a:close/>
                  <a:moveTo>
                    <a:pt x="634" y="317"/>
                  </a:moveTo>
                  <a:lnTo>
                    <a:pt x="634" y="317"/>
                  </a:lnTo>
                  <a:lnTo>
                    <a:pt x="632" y="317"/>
                  </a:lnTo>
                  <a:lnTo>
                    <a:pt x="634" y="317"/>
                  </a:lnTo>
                  <a:close/>
                  <a:moveTo>
                    <a:pt x="634" y="317"/>
                  </a:moveTo>
                  <a:cubicBezTo>
                    <a:pt x="634" y="404"/>
                    <a:pt x="598" y="483"/>
                    <a:pt x="541" y="541"/>
                  </a:cubicBezTo>
                  <a:lnTo>
                    <a:pt x="540" y="540"/>
                  </a:lnTo>
                  <a:cubicBezTo>
                    <a:pt x="597" y="483"/>
                    <a:pt x="632" y="404"/>
                    <a:pt x="632" y="317"/>
                  </a:cubicBezTo>
                  <a:lnTo>
                    <a:pt x="634" y="317"/>
                  </a:lnTo>
                  <a:close/>
                  <a:moveTo>
                    <a:pt x="541" y="541"/>
                  </a:moveTo>
                  <a:cubicBezTo>
                    <a:pt x="483" y="598"/>
                    <a:pt x="404" y="634"/>
                    <a:pt x="317" y="634"/>
                  </a:cubicBezTo>
                  <a:lnTo>
                    <a:pt x="317" y="632"/>
                  </a:lnTo>
                  <a:cubicBezTo>
                    <a:pt x="404" y="632"/>
                    <a:pt x="483" y="597"/>
                    <a:pt x="540" y="540"/>
                  </a:cubicBezTo>
                  <a:lnTo>
                    <a:pt x="541" y="541"/>
                  </a:lnTo>
                  <a:close/>
                  <a:moveTo>
                    <a:pt x="317" y="634"/>
                  </a:moveTo>
                  <a:lnTo>
                    <a:pt x="317" y="634"/>
                  </a:lnTo>
                  <a:lnTo>
                    <a:pt x="317" y="632"/>
                  </a:lnTo>
                  <a:lnTo>
                    <a:pt x="317" y="634"/>
                  </a:lnTo>
                  <a:close/>
                  <a:moveTo>
                    <a:pt x="317" y="634"/>
                  </a:moveTo>
                  <a:lnTo>
                    <a:pt x="317" y="634"/>
                  </a:lnTo>
                  <a:lnTo>
                    <a:pt x="317" y="632"/>
                  </a:lnTo>
                  <a:lnTo>
                    <a:pt x="317" y="634"/>
                  </a:lnTo>
                  <a:close/>
                  <a:moveTo>
                    <a:pt x="317" y="634"/>
                  </a:moveTo>
                  <a:cubicBezTo>
                    <a:pt x="230" y="634"/>
                    <a:pt x="151" y="598"/>
                    <a:pt x="93" y="541"/>
                  </a:cubicBezTo>
                  <a:lnTo>
                    <a:pt x="94" y="540"/>
                  </a:lnTo>
                  <a:cubicBezTo>
                    <a:pt x="151" y="597"/>
                    <a:pt x="230" y="632"/>
                    <a:pt x="317" y="632"/>
                  </a:cubicBezTo>
                  <a:lnTo>
                    <a:pt x="317" y="634"/>
                  </a:lnTo>
                  <a:close/>
                  <a:moveTo>
                    <a:pt x="93" y="541"/>
                  </a:moveTo>
                  <a:cubicBezTo>
                    <a:pt x="36" y="483"/>
                    <a:pt x="0" y="404"/>
                    <a:pt x="0" y="317"/>
                  </a:cubicBezTo>
                  <a:lnTo>
                    <a:pt x="2" y="317"/>
                  </a:lnTo>
                  <a:cubicBezTo>
                    <a:pt x="2" y="404"/>
                    <a:pt x="37" y="483"/>
                    <a:pt x="94" y="540"/>
                  </a:cubicBezTo>
                  <a:lnTo>
                    <a:pt x="93" y="541"/>
                  </a:lnTo>
                  <a:close/>
                  <a:moveTo>
                    <a:pt x="0" y="317"/>
                  </a:moveTo>
                  <a:lnTo>
                    <a:pt x="0" y="317"/>
                  </a:lnTo>
                  <a:lnTo>
                    <a:pt x="2" y="317"/>
                  </a:lnTo>
                  <a:lnTo>
                    <a:pt x="0" y="317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5" name="Freeform 12"/>
            <p:cNvSpPr>
              <a:spLocks noEditPoints="1"/>
            </p:cNvSpPr>
            <p:nvPr/>
          </p:nvSpPr>
          <p:spPr bwMode="auto">
            <a:xfrm>
              <a:off x="576" y="96"/>
              <a:ext cx="4320" cy="4128"/>
            </a:xfrm>
            <a:custGeom>
              <a:avLst/>
              <a:gdLst>
                <a:gd name="T0" fmla="*/ 0 w 710"/>
                <a:gd name="T1" fmla="*/ 79723814 h 710"/>
                <a:gd name="T2" fmla="*/ 608627 w 710"/>
                <a:gd name="T3" fmla="*/ 79723814 h 710"/>
                <a:gd name="T4" fmla="*/ 0 w 710"/>
                <a:gd name="T5" fmla="*/ 79723814 h 710"/>
                <a:gd name="T6" fmla="*/ 32731946 w 710"/>
                <a:gd name="T7" fmla="*/ 23790588 h 710"/>
                <a:gd name="T8" fmla="*/ 0 w 710"/>
                <a:gd name="T9" fmla="*/ 79723814 h 710"/>
                <a:gd name="T10" fmla="*/ 109603225 w 710"/>
                <a:gd name="T11" fmla="*/ 0 h 710"/>
                <a:gd name="T12" fmla="*/ 32731946 w 710"/>
                <a:gd name="T13" fmla="*/ 23790588 h 710"/>
                <a:gd name="T14" fmla="*/ 109603225 w 710"/>
                <a:gd name="T15" fmla="*/ 0 h 710"/>
                <a:gd name="T16" fmla="*/ 109603225 w 710"/>
                <a:gd name="T17" fmla="*/ 465005 h 710"/>
                <a:gd name="T18" fmla="*/ 109603225 w 710"/>
                <a:gd name="T19" fmla="*/ 0 h 710"/>
                <a:gd name="T20" fmla="*/ 109603225 w 710"/>
                <a:gd name="T21" fmla="*/ 0 h 710"/>
                <a:gd name="T22" fmla="*/ 109603225 w 710"/>
                <a:gd name="T23" fmla="*/ 465005 h 710"/>
                <a:gd name="T24" fmla="*/ 109603225 w 710"/>
                <a:gd name="T25" fmla="*/ 0 h 710"/>
                <a:gd name="T26" fmla="*/ 186474510 w 710"/>
                <a:gd name="T27" fmla="*/ 23790588 h 710"/>
                <a:gd name="T28" fmla="*/ 109603225 w 710"/>
                <a:gd name="T29" fmla="*/ 0 h 710"/>
                <a:gd name="T30" fmla="*/ 219196757 w 710"/>
                <a:gd name="T31" fmla="*/ 79723814 h 710"/>
                <a:gd name="T32" fmla="*/ 186474510 w 710"/>
                <a:gd name="T33" fmla="*/ 23790588 h 710"/>
                <a:gd name="T34" fmla="*/ 219196757 w 710"/>
                <a:gd name="T35" fmla="*/ 79723814 h 710"/>
                <a:gd name="T36" fmla="*/ 218588349 w 710"/>
                <a:gd name="T37" fmla="*/ 79723814 h 710"/>
                <a:gd name="T38" fmla="*/ 219196757 w 710"/>
                <a:gd name="T39" fmla="*/ 79723814 h 710"/>
                <a:gd name="T40" fmla="*/ 219196757 w 710"/>
                <a:gd name="T41" fmla="*/ 79723814 h 710"/>
                <a:gd name="T42" fmla="*/ 218588349 w 710"/>
                <a:gd name="T43" fmla="*/ 79723814 h 710"/>
                <a:gd name="T44" fmla="*/ 219196757 w 710"/>
                <a:gd name="T45" fmla="*/ 79723814 h 710"/>
                <a:gd name="T46" fmla="*/ 186474510 w 710"/>
                <a:gd name="T47" fmla="*/ 135656801 h 710"/>
                <a:gd name="T48" fmla="*/ 219196757 w 710"/>
                <a:gd name="T49" fmla="*/ 79723814 h 710"/>
                <a:gd name="T50" fmla="*/ 109603225 w 710"/>
                <a:gd name="T51" fmla="*/ 159454489 h 710"/>
                <a:gd name="T52" fmla="*/ 186474510 w 710"/>
                <a:gd name="T53" fmla="*/ 135656801 h 710"/>
                <a:gd name="T54" fmla="*/ 109603225 w 710"/>
                <a:gd name="T55" fmla="*/ 159454489 h 710"/>
                <a:gd name="T56" fmla="*/ 109603225 w 710"/>
                <a:gd name="T57" fmla="*/ 158989286 h 710"/>
                <a:gd name="T58" fmla="*/ 109603225 w 710"/>
                <a:gd name="T59" fmla="*/ 159454489 h 710"/>
                <a:gd name="T60" fmla="*/ 109603225 w 710"/>
                <a:gd name="T61" fmla="*/ 159454489 h 710"/>
                <a:gd name="T62" fmla="*/ 109603225 w 710"/>
                <a:gd name="T63" fmla="*/ 158989286 h 710"/>
                <a:gd name="T64" fmla="*/ 109603225 w 710"/>
                <a:gd name="T65" fmla="*/ 159454489 h 710"/>
                <a:gd name="T66" fmla="*/ 32731946 w 710"/>
                <a:gd name="T67" fmla="*/ 135656801 h 710"/>
                <a:gd name="T68" fmla="*/ 109603225 w 710"/>
                <a:gd name="T69" fmla="*/ 159454489 h 710"/>
                <a:gd name="T70" fmla="*/ 0 w 710"/>
                <a:gd name="T71" fmla="*/ 79723814 h 710"/>
                <a:gd name="T72" fmla="*/ 32731946 w 710"/>
                <a:gd name="T73" fmla="*/ 135656801 h 710"/>
                <a:gd name="T74" fmla="*/ 0 w 710"/>
                <a:gd name="T75" fmla="*/ 79723814 h 710"/>
                <a:gd name="T76" fmla="*/ 608627 w 710"/>
                <a:gd name="T77" fmla="*/ 79723814 h 710"/>
                <a:gd name="T78" fmla="*/ 0 w 710"/>
                <a:gd name="T79" fmla="*/ 79723814 h 7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10"/>
                <a:gd name="T121" fmla="*/ 0 h 710"/>
                <a:gd name="T122" fmla="*/ 710 w 710"/>
                <a:gd name="T123" fmla="*/ 710 h 71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10" h="710">
                  <a:moveTo>
                    <a:pt x="0" y="355"/>
                  </a:moveTo>
                  <a:lnTo>
                    <a:pt x="0" y="355"/>
                  </a:lnTo>
                  <a:lnTo>
                    <a:pt x="2" y="355"/>
                  </a:lnTo>
                  <a:lnTo>
                    <a:pt x="0" y="355"/>
                  </a:lnTo>
                  <a:close/>
                  <a:moveTo>
                    <a:pt x="0" y="355"/>
                  </a:moveTo>
                  <a:cubicBezTo>
                    <a:pt x="0" y="257"/>
                    <a:pt x="40" y="168"/>
                    <a:pt x="104" y="104"/>
                  </a:cubicBezTo>
                  <a:lnTo>
                    <a:pt x="106" y="106"/>
                  </a:lnTo>
                  <a:cubicBezTo>
                    <a:pt x="42" y="170"/>
                    <a:pt x="2" y="258"/>
                    <a:pt x="2" y="355"/>
                  </a:cubicBezTo>
                  <a:lnTo>
                    <a:pt x="0" y="355"/>
                  </a:lnTo>
                  <a:close/>
                  <a:moveTo>
                    <a:pt x="104" y="104"/>
                  </a:moveTo>
                  <a:cubicBezTo>
                    <a:pt x="168" y="40"/>
                    <a:pt x="257" y="0"/>
                    <a:pt x="355" y="0"/>
                  </a:cubicBezTo>
                  <a:lnTo>
                    <a:pt x="355" y="2"/>
                  </a:lnTo>
                  <a:cubicBezTo>
                    <a:pt x="258" y="2"/>
                    <a:pt x="170" y="42"/>
                    <a:pt x="106" y="106"/>
                  </a:cubicBezTo>
                  <a:lnTo>
                    <a:pt x="104" y="104"/>
                  </a:lnTo>
                  <a:close/>
                  <a:moveTo>
                    <a:pt x="355" y="0"/>
                  </a:moveTo>
                  <a:lnTo>
                    <a:pt x="355" y="0"/>
                  </a:lnTo>
                  <a:lnTo>
                    <a:pt x="355" y="2"/>
                  </a:lnTo>
                  <a:lnTo>
                    <a:pt x="355" y="0"/>
                  </a:lnTo>
                  <a:close/>
                  <a:moveTo>
                    <a:pt x="355" y="0"/>
                  </a:moveTo>
                  <a:lnTo>
                    <a:pt x="355" y="0"/>
                  </a:lnTo>
                  <a:lnTo>
                    <a:pt x="355" y="2"/>
                  </a:lnTo>
                  <a:lnTo>
                    <a:pt x="355" y="0"/>
                  </a:lnTo>
                  <a:close/>
                  <a:moveTo>
                    <a:pt x="355" y="0"/>
                  </a:moveTo>
                  <a:cubicBezTo>
                    <a:pt x="453" y="0"/>
                    <a:pt x="542" y="40"/>
                    <a:pt x="606" y="104"/>
                  </a:cubicBezTo>
                  <a:lnTo>
                    <a:pt x="604" y="106"/>
                  </a:lnTo>
                  <a:cubicBezTo>
                    <a:pt x="540" y="42"/>
                    <a:pt x="452" y="2"/>
                    <a:pt x="355" y="2"/>
                  </a:cubicBezTo>
                  <a:lnTo>
                    <a:pt x="355" y="0"/>
                  </a:lnTo>
                  <a:close/>
                  <a:moveTo>
                    <a:pt x="606" y="104"/>
                  </a:moveTo>
                  <a:cubicBezTo>
                    <a:pt x="670" y="168"/>
                    <a:pt x="710" y="257"/>
                    <a:pt x="710" y="355"/>
                  </a:cubicBezTo>
                  <a:lnTo>
                    <a:pt x="708" y="355"/>
                  </a:lnTo>
                  <a:cubicBezTo>
                    <a:pt x="708" y="258"/>
                    <a:pt x="668" y="170"/>
                    <a:pt x="604" y="106"/>
                  </a:cubicBezTo>
                  <a:lnTo>
                    <a:pt x="606" y="104"/>
                  </a:lnTo>
                  <a:close/>
                  <a:moveTo>
                    <a:pt x="710" y="355"/>
                  </a:moveTo>
                  <a:lnTo>
                    <a:pt x="710" y="355"/>
                  </a:lnTo>
                  <a:lnTo>
                    <a:pt x="708" y="355"/>
                  </a:lnTo>
                  <a:lnTo>
                    <a:pt x="710" y="355"/>
                  </a:lnTo>
                  <a:close/>
                  <a:moveTo>
                    <a:pt x="710" y="355"/>
                  </a:moveTo>
                  <a:lnTo>
                    <a:pt x="710" y="355"/>
                  </a:lnTo>
                  <a:lnTo>
                    <a:pt x="708" y="355"/>
                  </a:lnTo>
                  <a:lnTo>
                    <a:pt x="710" y="355"/>
                  </a:lnTo>
                  <a:close/>
                  <a:moveTo>
                    <a:pt x="710" y="355"/>
                  </a:moveTo>
                  <a:cubicBezTo>
                    <a:pt x="710" y="453"/>
                    <a:pt x="670" y="542"/>
                    <a:pt x="606" y="606"/>
                  </a:cubicBezTo>
                  <a:lnTo>
                    <a:pt x="604" y="604"/>
                  </a:lnTo>
                  <a:cubicBezTo>
                    <a:pt x="668" y="540"/>
                    <a:pt x="708" y="452"/>
                    <a:pt x="708" y="355"/>
                  </a:cubicBezTo>
                  <a:lnTo>
                    <a:pt x="710" y="355"/>
                  </a:lnTo>
                  <a:close/>
                  <a:moveTo>
                    <a:pt x="606" y="606"/>
                  </a:moveTo>
                  <a:cubicBezTo>
                    <a:pt x="542" y="670"/>
                    <a:pt x="453" y="710"/>
                    <a:pt x="355" y="710"/>
                  </a:cubicBezTo>
                  <a:lnTo>
                    <a:pt x="355" y="708"/>
                  </a:lnTo>
                  <a:cubicBezTo>
                    <a:pt x="452" y="708"/>
                    <a:pt x="540" y="668"/>
                    <a:pt x="604" y="604"/>
                  </a:cubicBezTo>
                  <a:lnTo>
                    <a:pt x="606" y="606"/>
                  </a:lnTo>
                  <a:close/>
                  <a:moveTo>
                    <a:pt x="355" y="710"/>
                  </a:moveTo>
                  <a:lnTo>
                    <a:pt x="355" y="710"/>
                  </a:lnTo>
                  <a:lnTo>
                    <a:pt x="355" y="708"/>
                  </a:lnTo>
                  <a:lnTo>
                    <a:pt x="355" y="710"/>
                  </a:lnTo>
                  <a:close/>
                  <a:moveTo>
                    <a:pt x="355" y="710"/>
                  </a:moveTo>
                  <a:lnTo>
                    <a:pt x="355" y="710"/>
                  </a:lnTo>
                  <a:lnTo>
                    <a:pt x="355" y="708"/>
                  </a:lnTo>
                  <a:lnTo>
                    <a:pt x="355" y="710"/>
                  </a:lnTo>
                  <a:close/>
                  <a:moveTo>
                    <a:pt x="355" y="710"/>
                  </a:moveTo>
                  <a:cubicBezTo>
                    <a:pt x="257" y="710"/>
                    <a:pt x="168" y="670"/>
                    <a:pt x="104" y="606"/>
                  </a:cubicBezTo>
                  <a:lnTo>
                    <a:pt x="106" y="604"/>
                  </a:lnTo>
                  <a:cubicBezTo>
                    <a:pt x="170" y="668"/>
                    <a:pt x="258" y="708"/>
                    <a:pt x="355" y="708"/>
                  </a:cubicBezTo>
                  <a:lnTo>
                    <a:pt x="355" y="710"/>
                  </a:lnTo>
                  <a:close/>
                  <a:moveTo>
                    <a:pt x="104" y="606"/>
                  </a:moveTo>
                  <a:cubicBezTo>
                    <a:pt x="40" y="542"/>
                    <a:pt x="0" y="453"/>
                    <a:pt x="0" y="355"/>
                  </a:cubicBezTo>
                  <a:lnTo>
                    <a:pt x="2" y="355"/>
                  </a:lnTo>
                  <a:cubicBezTo>
                    <a:pt x="2" y="452"/>
                    <a:pt x="42" y="540"/>
                    <a:pt x="106" y="604"/>
                  </a:cubicBezTo>
                  <a:lnTo>
                    <a:pt x="104" y="606"/>
                  </a:lnTo>
                  <a:close/>
                  <a:moveTo>
                    <a:pt x="0" y="355"/>
                  </a:moveTo>
                  <a:lnTo>
                    <a:pt x="0" y="355"/>
                  </a:lnTo>
                  <a:lnTo>
                    <a:pt x="2" y="355"/>
                  </a:lnTo>
                  <a:lnTo>
                    <a:pt x="0" y="355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6" name="Freeform 13"/>
            <p:cNvSpPr>
              <a:spLocks noEditPoints="1"/>
            </p:cNvSpPr>
            <p:nvPr/>
          </p:nvSpPr>
          <p:spPr bwMode="auto">
            <a:xfrm>
              <a:off x="2172" y="533"/>
              <a:ext cx="1032" cy="405"/>
            </a:xfrm>
            <a:custGeom>
              <a:avLst/>
              <a:gdLst>
                <a:gd name="T0" fmla="*/ 51700432 w 170"/>
                <a:gd name="T1" fmla="*/ 4349908 h 70"/>
                <a:gd name="T2" fmla="*/ 31327957 w 170"/>
                <a:gd name="T3" fmla="*/ 4123519 h 70"/>
                <a:gd name="T4" fmla="*/ 31633532 w 170"/>
                <a:gd name="T5" fmla="*/ 1952031 h 70"/>
                <a:gd name="T6" fmla="*/ 33735795 w 170"/>
                <a:gd name="T7" fmla="*/ 227558 h 70"/>
                <a:gd name="T8" fmla="*/ 26472925 w 170"/>
                <a:gd name="T9" fmla="*/ 0 h 70"/>
                <a:gd name="T10" fmla="*/ 23718784 w 170"/>
                <a:gd name="T11" fmla="*/ 1536211 h 70"/>
                <a:gd name="T12" fmla="*/ 23718784 w 170"/>
                <a:gd name="T13" fmla="*/ 4577472 h 70"/>
                <a:gd name="T14" fmla="*/ 17618334 w 170"/>
                <a:gd name="T15" fmla="*/ 6301939 h 70"/>
                <a:gd name="T16" fmla="*/ 13363544 w 170"/>
                <a:gd name="T17" fmla="*/ 10878271 h 70"/>
                <a:gd name="T18" fmla="*/ 0 w 170"/>
                <a:gd name="T19" fmla="*/ 15229354 h 70"/>
                <a:gd name="T20" fmla="*/ 12761748 w 170"/>
                <a:gd name="T21" fmla="*/ 14780996 h 70"/>
                <a:gd name="T22" fmla="*/ 16414968 w 170"/>
                <a:gd name="T23" fmla="*/ 13504679 h 70"/>
                <a:gd name="T24" fmla="*/ 20668465 w 170"/>
                <a:gd name="T25" fmla="*/ 10016605 h 70"/>
                <a:gd name="T26" fmla="*/ 24921932 w 170"/>
                <a:gd name="T27" fmla="*/ 9562658 h 70"/>
                <a:gd name="T28" fmla="*/ 25227507 w 170"/>
                <a:gd name="T29" fmla="*/ 12415657 h 70"/>
                <a:gd name="T30" fmla="*/ 27973574 w 170"/>
                <a:gd name="T31" fmla="*/ 14366548 h 70"/>
                <a:gd name="T32" fmla="*/ 34082097 w 170"/>
                <a:gd name="T33" fmla="*/ 14366548 h 70"/>
                <a:gd name="T34" fmla="*/ 31633532 w 170"/>
                <a:gd name="T35" fmla="*/ 11967299 h 70"/>
                <a:gd name="T36" fmla="*/ 31327957 w 170"/>
                <a:gd name="T37" fmla="*/ 8927415 h 70"/>
                <a:gd name="T38" fmla="*/ 48946291 w 170"/>
                <a:gd name="T39" fmla="*/ 10424492 h 70"/>
                <a:gd name="T40" fmla="*/ 51700432 w 170"/>
                <a:gd name="T41" fmla="*/ 4349908 h 70"/>
                <a:gd name="T42" fmla="*/ 49243835 w 170"/>
                <a:gd name="T43" fmla="*/ 5212749 h 70"/>
                <a:gd name="T44" fmla="*/ 47445605 w 170"/>
                <a:gd name="T45" fmla="*/ 9342060 h 70"/>
                <a:gd name="T46" fmla="*/ 46844064 w 170"/>
                <a:gd name="T47" fmla="*/ 5886120 h 70"/>
                <a:gd name="T48" fmla="*/ 36480538 w 170"/>
                <a:gd name="T49" fmla="*/ 6301939 h 70"/>
                <a:gd name="T50" fmla="*/ 46547850 w 170"/>
                <a:gd name="T51" fmla="*/ 7391169 h 70"/>
                <a:gd name="T52" fmla="*/ 36786114 w 170"/>
                <a:gd name="T53" fmla="*/ 6975350 h 70"/>
                <a:gd name="T54" fmla="*/ 45590579 w 170"/>
                <a:gd name="T55" fmla="*/ 9153798 h 70"/>
                <a:gd name="T56" fmla="*/ 36480538 w 170"/>
                <a:gd name="T57" fmla="*/ 7617390 h 70"/>
                <a:gd name="T58" fmla="*/ 31633532 w 170"/>
                <a:gd name="T59" fmla="*/ 5886120 h 70"/>
                <a:gd name="T60" fmla="*/ 23718784 w 170"/>
                <a:gd name="T61" fmla="*/ 6301939 h 70"/>
                <a:gd name="T62" fmla="*/ 31031997 w 170"/>
                <a:gd name="T63" fmla="*/ 6975350 h 70"/>
                <a:gd name="T64" fmla="*/ 23718784 w 170"/>
                <a:gd name="T65" fmla="*/ 7617390 h 70"/>
                <a:gd name="T66" fmla="*/ 30726386 w 170"/>
                <a:gd name="T67" fmla="*/ 8252835 h 70"/>
                <a:gd name="T68" fmla="*/ 23718784 w 170"/>
                <a:gd name="T69" fmla="*/ 8064574 h 70"/>
                <a:gd name="T70" fmla="*/ 19769575 w 170"/>
                <a:gd name="T71" fmla="*/ 8699817 h 70"/>
                <a:gd name="T72" fmla="*/ 15210496 w 170"/>
                <a:gd name="T73" fmla="*/ 12415657 h 70"/>
                <a:gd name="T74" fmla="*/ 9110047 w 170"/>
                <a:gd name="T75" fmla="*/ 13277323 h 70"/>
                <a:gd name="T76" fmla="*/ 4253461 w 170"/>
                <a:gd name="T77" fmla="*/ 14366548 h 70"/>
                <a:gd name="T78" fmla="*/ 29778512 w 170"/>
                <a:gd name="T79" fmla="*/ 1089224 h 70"/>
                <a:gd name="T80" fmla="*/ 26777170 w 170"/>
                <a:gd name="T81" fmla="*/ 1089224 h 70"/>
                <a:gd name="T82" fmla="*/ 29176941 w 170"/>
                <a:gd name="T83" fmla="*/ 3902927 h 70"/>
                <a:gd name="T84" fmla="*/ 28879397 w 170"/>
                <a:gd name="T85" fmla="*/ 2178252 h 70"/>
                <a:gd name="T86" fmla="*/ 25525051 w 170"/>
                <a:gd name="T87" fmla="*/ 3714666 h 70"/>
                <a:gd name="T88" fmla="*/ 25525051 w 170"/>
                <a:gd name="T89" fmla="*/ 1952031 h 70"/>
                <a:gd name="T90" fmla="*/ 31031997 w 170"/>
                <a:gd name="T91" fmla="*/ 13691968 h 70"/>
                <a:gd name="T92" fmla="*/ 29480968 w 170"/>
                <a:gd name="T93" fmla="*/ 12415657 h 70"/>
                <a:gd name="T94" fmla="*/ 28575145 w 170"/>
                <a:gd name="T95" fmla="*/ 13691968 h 70"/>
                <a:gd name="T96" fmla="*/ 27378748 w 170"/>
                <a:gd name="T97" fmla="*/ 12602744 h 70"/>
                <a:gd name="T98" fmla="*/ 29480968 w 170"/>
                <a:gd name="T99" fmla="*/ 11326427 h 70"/>
                <a:gd name="T100" fmla="*/ 29176941 w 170"/>
                <a:gd name="T101" fmla="*/ 9153798 h 70"/>
                <a:gd name="T102" fmla="*/ 27378748 w 170"/>
                <a:gd name="T103" fmla="*/ 11326427 h 70"/>
                <a:gd name="T104" fmla="*/ 27074496 w 170"/>
                <a:gd name="T105" fmla="*/ 9342060 h 70"/>
                <a:gd name="T106" fmla="*/ 14015197 w 170"/>
                <a:gd name="T107" fmla="*/ 12830105 h 70"/>
                <a:gd name="T108" fmla="*/ 13059292 w 170"/>
                <a:gd name="T109" fmla="*/ 12415657 h 70"/>
                <a:gd name="T110" fmla="*/ 12465759 w 170"/>
                <a:gd name="T111" fmla="*/ 13050899 h 70"/>
                <a:gd name="T112" fmla="*/ 13363544 w 170"/>
                <a:gd name="T113" fmla="*/ 13691968 h 70"/>
                <a:gd name="T114" fmla="*/ 14015197 w 170"/>
                <a:gd name="T115" fmla="*/ 12830105 h 70"/>
                <a:gd name="T116" fmla="*/ 4551005 w 170"/>
                <a:gd name="T117" fmla="*/ 14366548 h 70"/>
                <a:gd name="T118" fmla="*/ 8804472 w 170"/>
                <a:gd name="T119" fmla="*/ 13919329 h 70"/>
                <a:gd name="T120" fmla="*/ 15210496 w 170"/>
                <a:gd name="T121" fmla="*/ 12415657 h 70"/>
                <a:gd name="T122" fmla="*/ 20371146 w 170"/>
                <a:gd name="T123" fmla="*/ 7163605 h 7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0"/>
                <a:gd name="T187" fmla="*/ 0 h 70"/>
                <a:gd name="T188" fmla="*/ 170 w 170"/>
                <a:gd name="T189" fmla="*/ 70 h 7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0" h="70">
                  <a:moveTo>
                    <a:pt x="170" y="20"/>
                  </a:moveTo>
                  <a:lnTo>
                    <a:pt x="103" y="19"/>
                  </a:lnTo>
                  <a:lnTo>
                    <a:pt x="104" y="9"/>
                  </a:lnTo>
                  <a:lnTo>
                    <a:pt x="111" y="1"/>
                  </a:lnTo>
                  <a:lnTo>
                    <a:pt x="87" y="0"/>
                  </a:lnTo>
                  <a:lnTo>
                    <a:pt x="78" y="7"/>
                  </a:lnTo>
                  <a:lnTo>
                    <a:pt x="78" y="21"/>
                  </a:lnTo>
                  <a:cubicBezTo>
                    <a:pt x="78" y="21"/>
                    <a:pt x="63" y="22"/>
                    <a:pt x="58" y="29"/>
                  </a:cubicBezTo>
                  <a:cubicBezTo>
                    <a:pt x="52" y="36"/>
                    <a:pt x="49" y="48"/>
                    <a:pt x="44" y="50"/>
                  </a:cubicBezTo>
                  <a:cubicBezTo>
                    <a:pt x="39" y="53"/>
                    <a:pt x="0" y="70"/>
                    <a:pt x="0" y="70"/>
                  </a:cubicBezTo>
                  <a:lnTo>
                    <a:pt x="42" y="68"/>
                  </a:lnTo>
                  <a:cubicBezTo>
                    <a:pt x="47" y="67"/>
                    <a:pt x="52" y="65"/>
                    <a:pt x="54" y="62"/>
                  </a:cubicBezTo>
                  <a:cubicBezTo>
                    <a:pt x="58" y="57"/>
                    <a:pt x="65" y="47"/>
                    <a:pt x="68" y="46"/>
                  </a:cubicBezTo>
                  <a:cubicBezTo>
                    <a:pt x="72" y="45"/>
                    <a:pt x="82" y="44"/>
                    <a:pt x="82" y="44"/>
                  </a:cubicBezTo>
                  <a:lnTo>
                    <a:pt x="83" y="57"/>
                  </a:lnTo>
                  <a:lnTo>
                    <a:pt x="92" y="66"/>
                  </a:lnTo>
                  <a:lnTo>
                    <a:pt x="112" y="66"/>
                  </a:lnTo>
                  <a:lnTo>
                    <a:pt x="104" y="55"/>
                  </a:lnTo>
                  <a:lnTo>
                    <a:pt x="103" y="41"/>
                  </a:lnTo>
                  <a:lnTo>
                    <a:pt x="161" y="48"/>
                  </a:lnTo>
                  <a:lnTo>
                    <a:pt x="170" y="20"/>
                  </a:lnTo>
                  <a:close/>
                  <a:moveTo>
                    <a:pt x="162" y="24"/>
                  </a:moveTo>
                  <a:lnTo>
                    <a:pt x="156" y="43"/>
                  </a:lnTo>
                  <a:moveTo>
                    <a:pt x="154" y="27"/>
                  </a:moveTo>
                  <a:lnTo>
                    <a:pt x="120" y="29"/>
                  </a:lnTo>
                  <a:moveTo>
                    <a:pt x="153" y="34"/>
                  </a:moveTo>
                  <a:lnTo>
                    <a:pt x="121" y="32"/>
                  </a:lnTo>
                  <a:moveTo>
                    <a:pt x="150" y="42"/>
                  </a:moveTo>
                  <a:lnTo>
                    <a:pt x="120" y="35"/>
                  </a:lnTo>
                  <a:moveTo>
                    <a:pt x="104" y="27"/>
                  </a:moveTo>
                  <a:lnTo>
                    <a:pt x="78" y="29"/>
                  </a:lnTo>
                  <a:moveTo>
                    <a:pt x="102" y="32"/>
                  </a:moveTo>
                  <a:lnTo>
                    <a:pt x="78" y="35"/>
                  </a:lnTo>
                  <a:moveTo>
                    <a:pt x="101" y="38"/>
                  </a:moveTo>
                  <a:lnTo>
                    <a:pt x="78" y="37"/>
                  </a:lnTo>
                  <a:moveTo>
                    <a:pt x="65" y="40"/>
                  </a:moveTo>
                  <a:lnTo>
                    <a:pt x="50" y="57"/>
                  </a:lnTo>
                  <a:moveTo>
                    <a:pt x="30" y="61"/>
                  </a:moveTo>
                  <a:lnTo>
                    <a:pt x="14" y="66"/>
                  </a:lnTo>
                  <a:moveTo>
                    <a:pt x="98" y="5"/>
                  </a:moveTo>
                  <a:lnTo>
                    <a:pt x="88" y="5"/>
                  </a:lnTo>
                  <a:moveTo>
                    <a:pt x="96" y="18"/>
                  </a:moveTo>
                  <a:lnTo>
                    <a:pt x="95" y="10"/>
                  </a:lnTo>
                  <a:moveTo>
                    <a:pt x="84" y="17"/>
                  </a:moveTo>
                  <a:lnTo>
                    <a:pt x="84" y="9"/>
                  </a:lnTo>
                  <a:moveTo>
                    <a:pt x="102" y="63"/>
                  </a:moveTo>
                  <a:lnTo>
                    <a:pt x="97" y="57"/>
                  </a:lnTo>
                  <a:moveTo>
                    <a:pt x="94" y="63"/>
                  </a:moveTo>
                  <a:lnTo>
                    <a:pt x="90" y="58"/>
                  </a:lnTo>
                  <a:moveTo>
                    <a:pt x="97" y="52"/>
                  </a:moveTo>
                  <a:lnTo>
                    <a:pt x="96" y="42"/>
                  </a:lnTo>
                  <a:moveTo>
                    <a:pt x="90" y="52"/>
                  </a:moveTo>
                  <a:lnTo>
                    <a:pt x="89" y="43"/>
                  </a:lnTo>
                  <a:moveTo>
                    <a:pt x="46" y="59"/>
                  </a:moveTo>
                  <a:cubicBezTo>
                    <a:pt x="46" y="58"/>
                    <a:pt x="45" y="57"/>
                    <a:pt x="43" y="57"/>
                  </a:cubicBezTo>
                  <a:cubicBezTo>
                    <a:pt x="42" y="57"/>
                    <a:pt x="41" y="59"/>
                    <a:pt x="41" y="60"/>
                  </a:cubicBezTo>
                  <a:cubicBezTo>
                    <a:pt x="41" y="62"/>
                    <a:pt x="42" y="63"/>
                    <a:pt x="44" y="63"/>
                  </a:cubicBezTo>
                  <a:cubicBezTo>
                    <a:pt x="45" y="62"/>
                    <a:pt x="47" y="61"/>
                    <a:pt x="46" y="59"/>
                  </a:cubicBezTo>
                  <a:close/>
                  <a:moveTo>
                    <a:pt x="15" y="66"/>
                  </a:moveTo>
                  <a:lnTo>
                    <a:pt x="29" y="64"/>
                  </a:lnTo>
                  <a:moveTo>
                    <a:pt x="50" y="57"/>
                  </a:moveTo>
                  <a:lnTo>
                    <a:pt x="67" y="33"/>
                  </a:lnTo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7" name="Freeform 14"/>
            <p:cNvSpPr>
              <a:spLocks noEditPoints="1"/>
            </p:cNvSpPr>
            <p:nvPr/>
          </p:nvSpPr>
          <p:spPr bwMode="auto">
            <a:xfrm>
              <a:off x="2172" y="533"/>
              <a:ext cx="1032" cy="405"/>
            </a:xfrm>
            <a:custGeom>
              <a:avLst/>
              <a:gdLst>
                <a:gd name="T0" fmla="*/ 51700432 w 170"/>
                <a:gd name="T1" fmla="*/ 4349908 h 70"/>
                <a:gd name="T2" fmla="*/ 31327957 w 170"/>
                <a:gd name="T3" fmla="*/ 4123519 h 70"/>
                <a:gd name="T4" fmla="*/ 31633532 w 170"/>
                <a:gd name="T5" fmla="*/ 1952031 h 70"/>
                <a:gd name="T6" fmla="*/ 33735795 w 170"/>
                <a:gd name="T7" fmla="*/ 227558 h 70"/>
                <a:gd name="T8" fmla="*/ 26472925 w 170"/>
                <a:gd name="T9" fmla="*/ 0 h 70"/>
                <a:gd name="T10" fmla="*/ 23718784 w 170"/>
                <a:gd name="T11" fmla="*/ 1536211 h 70"/>
                <a:gd name="T12" fmla="*/ 23718784 w 170"/>
                <a:gd name="T13" fmla="*/ 4577472 h 70"/>
                <a:gd name="T14" fmla="*/ 17618334 w 170"/>
                <a:gd name="T15" fmla="*/ 6301939 h 70"/>
                <a:gd name="T16" fmla="*/ 13363544 w 170"/>
                <a:gd name="T17" fmla="*/ 10878271 h 70"/>
                <a:gd name="T18" fmla="*/ 0 w 170"/>
                <a:gd name="T19" fmla="*/ 15229354 h 70"/>
                <a:gd name="T20" fmla="*/ 12761748 w 170"/>
                <a:gd name="T21" fmla="*/ 14780996 h 70"/>
                <a:gd name="T22" fmla="*/ 16414968 w 170"/>
                <a:gd name="T23" fmla="*/ 13504679 h 70"/>
                <a:gd name="T24" fmla="*/ 20668465 w 170"/>
                <a:gd name="T25" fmla="*/ 10016605 h 70"/>
                <a:gd name="T26" fmla="*/ 24921932 w 170"/>
                <a:gd name="T27" fmla="*/ 9562658 h 70"/>
                <a:gd name="T28" fmla="*/ 25227507 w 170"/>
                <a:gd name="T29" fmla="*/ 12415657 h 70"/>
                <a:gd name="T30" fmla="*/ 27973574 w 170"/>
                <a:gd name="T31" fmla="*/ 14366548 h 70"/>
                <a:gd name="T32" fmla="*/ 34082097 w 170"/>
                <a:gd name="T33" fmla="*/ 14366548 h 70"/>
                <a:gd name="T34" fmla="*/ 31633532 w 170"/>
                <a:gd name="T35" fmla="*/ 11967299 h 70"/>
                <a:gd name="T36" fmla="*/ 31327957 w 170"/>
                <a:gd name="T37" fmla="*/ 8927415 h 70"/>
                <a:gd name="T38" fmla="*/ 48946291 w 170"/>
                <a:gd name="T39" fmla="*/ 10424492 h 70"/>
                <a:gd name="T40" fmla="*/ 51700432 w 170"/>
                <a:gd name="T41" fmla="*/ 4349908 h 70"/>
                <a:gd name="T42" fmla="*/ 49243835 w 170"/>
                <a:gd name="T43" fmla="*/ 5212749 h 70"/>
                <a:gd name="T44" fmla="*/ 47445605 w 170"/>
                <a:gd name="T45" fmla="*/ 9342060 h 70"/>
                <a:gd name="T46" fmla="*/ 46844064 w 170"/>
                <a:gd name="T47" fmla="*/ 5886120 h 70"/>
                <a:gd name="T48" fmla="*/ 36480538 w 170"/>
                <a:gd name="T49" fmla="*/ 6301939 h 70"/>
                <a:gd name="T50" fmla="*/ 46547850 w 170"/>
                <a:gd name="T51" fmla="*/ 7391169 h 70"/>
                <a:gd name="T52" fmla="*/ 36786114 w 170"/>
                <a:gd name="T53" fmla="*/ 6975350 h 70"/>
                <a:gd name="T54" fmla="*/ 45590579 w 170"/>
                <a:gd name="T55" fmla="*/ 9153798 h 70"/>
                <a:gd name="T56" fmla="*/ 36480538 w 170"/>
                <a:gd name="T57" fmla="*/ 7617390 h 70"/>
                <a:gd name="T58" fmla="*/ 31633532 w 170"/>
                <a:gd name="T59" fmla="*/ 5886120 h 70"/>
                <a:gd name="T60" fmla="*/ 23718784 w 170"/>
                <a:gd name="T61" fmla="*/ 6301939 h 70"/>
                <a:gd name="T62" fmla="*/ 31031997 w 170"/>
                <a:gd name="T63" fmla="*/ 6975350 h 70"/>
                <a:gd name="T64" fmla="*/ 23718784 w 170"/>
                <a:gd name="T65" fmla="*/ 7617390 h 70"/>
                <a:gd name="T66" fmla="*/ 30726386 w 170"/>
                <a:gd name="T67" fmla="*/ 8252835 h 70"/>
                <a:gd name="T68" fmla="*/ 23718784 w 170"/>
                <a:gd name="T69" fmla="*/ 8064574 h 70"/>
                <a:gd name="T70" fmla="*/ 19769575 w 170"/>
                <a:gd name="T71" fmla="*/ 8699817 h 70"/>
                <a:gd name="T72" fmla="*/ 15210496 w 170"/>
                <a:gd name="T73" fmla="*/ 12415657 h 70"/>
                <a:gd name="T74" fmla="*/ 9110047 w 170"/>
                <a:gd name="T75" fmla="*/ 13277323 h 70"/>
                <a:gd name="T76" fmla="*/ 4253461 w 170"/>
                <a:gd name="T77" fmla="*/ 14366548 h 70"/>
                <a:gd name="T78" fmla="*/ 29778512 w 170"/>
                <a:gd name="T79" fmla="*/ 1089224 h 70"/>
                <a:gd name="T80" fmla="*/ 26777170 w 170"/>
                <a:gd name="T81" fmla="*/ 1089224 h 70"/>
                <a:gd name="T82" fmla="*/ 29176941 w 170"/>
                <a:gd name="T83" fmla="*/ 3902927 h 70"/>
                <a:gd name="T84" fmla="*/ 28879397 w 170"/>
                <a:gd name="T85" fmla="*/ 2178252 h 70"/>
                <a:gd name="T86" fmla="*/ 25525051 w 170"/>
                <a:gd name="T87" fmla="*/ 3714666 h 70"/>
                <a:gd name="T88" fmla="*/ 25525051 w 170"/>
                <a:gd name="T89" fmla="*/ 1952031 h 70"/>
                <a:gd name="T90" fmla="*/ 31031997 w 170"/>
                <a:gd name="T91" fmla="*/ 13691968 h 70"/>
                <a:gd name="T92" fmla="*/ 29480968 w 170"/>
                <a:gd name="T93" fmla="*/ 12415657 h 70"/>
                <a:gd name="T94" fmla="*/ 28575145 w 170"/>
                <a:gd name="T95" fmla="*/ 13691968 h 70"/>
                <a:gd name="T96" fmla="*/ 27378748 w 170"/>
                <a:gd name="T97" fmla="*/ 12602744 h 70"/>
                <a:gd name="T98" fmla="*/ 29480968 w 170"/>
                <a:gd name="T99" fmla="*/ 11326427 h 70"/>
                <a:gd name="T100" fmla="*/ 29176941 w 170"/>
                <a:gd name="T101" fmla="*/ 9153798 h 70"/>
                <a:gd name="T102" fmla="*/ 27378748 w 170"/>
                <a:gd name="T103" fmla="*/ 11326427 h 70"/>
                <a:gd name="T104" fmla="*/ 27074496 w 170"/>
                <a:gd name="T105" fmla="*/ 9342060 h 70"/>
                <a:gd name="T106" fmla="*/ 14015197 w 170"/>
                <a:gd name="T107" fmla="*/ 12830105 h 70"/>
                <a:gd name="T108" fmla="*/ 13059292 w 170"/>
                <a:gd name="T109" fmla="*/ 12415657 h 70"/>
                <a:gd name="T110" fmla="*/ 12465759 w 170"/>
                <a:gd name="T111" fmla="*/ 13050899 h 70"/>
                <a:gd name="T112" fmla="*/ 13363544 w 170"/>
                <a:gd name="T113" fmla="*/ 13691968 h 70"/>
                <a:gd name="T114" fmla="*/ 14015197 w 170"/>
                <a:gd name="T115" fmla="*/ 12830105 h 70"/>
                <a:gd name="T116" fmla="*/ 4551005 w 170"/>
                <a:gd name="T117" fmla="*/ 14366548 h 70"/>
                <a:gd name="T118" fmla="*/ 8804472 w 170"/>
                <a:gd name="T119" fmla="*/ 13919329 h 70"/>
                <a:gd name="T120" fmla="*/ 15210496 w 170"/>
                <a:gd name="T121" fmla="*/ 12415657 h 70"/>
                <a:gd name="T122" fmla="*/ 20371146 w 170"/>
                <a:gd name="T123" fmla="*/ 7163605 h 7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0"/>
                <a:gd name="T187" fmla="*/ 0 h 70"/>
                <a:gd name="T188" fmla="*/ 170 w 170"/>
                <a:gd name="T189" fmla="*/ 70 h 7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0" h="70">
                  <a:moveTo>
                    <a:pt x="170" y="20"/>
                  </a:moveTo>
                  <a:lnTo>
                    <a:pt x="103" y="19"/>
                  </a:lnTo>
                  <a:lnTo>
                    <a:pt x="104" y="9"/>
                  </a:lnTo>
                  <a:lnTo>
                    <a:pt x="111" y="1"/>
                  </a:lnTo>
                  <a:lnTo>
                    <a:pt x="87" y="0"/>
                  </a:lnTo>
                  <a:lnTo>
                    <a:pt x="78" y="7"/>
                  </a:lnTo>
                  <a:lnTo>
                    <a:pt x="78" y="21"/>
                  </a:lnTo>
                  <a:cubicBezTo>
                    <a:pt x="78" y="21"/>
                    <a:pt x="63" y="22"/>
                    <a:pt x="58" y="29"/>
                  </a:cubicBezTo>
                  <a:cubicBezTo>
                    <a:pt x="52" y="36"/>
                    <a:pt x="49" y="48"/>
                    <a:pt x="44" y="50"/>
                  </a:cubicBezTo>
                  <a:cubicBezTo>
                    <a:pt x="39" y="53"/>
                    <a:pt x="0" y="70"/>
                    <a:pt x="0" y="70"/>
                  </a:cubicBezTo>
                  <a:lnTo>
                    <a:pt x="42" y="68"/>
                  </a:lnTo>
                  <a:cubicBezTo>
                    <a:pt x="47" y="67"/>
                    <a:pt x="52" y="65"/>
                    <a:pt x="54" y="62"/>
                  </a:cubicBezTo>
                  <a:cubicBezTo>
                    <a:pt x="58" y="57"/>
                    <a:pt x="65" y="47"/>
                    <a:pt x="68" y="46"/>
                  </a:cubicBezTo>
                  <a:cubicBezTo>
                    <a:pt x="72" y="45"/>
                    <a:pt x="82" y="44"/>
                    <a:pt x="82" y="44"/>
                  </a:cubicBezTo>
                  <a:lnTo>
                    <a:pt x="83" y="57"/>
                  </a:lnTo>
                  <a:lnTo>
                    <a:pt x="92" y="66"/>
                  </a:lnTo>
                  <a:lnTo>
                    <a:pt x="112" y="66"/>
                  </a:lnTo>
                  <a:lnTo>
                    <a:pt x="104" y="55"/>
                  </a:lnTo>
                  <a:lnTo>
                    <a:pt x="103" y="41"/>
                  </a:lnTo>
                  <a:lnTo>
                    <a:pt x="161" y="48"/>
                  </a:lnTo>
                  <a:lnTo>
                    <a:pt x="170" y="20"/>
                  </a:lnTo>
                  <a:close/>
                  <a:moveTo>
                    <a:pt x="162" y="24"/>
                  </a:moveTo>
                  <a:lnTo>
                    <a:pt x="156" y="43"/>
                  </a:lnTo>
                  <a:moveTo>
                    <a:pt x="154" y="27"/>
                  </a:moveTo>
                  <a:lnTo>
                    <a:pt x="120" y="29"/>
                  </a:lnTo>
                  <a:moveTo>
                    <a:pt x="153" y="34"/>
                  </a:moveTo>
                  <a:lnTo>
                    <a:pt x="121" y="32"/>
                  </a:lnTo>
                  <a:moveTo>
                    <a:pt x="150" y="42"/>
                  </a:moveTo>
                  <a:lnTo>
                    <a:pt x="120" y="35"/>
                  </a:lnTo>
                  <a:moveTo>
                    <a:pt x="104" y="27"/>
                  </a:moveTo>
                  <a:lnTo>
                    <a:pt x="78" y="29"/>
                  </a:lnTo>
                  <a:moveTo>
                    <a:pt x="102" y="32"/>
                  </a:moveTo>
                  <a:lnTo>
                    <a:pt x="78" y="35"/>
                  </a:lnTo>
                  <a:moveTo>
                    <a:pt x="101" y="38"/>
                  </a:moveTo>
                  <a:lnTo>
                    <a:pt x="78" y="37"/>
                  </a:lnTo>
                  <a:moveTo>
                    <a:pt x="65" y="40"/>
                  </a:moveTo>
                  <a:lnTo>
                    <a:pt x="50" y="57"/>
                  </a:lnTo>
                  <a:moveTo>
                    <a:pt x="30" y="61"/>
                  </a:moveTo>
                  <a:lnTo>
                    <a:pt x="14" y="66"/>
                  </a:lnTo>
                  <a:moveTo>
                    <a:pt x="98" y="5"/>
                  </a:moveTo>
                  <a:lnTo>
                    <a:pt x="88" y="5"/>
                  </a:lnTo>
                  <a:moveTo>
                    <a:pt x="96" y="18"/>
                  </a:moveTo>
                  <a:lnTo>
                    <a:pt x="95" y="10"/>
                  </a:lnTo>
                  <a:moveTo>
                    <a:pt x="84" y="17"/>
                  </a:moveTo>
                  <a:lnTo>
                    <a:pt x="84" y="9"/>
                  </a:lnTo>
                  <a:moveTo>
                    <a:pt x="102" y="63"/>
                  </a:moveTo>
                  <a:lnTo>
                    <a:pt x="97" y="57"/>
                  </a:lnTo>
                  <a:moveTo>
                    <a:pt x="94" y="63"/>
                  </a:moveTo>
                  <a:lnTo>
                    <a:pt x="90" y="58"/>
                  </a:lnTo>
                  <a:moveTo>
                    <a:pt x="97" y="52"/>
                  </a:moveTo>
                  <a:lnTo>
                    <a:pt x="96" y="42"/>
                  </a:lnTo>
                  <a:moveTo>
                    <a:pt x="90" y="52"/>
                  </a:moveTo>
                  <a:lnTo>
                    <a:pt x="89" y="43"/>
                  </a:lnTo>
                  <a:moveTo>
                    <a:pt x="46" y="59"/>
                  </a:moveTo>
                  <a:cubicBezTo>
                    <a:pt x="46" y="58"/>
                    <a:pt x="45" y="57"/>
                    <a:pt x="43" y="57"/>
                  </a:cubicBezTo>
                  <a:cubicBezTo>
                    <a:pt x="42" y="57"/>
                    <a:pt x="41" y="59"/>
                    <a:pt x="41" y="60"/>
                  </a:cubicBezTo>
                  <a:cubicBezTo>
                    <a:pt x="41" y="62"/>
                    <a:pt x="42" y="63"/>
                    <a:pt x="44" y="63"/>
                  </a:cubicBezTo>
                  <a:cubicBezTo>
                    <a:pt x="45" y="62"/>
                    <a:pt x="47" y="61"/>
                    <a:pt x="46" y="59"/>
                  </a:cubicBezTo>
                  <a:close/>
                  <a:moveTo>
                    <a:pt x="15" y="66"/>
                  </a:moveTo>
                  <a:lnTo>
                    <a:pt x="29" y="64"/>
                  </a:lnTo>
                  <a:moveTo>
                    <a:pt x="50" y="57"/>
                  </a:moveTo>
                  <a:lnTo>
                    <a:pt x="67" y="33"/>
                  </a:lnTo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8" name="Freeform 15"/>
            <p:cNvSpPr>
              <a:spLocks noEditPoints="1"/>
            </p:cNvSpPr>
            <p:nvPr/>
          </p:nvSpPr>
          <p:spPr bwMode="auto">
            <a:xfrm>
              <a:off x="1524" y="673"/>
              <a:ext cx="718" cy="817"/>
            </a:xfrm>
            <a:custGeom>
              <a:avLst/>
              <a:gdLst>
                <a:gd name="T0" fmla="*/ 33647269 w 118"/>
                <a:gd name="T1" fmla="*/ 0 h 141"/>
                <a:gd name="T2" fmla="*/ 16698848 w 118"/>
                <a:gd name="T3" fmla="*/ 8589527 h 141"/>
                <a:gd name="T4" fmla="*/ 14822240 w 118"/>
                <a:gd name="T5" fmla="*/ 6584209 h 141"/>
                <a:gd name="T6" fmla="*/ 15122540 w 118"/>
                <a:gd name="T7" fmla="*/ 4389393 h 141"/>
                <a:gd name="T8" fmla="*/ 9291096 w 118"/>
                <a:gd name="T9" fmla="*/ 7269556 h 141"/>
                <a:gd name="T10" fmla="*/ 8015095 w 118"/>
                <a:gd name="T11" fmla="*/ 9464169 h 141"/>
                <a:gd name="T12" fmla="*/ 10509889 w 118"/>
                <a:gd name="T13" fmla="*/ 12070433 h 141"/>
                <a:gd name="T14" fmla="*/ 7106076 w 118"/>
                <a:gd name="T15" fmla="*/ 16276007 h 141"/>
                <a:gd name="T16" fmla="*/ 7714794 w 118"/>
                <a:gd name="T17" fmla="*/ 21763379 h 141"/>
                <a:gd name="T18" fmla="*/ 0 w 118"/>
                <a:gd name="T19" fmla="*/ 30998770 h 141"/>
                <a:gd name="T20" fmla="*/ 10201484 w 118"/>
                <a:gd name="T21" fmla="*/ 25054794 h 141"/>
                <a:gd name="T22" fmla="*/ 12027364 w 118"/>
                <a:gd name="T23" fmla="*/ 22403606 h 141"/>
                <a:gd name="T24" fmla="*/ 12635857 w 118"/>
                <a:gd name="T25" fmla="*/ 18014213 h 141"/>
                <a:gd name="T26" fmla="*/ 15731258 w 118"/>
                <a:gd name="T27" fmla="*/ 15819600 h 141"/>
                <a:gd name="T28" fmla="*/ 18524765 w 118"/>
                <a:gd name="T29" fmla="*/ 17785435 h 141"/>
                <a:gd name="T30" fmla="*/ 22228623 w 118"/>
                <a:gd name="T31" fmla="*/ 18242984 h 141"/>
                <a:gd name="T32" fmla="*/ 27507669 w 118"/>
                <a:gd name="T33" fmla="*/ 15819600 h 141"/>
                <a:gd name="T34" fmla="*/ 23445828 w 118"/>
                <a:gd name="T35" fmla="*/ 14721622 h 141"/>
                <a:gd name="T36" fmla="*/ 20709779 w 118"/>
                <a:gd name="T37" fmla="*/ 12527982 h 141"/>
                <a:gd name="T38" fmla="*/ 36441001 w 118"/>
                <a:gd name="T39" fmla="*/ 6355229 h 141"/>
                <a:gd name="T40" fmla="*/ 33647269 w 118"/>
                <a:gd name="T41" fmla="*/ 0 h 141"/>
                <a:gd name="T42" fmla="*/ 32128431 w 118"/>
                <a:gd name="T43" fmla="*/ 1743843 h 141"/>
                <a:gd name="T44" fmla="*/ 34255987 w 118"/>
                <a:gd name="T45" fmla="*/ 5943779 h 141"/>
                <a:gd name="T46" fmla="*/ 30861873 w 118"/>
                <a:gd name="T47" fmla="*/ 3291415 h 141"/>
                <a:gd name="T48" fmla="*/ 22537034 w 118"/>
                <a:gd name="T49" fmla="*/ 8138589 h 141"/>
                <a:gd name="T50" fmla="*/ 31820020 w 118"/>
                <a:gd name="T51" fmla="*/ 4846004 h 141"/>
                <a:gd name="T52" fmla="*/ 23445828 w 118"/>
                <a:gd name="T53" fmla="*/ 8589527 h 141"/>
                <a:gd name="T54" fmla="*/ 32428732 w 118"/>
                <a:gd name="T55" fmla="*/ 6584209 h 141"/>
                <a:gd name="T56" fmla="*/ 23805144 w 118"/>
                <a:gd name="T57" fmla="*/ 9235391 h 141"/>
                <a:gd name="T58" fmla="*/ 18216354 w 118"/>
                <a:gd name="T59" fmla="*/ 9875624 h 141"/>
                <a:gd name="T60" fmla="*/ 12027364 w 118"/>
                <a:gd name="T61" fmla="*/ 13624785 h 141"/>
                <a:gd name="T62" fmla="*/ 18524765 w 118"/>
                <a:gd name="T63" fmla="*/ 11201232 h 141"/>
                <a:gd name="T64" fmla="*/ 12994954 w 118"/>
                <a:gd name="T65" fmla="*/ 14721622 h 141"/>
                <a:gd name="T66" fmla="*/ 19433522 w 118"/>
                <a:gd name="T67" fmla="*/ 12299211 h 141"/>
                <a:gd name="T68" fmla="*/ 13603666 w 118"/>
                <a:gd name="T69" fmla="*/ 14950399 h 141"/>
                <a:gd name="T70" fmla="*/ 11118346 w 118"/>
                <a:gd name="T71" fmla="*/ 17145209 h 141"/>
                <a:gd name="T72" fmla="*/ 10201484 w 118"/>
                <a:gd name="T73" fmla="*/ 22214311 h 141"/>
                <a:gd name="T74" fmla="*/ 5888872 w 118"/>
                <a:gd name="T75" fmla="*/ 25505761 h 141"/>
                <a:gd name="T76" fmla="*/ 3093813 w 118"/>
                <a:gd name="T77" fmla="*/ 28346406 h 141"/>
                <a:gd name="T78" fmla="*/ 12635857 w 118"/>
                <a:gd name="T79" fmla="*/ 6584209 h 141"/>
                <a:gd name="T80" fmla="*/ 10201484 w 118"/>
                <a:gd name="T81" fmla="*/ 7909817 h 141"/>
                <a:gd name="T82" fmla="*/ 14822240 w 118"/>
                <a:gd name="T83" fmla="*/ 9235391 h 141"/>
                <a:gd name="T84" fmla="*/ 12994954 w 118"/>
                <a:gd name="T85" fmla="*/ 7909817 h 141"/>
                <a:gd name="T86" fmla="*/ 11727057 w 118"/>
                <a:gd name="T87" fmla="*/ 10783166 h 141"/>
                <a:gd name="T88" fmla="*/ 10201484 w 118"/>
                <a:gd name="T89" fmla="*/ 9235391 h 141"/>
                <a:gd name="T90" fmla="*/ 24105225 w 118"/>
                <a:gd name="T91" fmla="*/ 16498168 h 141"/>
                <a:gd name="T92" fmla="*/ 21928541 w 118"/>
                <a:gd name="T93" fmla="*/ 16048377 h 141"/>
                <a:gd name="T94" fmla="*/ 22228623 w 118"/>
                <a:gd name="T95" fmla="*/ 17595943 h 141"/>
                <a:gd name="T96" fmla="*/ 20401331 w 118"/>
                <a:gd name="T97" fmla="*/ 17145209 h 141"/>
                <a:gd name="T98" fmla="*/ 21010049 w 118"/>
                <a:gd name="T99" fmla="*/ 15179170 h 141"/>
                <a:gd name="T100" fmla="*/ 19133477 w 118"/>
                <a:gd name="T101" fmla="*/ 13624785 h 141"/>
                <a:gd name="T102" fmla="*/ 19433522 w 118"/>
                <a:gd name="T103" fmla="*/ 16048377 h 141"/>
                <a:gd name="T104" fmla="*/ 17607861 w 118"/>
                <a:gd name="T105" fmla="*/ 14721622 h 141"/>
                <a:gd name="T106" fmla="*/ 9901177 w 118"/>
                <a:gd name="T107" fmla="*/ 23088988 h 141"/>
                <a:gd name="T108" fmla="*/ 8624920 w 118"/>
                <a:gd name="T109" fmla="*/ 23088988 h 141"/>
                <a:gd name="T110" fmla="*/ 8324875 w 118"/>
                <a:gd name="T111" fmla="*/ 23958189 h 141"/>
                <a:gd name="T112" fmla="*/ 9591397 w 118"/>
                <a:gd name="T113" fmla="*/ 23958189 h 141"/>
                <a:gd name="T114" fmla="*/ 9901177 w 118"/>
                <a:gd name="T115" fmla="*/ 23088988 h 141"/>
                <a:gd name="T116" fmla="*/ 3093813 w 118"/>
                <a:gd name="T117" fmla="*/ 28346406 h 141"/>
                <a:gd name="T118" fmla="*/ 6497590 w 118"/>
                <a:gd name="T119" fmla="*/ 26151631 h 141"/>
                <a:gd name="T120" fmla="*/ 10201484 w 118"/>
                <a:gd name="T121" fmla="*/ 21991177 h 141"/>
                <a:gd name="T122" fmla="*/ 9901177 w 118"/>
                <a:gd name="T123" fmla="*/ 15590626 h 1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8"/>
                <a:gd name="T187" fmla="*/ 0 h 141"/>
                <a:gd name="T188" fmla="*/ 118 w 118"/>
                <a:gd name="T189" fmla="*/ 141 h 14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8" h="141">
                  <a:moveTo>
                    <a:pt x="109" y="0"/>
                  </a:moveTo>
                  <a:lnTo>
                    <a:pt x="54" y="39"/>
                  </a:lnTo>
                  <a:lnTo>
                    <a:pt x="48" y="30"/>
                  </a:lnTo>
                  <a:lnTo>
                    <a:pt x="49" y="20"/>
                  </a:lnTo>
                  <a:lnTo>
                    <a:pt x="30" y="33"/>
                  </a:lnTo>
                  <a:lnTo>
                    <a:pt x="26" y="43"/>
                  </a:lnTo>
                  <a:lnTo>
                    <a:pt x="34" y="55"/>
                  </a:lnTo>
                  <a:cubicBezTo>
                    <a:pt x="34" y="55"/>
                    <a:pt x="24" y="65"/>
                    <a:pt x="23" y="74"/>
                  </a:cubicBezTo>
                  <a:cubicBezTo>
                    <a:pt x="22" y="83"/>
                    <a:pt x="27" y="94"/>
                    <a:pt x="25" y="99"/>
                  </a:cubicBezTo>
                  <a:cubicBezTo>
                    <a:pt x="22" y="104"/>
                    <a:pt x="0" y="141"/>
                    <a:pt x="0" y="141"/>
                  </a:cubicBezTo>
                  <a:lnTo>
                    <a:pt x="33" y="114"/>
                  </a:lnTo>
                  <a:cubicBezTo>
                    <a:pt x="37" y="110"/>
                    <a:pt x="39" y="106"/>
                    <a:pt x="39" y="102"/>
                  </a:cubicBezTo>
                  <a:cubicBezTo>
                    <a:pt x="40" y="96"/>
                    <a:pt x="39" y="84"/>
                    <a:pt x="41" y="82"/>
                  </a:cubicBezTo>
                  <a:cubicBezTo>
                    <a:pt x="44" y="78"/>
                    <a:pt x="51" y="72"/>
                    <a:pt x="51" y="72"/>
                  </a:cubicBezTo>
                  <a:lnTo>
                    <a:pt x="60" y="81"/>
                  </a:lnTo>
                  <a:lnTo>
                    <a:pt x="72" y="83"/>
                  </a:lnTo>
                  <a:lnTo>
                    <a:pt x="89" y="72"/>
                  </a:lnTo>
                  <a:lnTo>
                    <a:pt x="76" y="67"/>
                  </a:lnTo>
                  <a:lnTo>
                    <a:pt x="67" y="57"/>
                  </a:lnTo>
                  <a:lnTo>
                    <a:pt x="118" y="29"/>
                  </a:lnTo>
                  <a:lnTo>
                    <a:pt x="109" y="0"/>
                  </a:lnTo>
                  <a:close/>
                  <a:moveTo>
                    <a:pt x="104" y="8"/>
                  </a:moveTo>
                  <a:lnTo>
                    <a:pt x="111" y="27"/>
                  </a:lnTo>
                  <a:moveTo>
                    <a:pt x="100" y="15"/>
                  </a:moveTo>
                  <a:lnTo>
                    <a:pt x="73" y="37"/>
                  </a:lnTo>
                  <a:moveTo>
                    <a:pt x="103" y="22"/>
                  </a:moveTo>
                  <a:lnTo>
                    <a:pt x="76" y="39"/>
                  </a:lnTo>
                  <a:moveTo>
                    <a:pt x="105" y="30"/>
                  </a:moveTo>
                  <a:lnTo>
                    <a:pt x="77" y="42"/>
                  </a:lnTo>
                  <a:moveTo>
                    <a:pt x="59" y="45"/>
                  </a:moveTo>
                  <a:lnTo>
                    <a:pt x="39" y="62"/>
                  </a:lnTo>
                  <a:moveTo>
                    <a:pt x="60" y="51"/>
                  </a:moveTo>
                  <a:lnTo>
                    <a:pt x="42" y="67"/>
                  </a:lnTo>
                  <a:moveTo>
                    <a:pt x="63" y="56"/>
                  </a:moveTo>
                  <a:lnTo>
                    <a:pt x="44" y="68"/>
                  </a:lnTo>
                  <a:moveTo>
                    <a:pt x="36" y="78"/>
                  </a:moveTo>
                  <a:lnTo>
                    <a:pt x="33" y="101"/>
                  </a:lnTo>
                  <a:moveTo>
                    <a:pt x="19" y="116"/>
                  </a:moveTo>
                  <a:lnTo>
                    <a:pt x="10" y="129"/>
                  </a:lnTo>
                  <a:moveTo>
                    <a:pt x="41" y="30"/>
                  </a:moveTo>
                  <a:lnTo>
                    <a:pt x="33" y="36"/>
                  </a:lnTo>
                  <a:moveTo>
                    <a:pt x="48" y="42"/>
                  </a:moveTo>
                  <a:lnTo>
                    <a:pt x="42" y="36"/>
                  </a:lnTo>
                  <a:moveTo>
                    <a:pt x="38" y="49"/>
                  </a:moveTo>
                  <a:lnTo>
                    <a:pt x="33" y="42"/>
                  </a:lnTo>
                  <a:moveTo>
                    <a:pt x="78" y="75"/>
                  </a:moveTo>
                  <a:lnTo>
                    <a:pt x="71" y="73"/>
                  </a:lnTo>
                  <a:moveTo>
                    <a:pt x="72" y="80"/>
                  </a:moveTo>
                  <a:lnTo>
                    <a:pt x="66" y="78"/>
                  </a:lnTo>
                  <a:moveTo>
                    <a:pt x="68" y="69"/>
                  </a:moveTo>
                  <a:lnTo>
                    <a:pt x="62" y="62"/>
                  </a:lnTo>
                  <a:moveTo>
                    <a:pt x="63" y="73"/>
                  </a:moveTo>
                  <a:lnTo>
                    <a:pt x="57" y="67"/>
                  </a:lnTo>
                  <a:moveTo>
                    <a:pt x="32" y="105"/>
                  </a:moveTo>
                  <a:cubicBezTo>
                    <a:pt x="31" y="104"/>
                    <a:pt x="29" y="104"/>
                    <a:pt x="28" y="105"/>
                  </a:cubicBezTo>
                  <a:cubicBezTo>
                    <a:pt x="27" y="106"/>
                    <a:pt x="26" y="108"/>
                    <a:pt x="27" y="109"/>
                  </a:cubicBezTo>
                  <a:cubicBezTo>
                    <a:pt x="29" y="110"/>
                    <a:pt x="30" y="110"/>
                    <a:pt x="31" y="109"/>
                  </a:cubicBezTo>
                  <a:cubicBezTo>
                    <a:pt x="33" y="108"/>
                    <a:pt x="33" y="106"/>
                    <a:pt x="32" y="105"/>
                  </a:cubicBezTo>
                  <a:close/>
                  <a:moveTo>
                    <a:pt x="10" y="129"/>
                  </a:moveTo>
                  <a:lnTo>
                    <a:pt x="21" y="119"/>
                  </a:lnTo>
                  <a:moveTo>
                    <a:pt x="33" y="100"/>
                  </a:moveTo>
                  <a:lnTo>
                    <a:pt x="32" y="71"/>
                  </a:lnTo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9" name="Freeform 16"/>
            <p:cNvSpPr>
              <a:spLocks noEditPoints="1"/>
            </p:cNvSpPr>
            <p:nvPr/>
          </p:nvSpPr>
          <p:spPr bwMode="auto">
            <a:xfrm>
              <a:off x="1524" y="673"/>
              <a:ext cx="718" cy="817"/>
            </a:xfrm>
            <a:custGeom>
              <a:avLst/>
              <a:gdLst>
                <a:gd name="T0" fmla="*/ 33647269 w 118"/>
                <a:gd name="T1" fmla="*/ 0 h 141"/>
                <a:gd name="T2" fmla="*/ 16698848 w 118"/>
                <a:gd name="T3" fmla="*/ 8589527 h 141"/>
                <a:gd name="T4" fmla="*/ 14822240 w 118"/>
                <a:gd name="T5" fmla="*/ 6584209 h 141"/>
                <a:gd name="T6" fmla="*/ 15122540 w 118"/>
                <a:gd name="T7" fmla="*/ 4389393 h 141"/>
                <a:gd name="T8" fmla="*/ 9291096 w 118"/>
                <a:gd name="T9" fmla="*/ 7269556 h 141"/>
                <a:gd name="T10" fmla="*/ 8015095 w 118"/>
                <a:gd name="T11" fmla="*/ 9464169 h 141"/>
                <a:gd name="T12" fmla="*/ 10509889 w 118"/>
                <a:gd name="T13" fmla="*/ 12070433 h 141"/>
                <a:gd name="T14" fmla="*/ 7106076 w 118"/>
                <a:gd name="T15" fmla="*/ 16276007 h 141"/>
                <a:gd name="T16" fmla="*/ 7714794 w 118"/>
                <a:gd name="T17" fmla="*/ 21763379 h 141"/>
                <a:gd name="T18" fmla="*/ 0 w 118"/>
                <a:gd name="T19" fmla="*/ 30998770 h 141"/>
                <a:gd name="T20" fmla="*/ 10201484 w 118"/>
                <a:gd name="T21" fmla="*/ 25054794 h 141"/>
                <a:gd name="T22" fmla="*/ 12027364 w 118"/>
                <a:gd name="T23" fmla="*/ 22403606 h 141"/>
                <a:gd name="T24" fmla="*/ 12635857 w 118"/>
                <a:gd name="T25" fmla="*/ 18014213 h 141"/>
                <a:gd name="T26" fmla="*/ 15731258 w 118"/>
                <a:gd name="T27" fmla="*/ 15819600 h 141"/>
                <a:gd name="T28" fmla="*/ 18524765 w 118"/>
                <a:gd name="T29" fmla="*/ 17785435 h 141"/>
                <a:gd name="T30" fmla="*/ 22228623 w 118"/>
                <a:gd name="T31" fmla="*/ 18242984 h 141"/>
                <a:gd name="T32" fmla="*/ 27507669 w 118"/>
                <a:gd name="T33" fmla="*/ 15819600 h 141"/>
                <a:gd name="T34" fmla="*/ 23445828 w 118"/>
                <a:gd name="T35" fmla="*/ 14721622 h 141"/>
                <a:gd name="T36" fmla="*/ 20709779 w 118"/>
                <a:gd name="T37" fmla="*/ 12527982 h 141"/>
                <a:gd name="T38" fmla="*/ 36441001 w 118"/>
                <a:gd name="T39" fmla="*/ 6355229 h 141"/>
                <a:gd name="T40" fmla="*/ 33647269 w 118"/>
                <a:gd name="T41" fmla="*/ 0 h 141"/>
                <a:gd name="T42" fmla="*/ 32128431 w 118"/>
                <a:gd name="T43" fmla="*/ 1743843 h 141"/>
                <a:gd name="T44" fmla="*/ 34255987 w 118"/>
                <a:gd name="T45" fmla="*/ 5943779 h 141"/>
                <a:gd name="T46" fmla="*/ 30861873 w 118"/>
                <a:gd name="T47" fmla="*/ 3291415 h 141"/>
                <a:gd name="T48" fmla="*/ 22537034 w 118"/>
                <a:gd name="T49" fmla="*/ 8138589 h 141"/>
                <a:gd name="T50" fmla="*/ 31820020 w 118"/>
                <a:gd name="T51" fmla="*/ 4846004 h 141"/>
                <a:gd name="T52" fmla="*/ 23445828 w 118"/>
                <a:gd name="T53" fmla="*/ 8589527 h 141"/>
                <a:gd name="T54" fmla="*/ 32428732 w 118"/>
                <a:gd name="T55" fmla="*/ 6584209 h 141"/>
                <a:gd name="T56" fmla="*/ 23805144 w 118"/>
                <a:gd name="T57" fmla="*/ 9235391 h 141"/>
                <a:gd name="T58" fmla="*/ 18216354 w 118"/>
                <a:gd name="T59" fmla="*/ 9875624 h 141"/>
                <a:gd name="T60" fmla="*/ 12027364 w 118"/>
                <a:gd name="T61" fmla="*/ 13624785 h 141"/>
                <a:gd name="T62" fmla="*/ 18524765 w 118"/>
                <a:gd name="T63" fmla="*/ 11201232 h 141"/>
                <a:gd name="T64" fmla="*/ 12994954 w 118"/>
                <a:gd name="T65" fmla="*/ 14721622 h 141"/>
                <a:gd name="T66" fmla="*/ 19433522 w 118"/>
                <a:gd name="T67" fmla="*/ 12299211 h 141"/>
                <a:gd name="T68" fmla="*/ 13603666 w 118"/>
                <a:gd name="T69" fmla="*/ 14950399 h 141"/>
                <a:gd name="T70" fmla="*/ 11118346 w 118"/>
                <a:gd name="T71" fmla="*/ 17145209 h 141"/>
                <a:gd name="T72" fmla="*/ 10201484 w 118"/>
                <a:gd name="T73" fmla="*/ 22214311 h 141"/>
                <a:gd name="T74" fmla="*/ 5888872 w 118"/>
                <a:gd name="T75" fmla="*/ 25505761 h 141"/>
                <a:gd name="T76" fmla="*/ 3093813 w 118"/>
                <a:gd name="T77" fmla="*/ 28346406 h 141"/>
                <a:gd name="T78" fmla="*/ 12635857 w 118"/>
                <a:gd name="T79" fmla="*/ 6584209 h 141"/>
                <a:gd name="T80" fmla="*/ 10201484 w 118"/>
                <a:gd name="T81" fmla="*/ 7909817 h 141"/>
                <a:gd name="T82" fmla="*/ 14822240 w 118"/>
                <a:gd name="T83" fmla="*/ 9235391 h 141"/>
                <a:gd name="T84" fmla="*/ 12994954 w 118"/>
                <a:gd name="T85" fmla="*/ 7909817 h 141"/>
                <a:gd name="T86" fmla="*/ 11727057 w 118"/>
                <a:gd name="T87" fmla="*/ 10783166 h 141"/>
                <a:gd name="T88" fmla="*/ 10201484 w 118"/>
                <a:gd name="T89" fmla="*/ 9235391 h 141"/>
                <a:gd name="T90" fmla="*/ 24105225 w 118"/>
                <a:gd name="T91" fmla="*/ 16498168 h 141"/>
                <a:gd name="T92" fmla="*/ 21928541 w 118"/>
                <a:gd name="T93" fmla="*/ 16048377 h 141"/>
                <a:gd name="T94" fmla="*/ 22228623 w 118"/>
                <a:gd name="T95" fmla="*/ 17595943 h 141"/>
                <a:gd name="T96" fmla="*/ 20401331 w 118"/>
                <a:gd name="T97" fmla="*/ 17145209 h 141"/>
                <a:gd name="T98" fmla="*/ 21010049 w 118"/>
                <a:gd name="T99" fmla="*/ 15179170 h 141"/>
                <a:gd name="T100" fmla="*/ 19133477 w 118"/>
                <a:gd name="T101" fmla="*/ 13624785 h 141"/>
                <a:gd name="T102" fmla="*/ 19433522 w 118"/>
                <a:gd name="T103" fmla="*/ 16048377 h 141"/>
                <a:gd name="T104" fmla="*/ 17607861 w 118"/>
                <a:gd name="T105" fmla="*/ 14721622 h 141"/>
                <a:gd name="T106" fmla="*/ 9901177 w 118"/>
                <a:gd name="T107" fmla="*/ 23088988 h 141"/>
                <a:gd name="T108" fmla="*/ 8624920 w 118"/>
                <a:gd name="T109" fmla="*/ 23088988 h 141"/>
                <a:gd name="T110" fmla="*/ 8324875 w 118"/>
                <a:gd name="T111" fmla="*/ 23958189 h 141"/>
                <a:gd name="T112" fmla="*/ 9591397 w 118"/>
                <a:gd name="T113" fmla="*/ 23958189 h 141"/>
                <a:gd name="T114" fmla="*/ 9901177 w 118"/>
                <a:gd name="T115" fmla="*/ 23088988 h 141"/>
                <a:gd name="T116" fmla="*/ 3093813 w 118"/>
                <a:gd name="T117" fmla="*/ 28346406 h 141"/>
                <a:gd name="T118" fmla="*/ 6497590 w 118"/>
                <a:gd name="T119" fmla="*/ 26151631 h 141"/>
                <a:gd name="T120" fmla="*/ 10201484 w 118"/>
                <a:gd name="T121" fmla="*/ 21991177 h 141"/>
                <a:gd name="T122" fmla="*/ 9901177 w 118"/>
                <a:gd name="T123" fmla="*/ 15590626 h 1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8"/>
                <a:gd name="T187" fmla="*/ 0 h 141"/>
                <a:gd name="T188" fmla="*/ 118 w 118"/>
                <a:gd name="T189" fmla="*/ 141 h 14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8" h="141">
                  <a:moveTo>
                    <a:pt x="109" y="0"/>
                  </a:moveTo>
                  <a:lnTo>
                    <a:pt x="54" y="39"/>
                  </a:lnTo>
                  <a:lnTo>
                    <a:pt x="48" y="30"/>
                  </a:lnTo>
                  <a:lnTo>
                    <a:pt x="49" y="20"/>
                  </a:lnTo>
                  <a:lnTo>
                    <a:pt x="30" y="33"/>
                  </a:lnTo>
                  <a:lnTo>
                    <a:pt x="26" y="43"/>
                  </a:lnTo>
                  <a:lnTo>
                    <a:pt x="34" y="55"/>
                  </a:lnTo>
                  <a:cubicBezTo>
                    <a:pt x="34" y="55"/>
                    <a:pt x="24" y="65"/>
                    <a:pt x="23" y="74"/>
                  </a:cubicBezTo>
                  <a:cubicBezTo>
                    <a:pt x="22" y="83"/>
                    <a:pt x="27" y="94"/>
                    <a:pt x="25" y="99"/>
                  </a:cubicBezTo>
                  <a:cubicBezTo>
                    <a:pt x="22" y="104"/>
                    <a:pt x="0" y="141"/>
                    <a:pt x="0" y="141"/>
                  </a:cubicBezTo>
                  <a:lnTo>
                    <a:pt x="33" y="114"/>
                  </a:lnTo>
                  <a:cubicBezTo>
                    <a:pt x="37" y="110"/>
                    <a:pt x="39" y="106"/>
                    <a:pt x="39" y="102"/>
                  </a:cubicBezTo>
                  <a:cubicBezTo>
                    <a:pt x="40" y="96"/>
                    <a:pt x="39" y="84"/>
                    <a:pt x="41" y="82"/>
                  </a:cubicBezTo>
                  <a:cubicBezTo>
                    <a:pt x="44" y="78"/>
                    <a:pt x="51" y="72"/>
                    <a:pt x="51" y="72"/>
                  </a:cubicBezTo>
                  <a:lnTo>
                    <a:pt x="60" y="81"/>
                  </a:lnTo>
                  <a:lnTo>
                    <a:pt x="72" y="83"/>
                  </a:lnTo>
                  <a:lnTo>
                    <a:pt x="89" y="72"/>
                  </a:lnTo>
                  <a:lnTo>
                    <a:pt x="76" y="67"/>
                  </a:lnTo>
                  <a:lnTo>
                    <a:pt x="67" y="57"/>
                  </a:lnTo>
                  <a:lnTo>
                    <a:pt x="118" y="29"/>
                  </a:lnTo>
                  <a:lnTo>
                    <a:pt x="109" y="0"/>
                  </a:lnTo>
                  <a:close/>
                  <a:moveTo>
                    <a:pt x="104" y="8"/>
                  </a:moveTo>
                  <a:lnTo>
                    <a:pt x="111" y="27"/>
                  </a:lnTo>
                  <a:moveTo>
                    <a:pt x="100" y="15"/>
                  </a:moveTo>
                  <a:lnTo>
                    <a:pt x="73" y="37"/>
                  </a:lnTo>
                  <a:moveTo>
                    <a:pt x="103" y="22"/>
                  </a:moveTo>
                  <a:lnTo>
                    <a:pt x="76" y="39"/>
                  </a:lnTo>
                  <a:moveTo>
                    <a:pt x="105" y="30"/>
                  </a:moveTo>
                  <a:lnTo>
                    <a:pt x="77" y="42"/>
                  </a:lnTo>
                  <a:moveTo>
                    <a:pt x="59" y="45"/>
                  </a:moveTo>
                  <a:lnTo>
                    <a:pt x="39" y="62"/>
                  </a:lnTo>
                  <a:moveTo>
                    <a:pt x="60" y="51"/>
                  </a:moveTo>
                  <a:lnTo>
                    <a:pt x="42" y="67"/>
                  </a:lnTo>
                  <a:moveTo>
                    <a:pt x="63" y="56"/>
                  </a:moveTo>
                  <a:lnTo>
                    <a:pt x="44" y="68"/>
                  </a:lnTo>
                  <a:moveTo>
                    <a:pt x="36" y="78"/>
                  </a:moveTo>
                  <a:lnTo>
                    <a:pt x="33" y="101"/>
                  </a:lnTo>
                  <a:moveTo>
                    <a:pt x="19" y="116"/>
                  </a:moveTo>
                  <a:lnTo>
                    <a:pt x="10" y="129"/>
                  </a:lnTo>
                  <a:moveTo>
                    <a:pt x="41" y="30"/>
                  </a:moveTo>
                  <a:lnTo>
                    <a:pt x="33" y="36"/>
                  </a:lnTo>
                  <a:moveTo>
                    <a:pt x="48" y="42"/>
                  </a:moveTo>
                  <a:lnTo>
                    <a:pt x="42" y="36"/>
                  </a:lnTo>
                  <a:moveTo>
                    <a:pt x="38" y="49"/>
                  </a:moveTo>
                  <a:lnTo>
                    <a:pt x="33" y="42"/>
                  </a:lnTo>
                  <a:moveTo>
                    <a:pt x="78" y="75"/>
                  </a:moveTo>
                  <a:lnTo>
                    <a:pt x="71" y="73"/>
                  </a:lnTo>
                  <a:moveTo>
                    <a:pt x="72" y="80"/>
                  </a:moveTo>
                  <a:lnTo>
                    <a:pt x="66" y="78"/>
                  </a:lnTo>
                  <a:moveTo>
                    <a:pt x="68" y="69"/>
                  </a:moveTo>
                  <a:lnTo>
                    <a:pt x="62" y="62"/>
                  </a:lnTo>
                  <a:moveTo>
                    <a:pt x="63" y="73"/>
                  </a:moveTo>
                  <a:lnTo>
                    <a:pt x="57" y="67"/>
                  </a:lnTo>
                  <a:moveTo>
                    <a:pt x="32" y="105"/>
                  </a:moveTo>
                  <a:cubicBezTo>
                    <a:pt x="31" y="104"/>
                    <a:pt x="29" y="104"/>
                    <a:pt x="28" y="105"/>
                  </a:cubicBezTo>
                  <a:cubicBezTo>
                    <a:pt x="27" y="106"/>
                    <a:pt x="26" y="108"/>
                    <a:pt x="27" y="109"/>
                  </a:cubicBezTo>
                  <a:cubicBezTo>
                    <a:pt x="29" y="110"/>
                    <a:pt x="30" y="110"/>
                    <a:pt x="31" y="109"/>
                  </a:cubicBezTo>
                  <a:cubicBezTo>
                    <a:pt x="33" y="108"/>
                    <a:pt x="33" y="106"/>
                    <a:pt x="32" y="105"/>
                  </a:cubicBezTo>
                  <a:close/>
                  <a:moveTo>
                    <a:pt x="10" y="129"/>
                  </a:moveTo>
                  <a:lnTo>
                    <a:pt x="21" y="119"/>
                  </a:lnTo>
                  <a:moveTo>
                    <a:pt x="33" y="100"/>
                  </a:moveTo>
                  <a:lnTo>
                    <a:pt x="32" y="71"/>
                  </a:lnTo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0" name="Freeform 17"/>
            <p:cNvSpPr>
              <a:spLocks noEditPoints="1"/>
            </p:cNvSpPr>
            <p:nvPr/>
          </p:nvSpPr>
          <p:spPr bwMode="auto">
            <a:xfrm>
              <a:off x="1105" y="1264"/>
              <a:ext cx="432" cy="1036"/>
            </a:xfrm>
            <a:custGeom>
              <a:avLst/>
              <a:gdLst>
                <a:gd name="T0" fmla="*/ 13901657 w 71"/>
                <a:gd name="T1" fmla="*/ 0 h 178"/>
                <a:gd name="T2" fmla="*/ 7105037 w 71"/>
                <a:gd name="T3" fmla="*/ 14225712 h 178"/>
                <a:gd name="T4" fmla="*/ 4011582 w 71"/>
                <a:gd name="T5" fmla="*/ 13564808 h 178"/>
                <a:gd name="T6" fmla="*/ 2484791 w 71"/>
                <a:gd name="T7" fmla="*/ 11547483 h 178"/>
                <a:gd name="T8" fmla="*/ 0 w 71"/>
                <a:gd name="T9" fmla="*/ 16482975 h 178"/>
                <a:gd name="T10" fmla="*/ 917014 w 71"/>
                <a:gd name="T11" fmla="*/ 18774584 h 178"/>
                <a:gd name="T12" fmla="*/ 5228654 w 71"/>
                <a:gd name="T13" fmla="*/ 20136563 h 178"/>
                <a:gd name="T14" fmla="*/ 5887965 w 71"/>
                <a:gd name="T15" fmla="*/ 24878085 h 178"/>
                <a:gd name="T16" fmla="*/ 10808238 w 71"/>
                <a:gd name="T17" fmla="*/ 29386710 h 178"/>
                <a:gd name="T18" fmla="*/ 12333661 w 71"/>
                <a:gd name="T19" fmla="*/ 40233118 h 178"/>
                <a:gd name="T20" fmla="*/ 15727355 w 71"/>
                <a:gd name="T21" fmla="*/ 30982936 h 178"/>
                <a:gd name="T22" fmla="*/ 15118728 w 71"/>
                <a:gd name="T23" fmla="*/ 28024731 h 178"/>
                <a:gd name="T24" fmla="*/ 11725253 w 71"/>
                <a:gd name="T25" fmla="*/ 23944113 h 178"/>
                <a:gd name="T26" fmla="*/ 12333661 w 71"/>
                <a:gd name="T27" fmla="*/ 20797636 h 178"/>
                <a:gd name="T28" fmla="*/ 16337133 w 71"/>
                <a:gd name="T29" fmla="*/ 21265687 h 178"/>
                <a:gd name="T30" fmla="*/ 19738938 w 71"/>
                <a:gd name="T31" fmla="*/ 20136563 h 178"/>
                <a:gd name="T32" fmla="*/ 21923708 w 71"/>
                <a:gd name="T33" fmla="*/ 15587895 h 178"/>
                <a:gd name="T34" fmla="*/ 17603519 w 71"/>
                <a:gd name="T35" fmla="*/ 16717018 h 178"/>
                <a:gd name="T36" fmla="*/ 13601636 w 71"/>
                <a:gd name="T37" fmla="*/ 16056149 h 178"/>
                <a:gd name="T38" fmla="*/ 21306976 w 71"/>
                <a:gd name="T39" fmla="*/ 4080618 h 178"/>
                <a:gd name="T40" fmla="*/ 13901657 w 71"/>
                <a:gd name="T41" fmla="*/ 0 h 178"/>
                <a:gd name="T42" fmla="*/ 14210044 w 71"/>
                <a:gd name="T43" fmla="*/ 2024233 h 178"/>
                <a:gd name="T44" fmla="*/ 19130536 w 71"/>
                <a:gd name="T45" fmla="*/ 4741522 h 178"/>
                <a:gd name="T46" fmla="*/ 14210044 w 71"/>
                <a:gd name="T47" fmla="*/ 4080618 h 178"/>
                <a:gd name="T48" fmla="*/ 11416866 w 71"/>
                <a:gd name="T49" fmla="*/ 11313440 h 178"/>
                <a:gd name="T50" fmla="*/ 16037075 w 71"/>
                <a:gd name="T51" fmla="*/ 4741522 h 178"/>
                <a:gd name="T52" fmla="*/ 12333661 w 71"/>
                <a:gd name="T53" fmla="*/ 11547483 h 178"/>
                <a:gd name="T54" fmla="*/ 18213515 w 71"/>
                <a:gd name="T55" fmla="*/ 6104851 h 178"/>
                <a:gd name="T56" fmla="*/ 13293248 w 71"/>
                <a:gd name="T57" fmla="*/ 11975496 h 178"/>
                <a:gd name="T58" fmla="*/ 9281441 w 71"/>
                <a:gd name="T59" fmla="*/ 14926787 h 178"/>
                <a:gd name="T60" fmla="*/ 7713670 w 71"/>
                <a:gd name="T61" fmla="*/ 20563424 h 178"/>
                <a:gd name="T62" fmla="*/ 10808238 w 71"/>
                <a:gd name="T63" fmla="*/ 15587895 h 178"/>
                <a:gd name="T64" fmla="*/ 9281441 w 71"/>
                <a:gd name="T65" fmla="*/ 21031679 h 178"/>
                <a:gd name="T66" fmla="*/ 12633937 w 71"/>
                <a:gd name="T67" fmla="*/ 16290157 h 178"/>
                <a:gd name="T68" fmla="*/ 10198461 w 71"/>
                <a:gd name="T69" fmla="*/ 21031679 h 178"/>
                <a:gd name="T70" fmla="*/ 9890074 w 71"/>
                <a:gd name="T71" fmla="*/ 23944113 h 178"/>
                <a:gd name="T72" fmla="*/ 12992972 w 71"/>
                <a:gd name="T73" fmla="*/ 28491630 h 178"/>
                <a:gd name="T74" fmla="*/ 12333661 w 71"/>
                <a:gd name="T75" fmla="*/ 33000296 h 178"/>
                <a:gd name="T76" fmla="*/ 12333661 w 71"/>
                <a:gd name="T77" fmla="*/ 36853576 h 178"/>
                <a:gd name="T78" fmla="*/ 2484791 w 71"/>
                <a:gd name="T79" fmla="*/ 14459923 h 178"/>
                <a:gd name="T80" fmla="*/ 1525422 w 71"/>
                <a:gd name="T81" fmla="*/ 16717018 h 178"/>
                <a:gd name="T82" fmla="*/ 6188248 w 71"/>
                <a:gd name="T83" fmla="*/ 15821903 h 178"/>
                <a:gd name="T84" fmla="*/ 3401805 w 71"/>
                <a:gd name="T85" fmla="*/ 15587895 h 178"/>
                <a:gd name="T86" fmla="*/ 4620210 w 71"/>
                <a:gd name="T87" fmla="*/ 18306330 h 178"/>
                <a:gd name="T88" fmla="*/ 2484791 w 71"/>
                <a:gd name="T89" fmla="*/ 17839262 h 178"/>
                <a:gd name="T90" fmla="*/ 19738938 w 71"/>
                <a:gd name="T91" fmla="*/ 17839262 h 178"/>
                <a:gd name="T92" fmla="*/ 17603519 w 71"/>
                <a:gd name="T93" fmla="*/ 18306330 h 178"/>
                <a:gd name="T94" fmla="*/ 19130536 w 71"/>
                <a:gd name="T95" fmla="*/ 19435453 h 178"/>
                <a:gd name="T96" fmla="*/ 17303498 w 71"/>
                <a:gd name="T97" fmla="*/ 19902520 h 178"/>
                <a:gd name="T98" fmla="*/ 16037075 w 71"/>
                <a:gd name="T99" fmla="*/ 17839262 h 178"/>
                <a:gd name="T100" fmla="*/ 13293248 w 71"/>
                <a:gd name="T101" fmla="*/ 17411214 h 178"/>
                <a:gd name="T102" fmla="*/ 15727355 w 71"/>
                <a:gd name="T103" fmla="*/ 19435453 h 178"/>
                <a:gd name="T104" fmla="*/ 12992972 w 71"/>
                <a:gd name="T105" fmla="*/ 18967199 h 178"/>
                <a:gd name="T106" fmla="*/ 13601636 w 71"/>
                <a:gd name="T107" fmla="*/ 29386710 h 178"/>
                <a:gd name="T108" fmla="*/ 12633937 w 71"/>
                <a:gd name="T109" fmla="*/ 29853813 h 178"/>
                <a:gd name="T110" fmla="*/ 13293248 w 71"/>
                <a:gd name="T111" fmla="*/ 30748893 h 178"/>
                <a:gd name="T112" fmla="*/ 14210044 w 71"/>
                <a:gd name="T113" fmla="*/ 30281826 h 178"/>
                <a:gd name="T114" fmla="*/ 13601636 w 71"/>
                <a:gd name="T115" fmla="*/ 29386710 h 178"/>
                <a:gd name="T116" fmla="*/ 12633937 w 71"/>
                <a:gd name="T117" fmla="*/ 36619539 h 178"/>
                <a:gd name="T118" fmla="*/ 13293248 w 71"/>
                <a:gd name="T119" fmla="*/ 33467363 h 178"/>
                <a:gd name="T120" fmla="*/ 12992972 w 71"/>
                <a:gd name="T121" fmla="*/ 28491630 h 178"/>
                <a:gd name="T122" fmla="*/ 7713670 w 71"/>
                <a:gd name="T123" fmla="*/ 23282063 h 17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1"/>
                <a:gd name="T187" fmla="*/ 0 h 178"/>
                <a:gd name="T188" fmla="*/ 71 w 71"/>
                <a:gd name="T189" fmla="*/ 178 h 17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1" h="178">
                  <a:moveTo>
                    <a:pt x="45" y="0"/>
                  </a:moveTo>
                  <a:lnTo>
                    <a:pt x="23" y="63"/>
                  </a:lnTo>
                  <a:lnTo>
                    <a:pt x="13" y="60"/>
                  </a:lnTo>
                  <a:lnTo>
                    <a:pt x="8" y="51"/>
                  </a:lnTo>
                  <a:lnTo>
                    <a:pt x="0" y="73"/>
                  </a:lnTo>
                  <a:lnTo>
                    <a:pt x="3" y="83"/>
                  </a:lnTo>
                  <a:lnTo>
                    <a:pt x="17" y="89"/>
                  </a:lnTo>
                  <a:cubicBezTo>
                    <a:pt x="17" y="89"/>
                    <a:pt x="14" y="103"/>
                    <a:pt x="19" y="110"/>
                  </a:cubicBezTo>
                  <a:cubicBezTo>
                    <a:pt x="23" y="118"/>
                    <a:pt x="33" y="124"/>
                    <a:pt x="35" y="130"/>
                  </a:cubicBezTo>
                  <a:cubicBezTo>
                    <a:pt x="36" y="135"/>
                    <a:pt x="40" y="178"/>
                    <a:pt x="40" y="178"/>
                  </a:cubicBezTo>
                  <a:lnTo>
                    <a:pt x="51" y="137"/>
                  </a:lnTo>
                  <a:cubicBezTo>
                    <a:pt x="51" y="131"/>
                    <a:pt x="51" y="127"/>
                    <a:pt x="49" y="124"/>
                  </a:cubicBezTo>
                  <a:cubicBezTo>
                    <a:pt x="45" y="118"/>
                    <a:pt x="38" y="109"/>
                    <a:pt x="38" y="106"/>
                  </a:cubicBezTo>
                  <a:cubicBezTo>
                    <a:pt x="38" y="101"/>
                    <a:pt x="40" y="92"/>
                    <a:pt x="40" y="92"/>
                  </a:cubicBezTo>
                  <a:lnTo>
                    <a:pt x="53" y="94"/>
                  </a:lnTo>
                  <a:lnTo>
                    <a:pt x="64" y="89"/>
                  </a:lnTo>
                  <a:lnTo>
                    <a:pt x="71" y="69"/>
                  </a:lnTo>
                  <a:lnTo>
                    <a:pt x="57" y="74"/>
                  </a:lnTo>
                  <a:lnTo>
                    <a:pt x="44" y="71"/>
                  </a:lnTo>
                  <a:lnTo>
                    <a:pt x="69" y="18"/>
                  </a:lnTo>
                  <a:lnTo>
                    <a:pt x="45" y="0"/>
                  </a:lnTo>
                  <a:close/>
                  <a:moveTo>
                    <a:pt x="46" y="9"/>
                  </a:moveTo>
                  <a:lnTo>
                    <a:pt x="62" y="21"/>
                  </a:lnTo>
                  <a:moveTo>
                    <a:pt x="46" y="18"/>
                  </a:moveTo>
                  <a:lnTo>
                    <a:pt x="37" y="50"/>
                  </a:lnTo>
                  <a:moveTo>
                    <a:pt x="52" y="21"/>
                  </a:moveTo>
                  <a:lnTo>
                    <a:pt x="40" y="51"/>
                  </a:lnTo>
                  <a:moveTo>
                    <a:pt x="59" y="27"/>
                  </a:moveTo>
                  <a:lnTo>
                    <a:pt x="43" y="53"/>
                  </a:lnTo>
                  <a:moveTo>
                    <a:pt x="30" y="66"/>
                  </a:moveTo>
                  <a:lnTo>
                    <a:pt x="25" y="91"/>
                  </a:lnTo>
                  <a:moveTo>
                    <a:pt x="35" y="69"/>
                  </a:moveTo>
                  <a:lnTo>
                    <a:pt x="30" y="93"/>
                  </a:lnTo>
                  <a:moveTo>
                    <a:pt x="41" y="72"/>
                  </a:moveTo>
                  <a:lnTo>
                    <a:pt x="33" y="93"/>
                  </a:lnTo>
                  <a:moveTo>
                    <a:pt x="32" y="106"/>
                  </a:moveTo>
                  <a:lnTo>
                    <a:pt x="42" y="126"/>
                  </a:lnTo>
                  <a:moveTo>
                    <a:pt x="40" y="146"/>
                  </a:moveTo>
                  <a:lnTo>
                    <a:pt x="40" y="163"/>
                  </a:lnTo>
                  <a:moveTo>
                    <a:pt x="8" y="64"/>
                  </a:moveTo>
                  <a:lnTo>
                    <a:pt x="5" y="74"/>
                  </a:lnTo>
                  <a:moveTo>
                    <a:pt x="20" y="70"/>
                  </a:moveTo>
                  <a:lnTo>
                    <a:pt x="11" y="69"/>
                  </a:lnTo>
                  <a:moveTo>
                    <a:pt x="15" y="81"/>
                  </a:moveTo>
                  <a:lnTo>
                    <a:pt x="8" y="79"/>
                  </a:lnTo>
                  <a:moveTo>
                    <a:pt x="64" y="79"/>
                  </a:moveTo>
                  <a:lnTo>
                    <a:pt x="57" y="81"/>
                  </a:lnTo>
                  <a:moveTo>
                    <a:pt x="62" y="86"/>
                  </a:moveTo>
                  <a:lnTo>
                    <a:pt x="56" y="88"/>
                  </a:lnTo>
                  <a:moveTo>
                    <a:pt x="52" y="79"/>
                  </a:moveTo>
                  <a:lnTo>
                    <a:pt x="43" y="77"/>
                  </a:lnTo>
                  <a:moveTo>
                    <a:pt x="51" y="86"/>
                  </a:moveTo>
                  <a:lnTo>
                    <a:pt x="42" y="84"/>
                  </a:lnTo>
                  <a:moveTo>
                    <a:pt x="44" y="130"/>
                  </a:moveTo>
                  <a:cubicBezTo>
                    <a:pt x="42" y="130"/>
                    <a:pt x="41" y="131"/>
                    <a:pt x="41" y="132"/>
                  </a:cubicBezTo>
                  <a:cubicBezTo>
                    <a:pt x="40" y="134"/>
                    <a:pt x="41" y="135"/>
                    <a:pt x="43" y="136"/>
                  </a:cubicBezTo>
                  <a:cubicBezTo>
                    <a:pt x="44" y="136"/>
                    <a:pt x="46" y="135"/>
                    <a:pt x="46" y="134"/>
                  </a:cubicBezTo>
                  <a:cubicBezTo>
                    <a:pt x="46" y="132"/>
                    <a:pt x="45" y="131"/>
                    <a:pt x="44" y="130"/>
                  </a:cubicBezTo>
                  <a:close/>
                  <a:moveTo>
                    <a:pt x="41" y="162"/>
                  </a:moveTo>
                  <a:lnTo>
                    <a:pt x="43" y="148"/>
                  </a:lnTo>
                  <a:moveTo>
                    <a:pt x="42" y="126"/>
                  </a:moveTo>
                  <a:lnTo>
                    <a:pt x="25" y="103"/>
                  </a:lnTo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1" name="Freeform 18"/>
            <p:cNvSpPr>
              <a:spLocks noEditPoints="1"/>
            </p:cNvSpPr>
            <p:nvPr/>
          </p:nvSpPr>
          <p:spPr bwMode="auto">
            <a:xfrm>
              <a:off x="1098" y="1261"/>
              <a:ext cx="446" cy="1039"/>
            </a:xfrm>
            <a:custGeom>
              <a:avLst/>
              <a:gdLst>
                <a:gd name="T0" fmla="*/ 7593486 w 73"/>
                <a:gd name="T1" fmla="*/ 14456031 h 179"/>
                <a:gd name="T2" fmla="*/ 7593486 w 73"/>
                <a:gd name="T3" fmla="*/ 14225680 h 179"/>
                <a:gd name="T4" fmla="*/ 2545518 w 73"/>
                <a:gd name="T5" fmla="*/ 11549977 h 179"/>
                <a:gd name="T6" fmla="*/ 2860485 w 73"/>
                <a:gd name="T7" fmla="*/ 11549977 h 179"/>
                <a:gd name="T8" fmla="*/ 0 w 73"/>
                <a:gd name="T9" fmla="*/ 16445907 h 179"/>
                <a:gd name="T10" fmla="*/ 0 w 73"/>
                <a:gd name="T11" fmla="*/ 16445907 h 179"/>
                <a:gd name="T12" fmla="*/ 1557847 w 73"/>
                <a:gd name="T13" fmla="*/ 18666337 h 179"/>
                <a:gd name="T14" fmla="*/ 5669387 w 73"/>
                <a:gd name="T15" fmla="*/ 20003397 h 179"/>
                <a:gd name="T16" fmla="*/ 5669387 w 73"/>
                <a:gd name="T17" fmla="*/ 20003397 h 179"/>
                <a:gd name="T18" fmla="*/ 8844803 w 73"/>
                <a:gd name="T19" fmla="*/ 26658825 h 179"/>
                <a:gd name="T20" fmla="*/ 8529872 w 73"/>
                <a:gd name="T21" fmla="*/ 26889175 h 179"/>
                <a:gd name="T22" fmla="*/ 12947942 w 73"/>
                <a:gd name="T23" fmla="*/ 39777593 h 179"/>
                <a:gd name="T24" fmla="*/ 12641448 w 73"/>
                <a:gd name="T25" fmla="*/ 39546058 h 179"/>
                <a:gd name="T26" fmla="*/ 16438283 w 73"/>
                <a:gd name="T27" fmla="*/ 30671588 h 179"/>
                <a:gd name="T28" fmla="*/ 15501897 w 73"/>
                <a:gd name="T29" fmla="*/ 27765499 h 179"/>
                <a:gd name="T30" fmla="*/ 15808427 w 73"/>
                <a:gd name="T31" fmla="*/ 27535114 h 179"/>
                <a:gd name="T32" fmla="*/ 12011782 w 73"/>
                <a:gd name="T33" fmla="*/ 23785781 h 179"/>
                <a:gd name="T34" fmla="*/ 12326744 w 73"/>
                <a:gd name="T35" fmla="*/ 23785781 h 179"/>
                <a:gd name="T36" fmla="*/ 12947942 w 73"/>
                <a:gd name="T37" fmla="*/ 20458676 h 179"/>
                <a:gd name="T38" fmla="*/ 17059744 w 73"/>
                <a:gd name="T39" fmla="*/ 21111458 h 179"/>
                <a:gd name="T40" fmla="*/ 20855009 w 73"/>
                <a:gd name="T41" fmla="*/ 20003397 h 179"/>
                <a:gd name="T42" fmla="*/ 20855009 w 73"/>
                <a:gd name="T43" fmla="*/ 20003397 h 179"/>
                <a:gd name="T44" fmla="*/ 22779297 w 73"/>
                <a:gd name="T45" fmla="*/ 15793299 h 179"/>
                <a:gd name="T46" fmla="*/ 18361001 w 73"/>
                <a:gd name="T47" fmla="*/ 16676292 h 179"/>
                <a:gd name="T48" fmla="*/ 14249425 w 73"/>
                <a:gd name="T49" fmla="*/ 16215522 h 179"/>
                <a:gd name="T50" fmla="*/ 22157879 w 73"/>
                <a:gd name="T51" fmla="*/ 4203428 h 179"/>
                <a:gd name="T52" fmla="*/ 22157879 w 73"/>
                <a:gd name="T53" fmla="*/ 4012769 h 179"/>
                <a:gd name="T54" fmla="*/ 14249425 w 73"/>
                <a:gd name="T55" fmla="*/ 0 h 179"/>
                <a:gd name="T56" fmla="*/ 14565737 w 73"/>
                <a:gd name="T57" fmla="*/ 2443943 h 179"/>
                <a:gd name="T58" fmla="*/ 17059744 w 73"/>
                <a:gd name="T59" fmla="*/ 4895931 h 179"/>
                <a:gd name="T60" fmla="*/ 13934494 w 73"/>
                <a:gd name="T61" fmla="*/ 12012094 h 179"/>
                <a:gd name="T62" fmla="*/ 10139004 w 73"/>
                <a:gd name="T63" fmla="*/ 14877081 h 179"/>
                <a:gd name="T64" fmla="*/ 10768902 w 73"/>
                <a:gd name="T65" fmla="*/ 20879727 h 179"/>
                <a:gd name="T66" fmla="*/ 10139004 w 73"/>
                <a:gd name="T67" fmla="*/ 23976481 h 179"/>
                <a:gd name="T68" fmla="*/ 2860485 w 73"/>
                <a:gd name="T69" fmla="*/ 14456031 h 179"/>
                <a:gd name="T70" fmla="*/ 4111576 w 73"/>
                <a:gd name="T71" fmla="*/ 15339198 h 179"/>
                <a:gd name="T72" fmla="*/ 5047962 w 73"/>
                <a:gd name="T73" fmla="*/ 18435749 h 179"/>
                <a:gd name="T74" fmla="*/ 18361001 w 73"/>
                <a:gd name="T75" fmla="*/ 20003397 h 179"/>
                <a:gd name="T76" fmla="*/ 16744813 w 73"/>
                <a:gd name="T77" fmla="*/ 17783170 h 179"/>
                <a:gd name="T78" fmla="*/ 14249425 w 73"/>
                <a:gd name="T79" fmla="*/ 29333147 h 179"/>
                <a:gd name="T80" fmla="*/ 14249425 w 73"/>
                <a:gd name="T81" fmla="*/ 29102761 h 179"/>
                <a:gd name="T82" fmla="*/ 13934494 w 73"/>
                <a:gd name="T83" fmla="*/ 29333147 h 179"/>
                <a:gd name="T84" fmla="*/ 13934494 w 73"/>
                <a:gd name="T85" fmla="*/ 28872376 h 179"/>
                <a:gd name="T86" fmla="*/ 13262873 w 73"/>
                <a:gd name="T87" fmla="*/ 29795264 h 179"/>
                <a:gd name="T88" fmla="*/ 13262873 w 73"/>
                <a:gd name="T89" fmla="*/ 29564675 h 179"/>
                <a:gd name="T90" fmla="*/ 13628007 w 73"/>
                <a:gd name="T91" fmla="*/ 29985929 h 179"/>
                <a:gd name="T92" fmla="*/ 13934494 w 73"/>
                <a:gd name="T93" fmla="*/ 30441005 h 179"/>
                <a:gd name="T94" fmla="*/ 13934494 w 73"/>
                <a:gd name="T95" fmla="*/ 30216314 h 179"/>
                <a:gd name="T96" fmla="*/ 13934494 w 73"/>
                <a:gd name="T97" fmla="*/ 30671588 h 179"/>
                <a:gd name="T98" fmla="*/ 13934494 w 73"/>
                <a:gd name="T99" fmla="*/ 30216314 h 179"/>
                <a:gd name="T100" fmla="*/ 13934494 w 73"/>
                <a:gd name="T101" fmla="*/ 30671588 h 179"/>
                <a:gd name="T102" fmla="*/ 14565737 w 73"/>
                <a:gd name="T103" fmla="*/ 29795264 h 179"/>
                <a:gd name="T104" fmla="*/ 15187192 w 73"/>
                <a:gd name="T105" fmla="*/ 29985929 h 179"/>
                <a:gd name="T106" fmla="*/ 14565737 w 73"/>
                <a:gd name="T107" fmla="*/ 29564675 h 179"/>
                <a:gd name="T108" fmla="*/ 14565737 w 73"/>
                <a:gd name="T109" fmla="*/ 29564675 h 179"/>
                <a:gd name="T110" fmla="*/ 14249425 w 73"/>
                <a:gd name="T111" fmla="*/ 29102761 h 179"/>
                <a:gd name="T112" fmla="*/ 12947942 w 73"/>
                <a:gd name="T113" fmla="*/ 36218919 h 179"/>
                <a:gd name="T114" fmla="*/ 8214941 w 73"/>
                <a:gd name="T115" fmla="*/ 22869766 h 17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3"/>
                <a:gd name="T175" fmla="*/ 0 h 179"/>
                <a:gd name="T176" fmla="*/ 73 w 73"/>
                <a:gd name="T177" fmla="*/ 179 h 17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3" h="179">
                  <a:moveTo>
                    <a:pt x="46" y="1"/>
                  </a:moveTo>
                  <a:lnTo>
                    <a:pt x="25" y="65"/>
                  </a:lnTo>
                  <a:lnTo>
                    <a:pt x="23" y="64"/>
                  </a:lnTo>
                  <a:lnTo>
                    <a:pt x="45" y="1"/>
                  </a:lnTo>
                  <a:lnTo>
                    <a:pt x="46" y="1"/>
                  </a:lnTo>
                  <a:close/>
                  <a:moveTo>
                    <a:pt x="25" y="65"/>
                  </a:moveTo>
                  <a:lnTo>
                    <a:pt x="24" y="65"/>
                  </a:lnTo>
                  <a:lnTo>
                    <a:pt x="24" y="64"/>
                  </a:lnTo>
                  <a:lnTo>
                    <a:pt x="25" y="65"/>
                  </a:lnTo>
                  <a:close/>
                  <a:moveTo>
                    <a:pt x="24" y="65"/>
                  </a:moveTo>
                  <a:lnTo>
                    <a:pt x="14" y="62"/>
                  </a:lnTo>
                  <a:lnTo>
                    <a:pt x="14" y="60"/>
                  </a:lnTo>
                  <a:lnTo>
                    <a:pt x="24" y="64"/>
                  </a:lnTo>
                  <a:lnTo>
                    <a:pt x="24" y="65"/>
                  </a:lnTo>
                  <a:close/>
                  <a:moveTo>
                    <a:pt x="14" y="62"/>
                  </a:moveTo>
                  <a:lnTo>
                    <a:pt x="14" y="61"/>
                  </a:lnTo>
                  <a:lnTo>
                    <a:pt x="14" y="62"/>
                  </a:lnTo>
                  <a:close/>
                  <a:moveTo>
                    <a:pt x="14" y="61"/>
                  </a:moveTo>
                  <a:lnTo>
                    <a:pt x="8" y="52"/>
                  </a:lnTo>
                  <a:lnTo>
                    <a:pt x="10" y="51"/>
                  </a:lnTo>
                  <a:lnTo>
                    <a:pt x="15" y="61"/>
                  </a:lnTo>
                  <a:lnTo>
                    <a:pt x="14" y="61"/>
                  </a:lnTo>
                  <a:close/>
                  <a:moveTo>
                    <a:pt x="8" y="52"/>
                  </a:moveTo>
                  <a:lnTo>
                    <a:pt x="9" y="50"/>
                  </a:lnTo>
                  <a:lnTo>
                    <a:pt x="10" y="51"/>
                  </a:lnTo>
                  <a:lnTo>
                    <a:pt x="9" y="52"/>
                  </a:lnTo>
                  <a:lnTo>
                    <a:pt x="8" y="52"/>
                  </a:lnTo>
                  <a:close/>
                  <a:moveTo>
                    <a:pt x="10" y="52"/>
                  </a:moveTo>
                  <a:lnTo>
                    <a:pt x="2" y="74"/>
                  </a:lnTo>
                  <a:lnTo>
                    <a:pt x="0" y="74"/>
                  </a:lnTo>
                  <a:lnTo>
                    <a:pt x="8" y="52"/>
                  </a:lnTo>
                  <a:lnTo>
                    <a:pt x="10" y="52"/>
                  </a:lnTo>
                  <a:close/>
                  <a:moveTo>
                    <a:pt x="0" y="74"/>
                  </a:moveTo>
                  <a:lnTo>
                    <a:pt x="0" y="74"/>
                  </a:lnTo>
                  <a:lnTo>
                    <a:pt x="1" y="74"/>
                  </a:lnTo>
                  <a:lnTo>
                    <a:pt x="0" y="74"/>
                  </a:lnTo>
                  <a:close/>
                  <a:moveTo>
                    <a:pt x="2" y="74"/>
                  </a:moveTo>
                  <a:lnTo>
                    <a:pt x="5" y="84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2" y="74"/>
                  </a:lnTo>
                  <a:close/>
                  <a:moveTo>
                    <a:pt x="4" y="85"/>
                  </a:moveTo>
                  <a:lnTo>
                    <a:pt x="4" y="85"/>
                  </a:lnTo>
                  <a:lnTo>
                    <a:pt x="4" y="84"/>
                  </a:lnTo>
                  <a:lnTo>
                    <a:pt x="4" y="85"/>
                  </a:lnTo>
                  <a:close/>
                  <a:moveTo>
                    <a:pt x="5" y="84"/>
                  </a:moveTo>
                  <a:lnTo>
                    <a:pt x="18" y="89"/>
                  </a:lnTo>
                  <a:lnTo>
                    <a:pt x="18" y="90"/>
                  </a:lnTo>
                  <a:lnTo>
                    <a:pt x="4" y="85"/>
                  </a:lnTo>
                  <a:lnTo>
                    <a:pt x="5" y="84"/>
                  </a:lnTo>
                  <a:close/>
                  <a:moveTo>
                    <a:pt x="18" y="89"/>
                  </a:moveTo>
                  <a:lnTo>
                    <a:pt x="19" y="89"/>
                  </a:lnTo>
                  <a:lnTo>
                    <a:pt x="18" y="90"/>
                  </a:lnTo>
                  <a:lnTo>
                    <a:pt x="18" y="89"/>
                  </a:lnTo>
                  <a:close/>
                  <a:moveTo>
                    <a:pt x="18" y="90"/>
                  </a:moveTo>
                  <a:cubicBezTo>
                    <a:pt x="18" y="90"/>
                    <a:pt x="16" y="103"/>
                    <a:pt x="20" y="111"/>
                  </a:cubicBezTo>
                  <a:lnTo>
                    <a:pt x="19" y="111"/>
                  </a:lnTo>
                  <a:cubicBezTo>
                    <a:pt x="14" y="104"/>
                    <a:pt x="17" y="90"/>
                    <a:pt x="17" y="90"/>
                  </a:cubicBezTo>
                  <a:lnTo>
                    <a:pt x="18" y="90"/>
                  </a:lnTo>
                  <a:close/>
                  <a:moveTo>
                    <a:pt x="20" y="111"/>
                  </a:moveTo>
                  <a:lnTo>
                    <a:pt x="20" y="111"/>
                  </a:lnTo>
                  <a:lnTo>
                    <a:pt x="19" y="111"/>
                  </a:lnTo>
                  <a:lnTo>
                    <a:pt x="20" y="111"/>
                  </a:lnTo>
                  <a:close/>
                  <a:moveTo>
                    <a:pt x="20" y="111"/>
                  </a:moveTo>
                  <a:cubicBezTo>
                    <a:pt x="22" y="114"/>
                    <a:pt x="25" y="117"/>
                    <a:pt x="28" y="120"/>
                  </a:cubicBezTo>
                  <a:lnTo>
                    <a:pt x="27" y="121"/>
                  </a:lnTo>
                  <a:cubicBezTo>
                    <a:pt x="24" y="118"/>
                    <a:pt x="21" y="115"/>
                    <a:pt x="19" y="111"/>
                  </a:cubicBezTo>
                  <a:lnTo>
                    <a:pt x="20" y="111"/>
                  </a:lnTo>
                  <a:close/>
                  <a:moveTo>
                    <a:pt x="28" y="120"/>
                  </a:moveTo>
                  <a:cubicBezTo>
                    <a:pt x="32" y="124"/>
                    <a:pt x="36" y="127"/>
                    <a:pt x="36" y="130"/>
                  </a:cubicBezTo>
                  <a:lnTo>
                    <a:pt x="35" y="131"/>
                  </a:lnTo>
                  <a:cubicBezTo>
                    <a:pt x="34" y="128"/>
                    <a:pt x="31" y="125"/>
                    <a:pt x="27" y="121"/>
                  </a:cubicBezTo>
                  <a:lnTo>
                    <a:pt x="28" y="120"/>
                  </a:lnTo>
                  <a:close/>
                  <a:moveTo>
                    <a:pt x="36" y="130"/>
                  </a:moveTo>
                  <a:cubicBezTo>
                    <a:pt x="38" y="136"/>
                    <a:pt x="41" y="178"/>
                    <a:pt x="41" y="178"/>
                  </a:cubicBezTo>
                  <a:lnTo>
                    <a:pt x="40" y="179"/>
                  </a:lnTo>
                  <a:cubicBezTo>
                    <a:pt x="40" y="179"/>
                    <a:pt x="36" y="136"/>
                    <a:pt x="35" y="131"/>
                  </a:cubicBezTo>
                  <a:lnTo>
                    <a:pt x="36" y="130"/>
                  </a:lnTo>
                  <a:close/>
                  <a:moveTo>
                    <a:pt x="41" y="179"/>
                  </a:moveTo>
                  <a:lnTo>
                    <a:pt x="40" y="179"/>
                  </a:lnTo>
                  <a:lnTo>
                    <a:pt x="41" y="179"/>
                  </a:lnTo>
                  <a:close/>
                  <a:moveTo>
                    <a:pt x="40" y="178"/>
                  </a:moveTo>
                  <a:lnTo>
                    <a:pt x="51" y="138"/>
                  </a:lnTo>
                  <a:lnTo>
                    <a:pt x="52" y="138"/>
                  </a:lnTo>
                  <a:lnTo>
                    <a:pt x="41" y="179"/>
                  </a:lnTo>
                  <a:lnTo>
                    <a:pt x="40" y="178"/>
                  </a:lnTo>
                  <a:close/>
                  <a:moveTo>
                    <a:pt x="52" y="138"/>
                  </a:moveTo>
                  <a:lnTo>
                    <a:pt x="52" y="138"/>
                  </a:lnTo>
                  <a:close/>
                  <a:moveTo>
                    <a:pt x="51" y="138"/>
                  </a:moveTo>
                  <a:cubicBezTo>
                    <a:pt x="51" y="135"/>
                    <a:pt x="51" y="133"/>
                    <a:pt x="51" y="130"/>
                  </a:cubicBezTo>
                  <a:lnTo>
                    <a:pt x="52" y="130"/>
                  </a:lnTo>
                  <a:cubicBezTo>
                    <a:pt x="53" y="133"/>
                    <a:pt x="53" y="135"/>
                    <a:pt x="52" y="138"/>
                  </a:cubicBezTo>
                  <a:lnTo>
                    <a:pt x="51" y="138"/>
                  </a:lnTo>
                  <a:close/>
                  <a:moveTo>
                    <a:pt x="51" y="130"/>
                  </a:moveTo>
                  <a:cubicBezTo>
                    <a:pt x="51" y="128"/>
                    <a:pt x="50" y="126"/>
                    <a:pt x="49" y="125"/>
                  </a:cubicBezTo>
                  <a:lnTo>
                    <a:pt x="50" y="124"/>
                  </a:lnTo>
                  <a:cubicBezTo>
                    <a:pt x="51" y="126"/>
                    <a:pt x="52" y="128"/>
                    <a:pt x="52" y="130"/>
                  </a:cubicBezTo>
                  <a:lnTo>
                    <a:pt x="51" y="130"/>
                  </a:lnTo>
                  <a:close/>
                  <a:moveTo>
                    <a:pt x="49" y="125"/>
                  </a:moveTo>
                  <a:cubicBezTo>
                    <a:pt x="49" y="125"/>
                    <a:pt x="49" y="125"/>
                    <a:pt x="49" y="125"/>
                  </a:cubicBezTo>
                  <a:lnTo>
                    <a:pt x="50" y="124"/>
                  </a:lnTo>
                  <a:cubicBezTo>
                    <a:pt x="50" y="124"/>
                    <a:pt x="50" y="124"/>
                    <a:pt x="50" y="124"/>
                  </a:cubicBezTo>
                  <a:lnTo>
                    <a:pt x="49" y="125"/>
                  </a:lnTo>
                  <a:close/>
                  <a:moveTo>
                    <a:pt x="50" y="124"/>
                  </a:moveTo>
                  <a:lnTo>
                    <a:pt x="50" y="124"/>
                  </a:lnTo>
                  <a:close/>
                  <a:moveTo>
                    <a:pt x="49" y="125"/>
                  </a:moveTo>
                  <a:cubicBezTo>
                    <a:pt x="48" y="124"/>
                    <a:pt x="47" y="122"/>
                    <a:pt x="46" y="121"/>
                  </a:cubicBezTo>
                  <a:lnTo>
                    <a:pt x="47" y="120"/>
                  </a:lnTo>
                  <a:cubicBezTo>
                    <a:pt x="48" y="121"/>
                    <a:pt x="49" y="123"/>
                    <a:pt x="50" y="124"/>
                  </a:cubicBezTo>
                  <a:lnTo>
                    <a:pt x="49" y="125"/>
                  </a:lnTo>
                  <a:close/>
                  <a:moveTo>
                    <a:pt x="46" y="121"/>
                  </a:moveTo>
                  <a:cubicBezTo>
                    <a:pt x="43" y="116"/>
                    <a:pt x="38" y="110"/>
                    <a:pt x="38" y="107"/>
                  </a:cubicBezTo>
                  <a:lnTo>
                    <a:pt x="39" y="107"/>
                  </a:lnTo>
                  <a:cubicBezTo>
                    <a:pt x="39" y="109"/>
                    <a:pt x="44" y="115"/>
                    <a:pt x="47" y="120"/>
                  </a:cubicBezTo>
                  <a:lnTo>
                    <a:pt x="46" y="121"/>
                  </a:lnTo>
                  <a:close/>
                  <a:moveTo>
                    <a:pt x="38" y="107"/>
                  </a:moveTo>
                  <a:cubicBezTo>
                    <a:pt x="38" y="102"/>
                    <a:pt x="40" y="93"/>
                    <a:pt x="40" y="93"/>
                  </a:cubicBezTo>
                  <a:lnTo>
                    <a:pt x="42" y="93"/>
                  </a:lnTo>
                  <a:cubicBezTo>
                    <a:pt x="42" y="93"/>
                    <a:pt x="39" y="103"/>
                    <a:pt x="39" y="107"/>
                  </a:cubicBezTo>
                  <a:lnTo>
                    <a:pt x="38" y="107"/>
                  </a:lnTo>
                  <a:close/>
                  <a:moveTo>
                    <a:pt x="40" y="93"/>
                  </a:moveTo>
                  <a:lnTo>
                    <a:pt x="41" y="92"/>
                  </a:lnTo>
                  <a:lnTo>
                    <a:pt x="41" y="93"/>
                  </a:lnTo>
                  <a:lnTo>
                    <a:pt x="40" y="93"/>
                  </a:lnTo>
                  <a:close/>
                  <a:moveTo>
                    <a:pt x="41" y="92"/>
                  </a:moveTo>
                  <a:lnTo>
                    <a:pt x="54" y="95"/>
                  </a:lnTo>
                  <a:lnTo>
                    <a:pt x="54" y="96"/>
                  </a:lnTo>
                  <a:lnTo>
                    <a:pt x="41" y="94"/>
                  </a:lnTo>
                  <a:lnTo>
                    <a:pt x="41" y="92"/>
                  </a:lnTo>
                  <a:close/>
                  <a:moveTo>
                    <a:pt x="54" y="96"/>
                  </a:moveTo>
                  <a:lnTo>
                    <a:pt x="54" y="96"/>
                  </a:lnTo>
                  <a:lnTo>
                    <a:pt x="54" y="95"/>
                  </a:lnTo>
                  <a:lnTo>
                    <a:pt x="54" y="96"/>
                  </a:lnTo>
                  <a:close/>
                  <a:moveTo>
                    <a:pt x="53" y="95"/>
                  </a:moveTo>
                  <a:lnTo>
                    <a:pt x="65" y="89"/>
                  </a:lnTo>
                  <a:lnTo>
                    <a:pt x="65" y="90"/>
                  </a:lnTo>
                  <a:lnTo>
                    <a:pt x="54" y="96"/>
                  </a:lnTo>
                  <a:lnTo>
                    <a:pt x="53" y="95"/>
                  </a:lnTo>
                  <a:close/>
                  <a:moveTo>
                    <a:pt x="66" y="90"/>
                  </a:moveTo>
                  <a:lnTo>
                    <a:pt x="65" y="90"/>
                  </a:lnTo>
                  <a:lnTo>
                    <a:pt x="66" y="90"/>
                  </a:lnTo>
                  <a:close/>
                  <a:moveTo>
                    <a:pt x="64" y="89"/>
                  </a:moveTo>
                  <a:lnTo>
                    <a:pt x="71" y="70"/>
                  </a:lnTo>
                  <a:lnTo>
                    <a:pt x="72" y="71"/>
                  </a:lnTo>
                  <a:lnTo>
                    <a:pt x="66" y="90"/>
                  </a:lnTo>
                  <a:lnTo>
                    <a:pt x="64" y="89"/>
                  </a:lnTo>
                  <a:close/>
                  <a:moveTo>
                    <a:pt x="71" y="70"/>
                  </a:moveTo>
                  <a:lnTo>
                    <a:pt x="73" y="69"/>
                  </a:lnTo>
                  <a:lnTo>
                    <a:pt x="72" y="71"/>
                  </a:lnTo>
                  <a:lnTo>
                    <a:pt x="72" y="70"/>
                  </a:lnTo>
                  <a:lnTo>
                    <a:pt x="71" y="70"/>
                  </a:lnTo>
                  <a:close/>
                  <a:moveTo>
                    <a:pt x="72" y="71"/>
                  </a:moveTo>
                  <a:lnTo>
                    <a:pt x="59" y="76"/>
                  </a:lnTo>
                  <a:lnTo>
                    <a:pt x="58" y="74"/>
                  </a:lnTo>
                  <a:lnTo>
                    <a:pt x="71" y="70"/>
                  </a:lnTo>
                  <a:lnTo>
                    <a:pt x="72" y="71"/>
                  </a:lnTo>
                  <a:close/>
                  <a:moveTo>
                    <a:pt x="59" y="76"/>
                  </a:moveTo>
                  <a:lnTo>
                    <a:pt x="58" y="76"/>
                  </a:lnTo>
                  <a:lnTo>
                    <a:pt x="58" y="75"/>
                  </a:lnTo>
                  <a:lnTo>
                    <a:pt x="59" y="76"/>
                  </a:lnTo>
                  <a:close/>
                  <a:moveTo>
                    <a:pt x="58" y="76"/>
                  </a:moveTo>
                  <a:lnTo>
                    <a:pt x="45" y="73"/>
                  </a:lnTo>
                  <a:lnTo>
                    <a:pt x="45" y="71"/>
                  </a:lnTo>
                  <a:lnTo>
                    <a:pt x="59" y="74"/>
                  </a:lnTo>
                  <a:lnTo>
                    <a:pt x="58" y="76"/>
                  </a:lnTo>
                  <a:close/>
                  <a:moveTo>
                    <a:pt x="45" y="73"/>
                  </a:moveTo>
                  <a:lnTo>
                    <a:pt x="44" y="72"/>
                  </a:lnTo>
                  <a:lnTo>
                    <a:pt x="45" y="72"/>
                  </a:lnTo>
                  <a:lnTo>
                    <a:pt x="45" y="73"/>
                  </a:lnTo>
                  <a:close/>
                  <a:moveTo>
                    <a:pt x="44" y="72"/>
                  </a:moveTo>
                  <a:lnTo>
                    <a:pt x="69" y="18"/>
                  </a:lnTo>
                  <a:lnTo>
                    <a:pt x="70" y="19"/>
                  </a:lnTo>
                  <a:lnTo>
                    <a:pt x="46" y="72"/>
                  </a:lnTo>
                  <a:lnTo>
                    <a:pt x="44" y="72"/>
                  </a:lnTo>
                  <a:close/>
                  <a:moveTo>
                    <a:pt x="70" y="18"/>
                  </a:moveTo>
                  <a:lnTo>
                    <a:pt x="71" y="18"/>
                  </a:lnTo>
                  <a:lnTo>
                    <a:pt x="70" y="19"/>
                  </a:lnTo>
                  <a:lnTo>
                    <a:pt x="70" y="18"/>
                  </a:lnTo>
                  <a:close/>
                  <a:moveTo>
                    <a:pt x="69" y="19"/>
                  </a:moveTo>
                  <a:lnTo>
                    <a:pt x="45" y="2"/>
                  </a:lnTo>
                  <a:lnTo>
                    <a:pt x="46" y="1"/>
                  </a:lnTo>
                  <a:lnTo>
                    <a:pt x="70" y="18"/>
                  </a:lnTo>
                  <a:lnTo>
                    <a:pt x="69" y="19"/>
                  </a:lnTo>
                  <a:close/>
                  <a:moveTo>
                    <a:pt x="45" y="1"/>
                  </a:moveTo>
                  <a:lnTo>
                    <a:pt x="45" y="0"/>
                  </a:lnTo>
                  <a:lnTo>
                    <a:pt x="46" y="1"/>
                  </a:lnTo>
                  <a:lnTo>
                    <a:pt x="45" y="1"/>
                  </a:lnTo>
                  <a:close/>
                  <a:moveTo>
                    <a:pt x="47" y="9"/>
                  </a:moveTo>
                  <a:lnTo>
                    <a:pt x="64" y="21"/>
                  </a:lnTo>
                  <a:lnTo>
                    <a:pt x="63" y="22"/>
                  </a:lnTo>
                  <a:lnTo>
                    <a:pt x="46" y="11"/>
                  </a:lnTo>
                  <a:lnTo>
                    <a:pt x="47" y="9"/>
                  </a:lnTo>
                  <a:close/>
                  <a:moveTo>
                    <a:pt x="48" y="19"/>
                  </a:moveTo>
                  <a:lnTo>
                    <a:pt x="39" y="51"/>
                  </a:lnTo>
                  <a:lnTo>
                    <a:pt x="38" y="51"/>
                  </a:lnTo>
                  <a:lnTo>
                    <a:pt x="46" y="18"/>
                  </a:lnTo>
                  <a:lnTo>
                    <a:pt x="48" y="19"/>
                  </a:lnTo>
                  <a:close/>
                  <a:moveTo>
                    <a:pt x="54" y="22"/>
                  </a:moveTo>
                  <a:lnTo>
                    <a:pt x="42" y="52"/>
                  </a:lnTo>
                  <a:lnTo>
                    <a:pt x="41" y="52"/>
                  </a:lnTo>
                  <a:lnTo>
                    <a:pt x="53" y="22"/>
                  </a:lnTo>
                  <a:lnTo>
                    <a:pt x="54" y="22"/>
                  </a:lnTo>
                  <a:close/>
                  <a:moveTo>
                    <a:pt x="61" y="28"/>
                  </a:moveTo>
                  <a:lnTo>
                    <a:pt x="45" y="54"/>
                  </a:lnTo>
                  <a:lnTo>
                    <a:pt x="44" y="54"/>
                  </a:lnTo>
                  <a:lnTo>
                    <a:pt x="59" y="27"/>
                  </a:lnTo>
                  <a:lnTo>
                    <a:pt x="61" y="28"/>
                  </a:lnTo>
                  <a:close/>
                  <a:moveTo>
                    <a:pt x="32" y="67"/>
                  </a:moveTo>
                  <a:lnTo>
                    <a:pt x="26" y="92"/>
                  </a:lnTo>
                  <a:lnTo>
                    <a:pt x="25" y="92"/>
                  </a:lnTo>
                  <a:lnTo>
                    <a:pt x="31" y="66"/>
                  </a:lnTo>
                  <a:lnTo>
                    <a:pt x="32" y="67"/>
                  </a:lnTo>
                  <a:close/>
                  <a:moveTo>
                    <a:pt x="37" y="71"/>
                  </a:moveTo>
                  <a:lnTo>
                    <a:pt x="32" y="94"/>
                  </a:lnTo>
                  <a:lnTo>
                    <a:pt x="30" y="94"/>
                  </a:lnTo>
                  <a:lnTo>
                    <a:pt x="35" y="70"/>
                  </a:lnTo>
                  <a:lnTo>
                    <a:pt x="37" y="71"/>
                  </a:lnTo>
                  <a:close/>
                  <a:moveTo>
                    <a:pt x="42" y="73"/>
                  </a:moveTo>
                  <a:lnTo>
                    <a:pt x="34" y="94"/>
                  </a:lnTo>
                  <a:lnTo>
                    <a:pt x="33" y="94"/>
                  </a:lnTo>
                  <a:lnTo>
                    <a:pt x="41" y="72"/>
                  </a:lnTo>
                  <a:lnTo>
                    <a:pt x="42" y="73"/>
                  </a:lnTo>
                  <a:close/>
                  <a:moveTo>
                    <a:pt x="33" y="107"/>
                  </a:moveTo>
                  <a:lnTo>
                    <a:pt x="44" y="126"/>
                  </a:lnTo>
                  <a:lnTo>
                    <a:pt x="43" y="127"/>
                  </a:lnTo>
                  <a:lnTo>
                    <a:pt x="32" y="108"/>
                  </a:lnTo>
                  <a:lnTo>
                    <a:pt x="33" y="107"/>
                  </a:lnTo>
                  <a:close/>
                  <a:moveTo>
                    <a:pt x="42" y="147"/>
                  </a:moveTo>
                  <a:lnTo>
                    <a:pt x="42" y="164"/>
                  </a:lnTo>
                  <a:lnTo>
                    <a:pt x="41" y="164"/>
                  </a:lnTo>
                  <a:lnTo>
                    <a:pt x="41" y="147"/>
                  </a:lnTo>
                  <a:lnTo>
                    <a:pt x="42" y="147"/>
                  </a:lnTo>
                  <a:close/>
                  <a:moveTo>
                    <a:pt x="9" y="65"/>
                  </a:moveTo>
                  <a:lnTo>
                    <a:pt x="6" y="75"/>
                  </a:lnTo>
                  <a:lnTo>
                    <a:pt x="5" y="75"/>
                  </a:lnTo>
                  <a:lnTo>
                    <a:pt x="8" y="65"/>
                  </a:lnTo>
                  <a:lnTo>
                    <a:pt x="9" y="65"/>
                  </a:lnTo>
                  <a:close/>
                  <a:moveTo>
                    <a:pt x="21" y="72"/>
                  </a:moveTo>
                  <a:lnTo>
                    <a:pt x="12" y="71"/>
                  </a:lnTo>
                  <a:lnTo>
                    <a:pt x="13" y="69"/>
                  </a:lnTo>
                  <a:lnTo>
                    <a:pt x="21" y="70"/>
                  </a:lnTo>
                  <a:lnTo>
                    <a:pt x="21" y="72"/>
                  </a:lnTo>
                  <a:close/>
                  <a:moveTo>
                    <a:pt x="16" y="83"/>
                  </a:moveTo>
                  <a:lnTo>
                    <a:pt x="8" y="80"/>
                  </a:lnTo>
                  <a:lnTo>
                    <a:pt x="9" y="79"/>
                  </a:lnTo>
                  <a:lnTo>
                    <a:pt x="17" y="81"/>
                  </a:lnTo>
                  <a:lnTo>
                    <a:pt x="16" y="83"/>
                  </a:lnTo>
                  <a:close/>
                  <a:moveTo>
                    <a:pt x="65" y="80"/>
                  </a:moveTo>
                  <a:lnTo>
                    <a:pt x="59" y="83"/>
                  </a:lnTo>
                  <a:lnTo>
                    <a:pt x="58" y="82"/>
                  </a:lnTo>
                  <a:lnTo>
                    <a:pt x="65" y="79"/>
                  </a:lnTo>
                  <a:lnTo>
                    <a:pt x="65" y="80"/>
                  </a:lnTo>
                  <a:close/>
                  <a:moveTo>
                    <a:pt x="63" y="88"/>
                  </a:moveTo>
                  <a:lnTo>
                    <a:pt x="58" y="90"/>
                  </a:lnTo>
                  <a:lnTo>
                    <a:pt x="57" y="89"/>
                  </a:lnTo>
                  <a:lnTo>
                    <a:pt x="63" y="86"/>
                  </a:lnTo>
                  <a:lnTo>
                    <a:pt x="63" y="88"/>
                  </a:lnTo>
                  <a:close/>
                  <a:moveTo>
                    <a:pt x="53" y="81"/>
                  </a:moveTo>
                  <a:lnTo>
                    <a:pt x="44" y="79"/>
                  </a:lnTo>
                  <a:lnTo>
                    <a:pt x="44" y="78"/>
                  </a:lnTo>
                  <a:lnTo>
                    <a:pt x="53" y="80"/>
                  </a:lnTo>
                  <a:lnTo>
                    <a:pt x="53" y="81"/>
                  </a:lnTo>
                  <a:close/>
                  <a:moveTo>
                    <a:pt x="52" y="88"/>
                  </a:moveTo>
                  <a:lnTo>
                    <a:pt x="42" y="86"/>
                  </a:lnTo>
                  <a:lnTo>
                    <a:pt x="43" y="85"/>
                  </a:lnTo>
                  <a:lnTo>
                    <a:pt x="52" y="86"/>
                  </a:lnTo>
                  <a:lnTo>
                    <a:pt x="52" y="88"/>
                  </a:lnTo>
                  <a:close/>
                  <a:moveTo>
                    <a:pt x="45" y="132"/>
                  </a:moveTo>
                  <a:lnTo>
                    <a:pt x="45" y="132"/>
                  </a:lnTo>
                  <a:lnTo>
                    <a:pt x="45" y="130"/>
                  </a:lnTo>
                  <a:lnTo>
                    <a:pt x="45" y="132"/>
                  </a:lnTo>
                  <a:close/>
                  <a:moveTo>
                    <a:pt x="45" y="130"/>
                  </a:moveTo>
                  <a:lnTo>
                    <a:pt x="45" y="130"/>
                  </a:lnTo>
                  <a:lnTo>
                    <a:pt x="45" y="131"/>
                  </a:lnTo>
                  <a:lnTo>
                    <a:pt x="45" y="130"/>
                  </a:lnTo>
                  <a:close/>
                  <a:moveTo>
                    <a:pt x="45" y="132"/>
                  </a:moveTo>
                  <a:cubicBezTo>
                    <a:pt x="45" y="132"/>
                    <a:pt x="44" y="132"/>
                    <a:pt x="44" y="132"/>
                  </a:cubicBezTo>
                  <a:lnTo>
                    <a:pt x="44" y="130"/>
                  </a:lnTo>
                  <a:cubicBezTo>
                    <a:pt x="45" y="130"/>
                    <a:pt x="45" y="130"/>
                    <a:pt x="45" y="130"/>
                  </a:cubicBezTo>
                  <a:lnTo>
                    <a:pt x="45" y="132"/>
                  </a:lnTo>
                  <a:close/>
                  <a:moveTo>
                    <a:pt x="44" y="132"/>
                  </a:moveTo>
                  <a:lnTo>
                    <a:pt x="44" y="132"/>
                  </a:lnTo>
                  <a:lnTo>
                    <a:pt x="44" y="131"/>
                  </a:lnTo>
                  <a:lnTo>
                    <a:pt x="44" y="132"/>
                  </a:lnTo>
                  <a:close/>
                  <a:moveTo>
                    <a:pt x="44" y="132"/>
                  </a:moveTo>
                  <a:cubicBezTo>
                    <a:pt x="44" y="132"/>
                    <a:pt x="44" y="132"/>
                    <a:pt x="44" y="132"/>
                  </a:cubicBezTo>
                  <a:lnTo>
                    <a:pt x="43" y="131"/>
                  </a:lnTo>
                  <a:cubicBezTo>
                    <a:pt x="44" y="130"/>
                    <a:pt x="44" y="130"/>
                    <a:pt x="44" y="130"/>
                  </a:cubicBezTo>
                  <a:lnTo>
                    <a:pt x="44" y="132"/>
                  </a:lnTo>
                  <a:close/>
                  <a:moveTo>
                    <a:pt x="44" y="132"/>
                  </a:moveTo>
                  <a:cubicBezTo>
                    <a:pt x="43" y="132"/>
                    <a:pt x="42" y="133"/>
                    <a:pt x="42" y="134"/>
                  </a:cubicBezTo>
                  <a:lnTo>
                    <a:pt x="41" y="133"/>
                  </a:lnTo>
                  <a:cubicBezTo>
                    <a:pt x="41" y="132"/>
                    <a:pt x="42" y="131"/>
                    <a:pt x="43" y="131"/>
                  </a:cubicBezTo>
                  <a:lnTo>
                    <a:pt x="44" y="132"/>
                  </a:lnTo>
                  <a:close/>
                  <a:moveTo>
                    <a:pt x="42" y="134"/>
                  </a:moveTo>
                  <a:lnTo>
                    <a:pt x="42" y="134"/>
                  </a:lnTo>
                  <a:lnTo>
                    <a:pt x="41" y="133"/>
                  </a:lnTo>
                  <a:lnTo>
                    <a:pt x="42" y="134"/>
                  </a:lnTo>
                  <a:close/>
                  <a:moveTo>
                    <a:pt x="41" y="133"/>
                  </a:moveTo>
                  <a:lnTo>
                    <a:pt x="41" y="133"/>
                  </a:lnTo>
                  <a:lnTo>
                    <a:pt x="42" y="133"/>
                  </a:lnTo>
                  <a:lnTo>
                    <a:pt x="41" y="133"/>
                  </a:lnTo>
                  <a:close/>
                  <a:moveTo>
                    <a:pt x="42" y="134"/>
                  </a:moveTo>
                  <a:cubicBezTo>
                    <a:pt x="42" y="134"/>
                    <a:pt x="42" y="135"/>
                    <a:pt x="43" y="135"/>
                  </a:cubicBezTo>
                  <a:lnTo>
                    <a:pt x="41" y="136"/>
                  </a:lnTo>
                  <a:cubicBezTo>
                    <a:pt x="41" y="135"/>
                    <a:pt x="41" y="134"/>
                    <a:pt x="41" y="133"/>
                  </a:cubicBezTo>
                  <a:lnTo>
                    <a:pt x="42" y="134"/>
                  </a:lnTo>
                  <a:close/>
                  <a:moveTo>
                    <a:pt x="43" y="135"/>
                  </a:moveTo>
                  <a:cubicBezTo>
                    <a:pt x="43" y="136"/>
                    <a:pt x="43" y="136"/>
                    <a:pt x="44" y="136"/>
                  </a:cubicBezTo>
                  <a:lnTo>
                    <a:pt x="44" y="138"/>
                  </a:lnTo>
                  <a:cubicBezTo>
                    <a:pt x="43" y="137"/>
                    <a:pt x="42" y="137"/>
                    <a:pt x="41" y="136"/>
                  </a:cubicBezTo>
                  <a:lnTo>
                    <a:pt x="43" y="135"/>
                  </a:lnTo>
                  <a:close/>
                  <a:moveTo>
                    <a:pt x="44" y="136"/>
                  </a:moveTo>
                  <a:lnTo>
                    <a:pt x="44" y="136"/>
                  </a:lnTo>
                  <a:lnTo>
                    <a:pt x="44" y="137"/>
                  </a:lnTo>
                  <a:lnTo>
                    <a:pt x="44" y="136"/>
                  </a:lnTo>
                  <a:close/>
                  <a:moveTo>
                    <a:pt x="44" y="136"/>
                  </a:moveTo>
                  <a:cubicBezTo>
                    <a:pt x="44" y="136"/>
                    <a:pt x="44" y="136"/>
                    <a:pt x="44" y="136"/>
                  </a:cubicBezTo>
                  <a:lnTo>
                    <a:pt x="44" y="138"/>
                  </a:lnTo>
                  <a:cubicBezTo>
                    <a:pt x="44" y="138"/>
                    <a:pt x="44" y="138"/>
                    <a:pt x="44" y="138"/>
                  </a:cubicBezTo>
                  <a:lnTo>
                    <a:pt x="44" y="136"/>
                  </a:lnTo>
                  <a:close/>
                  <a:moveTo>
                    <a:pt x="44" y="136"/>
                  </a:moveTo>
                  <a:lnTo>
                    <a:pt x="44" y="136"/>
                  </a:lnTo>
                  <a:lnTo>
                    <a:pt x="44" y="137"/>
                  </a:lnTo>
                  <a:lnTo>
                    <a:pt x="44" y="136"/>
                  </a:lnTo>
                  <a:close/>
                  <a:moveTo>
                    <a:pt x="44" y="136"/>
                  </a:moveTo>
                  <a:lnTo>
                    <a:pt x="44" y="136"/>
                  </a:lnTo>
                  <a:lnTo>
                    <a:pt x="44" y="138"/>
                  </a:lnTo>
                  <a:lnTo>
                    <a:pt x="44" y="136"/>
                  </a:lnTo>
                  <a:close/>
                  <a:moveTo>
                    <a:pt x="44" y="138"/>
                  </a:moveTo>
                  <a:lnTo>
                    <a:pt x="44" y="138"/>
                  </a:lnTo>
                  <a:lnTo>
                    <a:pt x="44" y="137"/>
                  </a:lnTo>
                  <a:lnTo>
                    <a:pt x="44" y="138"/>
                  </a:lnTo>
                  <a:close/>
                  <a:moveTo>
                    <a:pt x="44" y="136"/>
                  </a:moveTo>
                  <a:cubicBezTo>
                    <a:pt x="44" y="136"/>
                    <a:pt x="44" y="136"/>
                    <a:pt x="44" y="136"/>
                  </a:cubicBezTo>
                  <a:lnTo>
                    <a:pt x="44" y="138"/>
                  </a:lnTo>
                  <a:cubicBezTo>
                    <a:pt x="44" y="138"/>
                    <a:pt x="44" y="138"/>
                    <a:pt x="44" y="138"/>
                  </a:cubicBezTo>
                  <a:lnTo>
                    <a:pt x="44" y="136"/>
                  </a:lnTo>
                  <a:close/>
                  <a:moveTo>
                    <a:pt x="44" y="136"/>
                  </a:moveTo>
                  <a:cubicBezTo>
                    <a:pt x="45" y="136"/>
                    <a:pt x="45" y="136"/>
                    <a:pt x="45" y="136"/>
                  </a:cubicBezTo>
                  <a:lnTo>
                    <a:pt x="45" y="137"/>
                  </a:lnTo>
                  <a:cubicBezTo>
                    <a:pt x="45" y="138"/>
                    <a:pt x="45" y="138"/>
                    <a:pt x="44" y="138"/>
                  </a:cubicBezTo>
                  <a:lnTo>
                    <a:pt x="44" y="136"/>
                  </a:lnTo>
                  <a:close/>
                  <a:moveTo>
                    <a:pt x="45" y="136"/>
                  </a:moveTo>
                  <a:cubicBezTo>
                    <a:pt x="46" y="136"/>
                    <a:pt x="46" y="135"/>
                    <a:pt x="46" y="134"/>
                  </a:cubicBezTo>
                  <a:lnTo>
                    <a:pt x="48" y="135"/>
                  </a:lnTo>
                  <a:cubicBezTo>
                    <a:pt x="47" y="136"/>
                    <a:pt x="46" y="137"/>
                    <a:pt x="45" y="137"/>
                  </a:cubicBezTo>
                  <a:lnTo>
                    <a:pt x="45" y="136"/>
                  </a:lnTo>
                  <a:close/>
                  <a:moveTo>
                    <a:pt x="46" y="134"/>
                  </a:moveTo>
                  <a:lnTo>
                    <a:pt x="46" y="134"/>
                  </a:lnTo>
                  <a:lnTo>
                    <a:pt x="47" y="135"/>
                  </a:lnTo>
                  <a:lnTo>
                    <a:pt x="46" y="134"/>
                  </a:lnTo>
                  <a:close/>
                  <a:moveTo>
                    <a:pt x="46" y="134"/>
                  </a:moveTo>
                  <a:cubicBezTo>
                    <a:pt x="46" y="134"/>
                    <a:pt x="46" y="134"/>
                    <a:pt x="46" y="134"/>
                  </a:cubicBezTo>
                  <a:lnTo>
                    <a:pt x="48" y="135"/>
                  </a:lnTo>
                  <a:cubicBezTo>
                    <a:pt x="48" y="135"/>
                    <a:pt x="48" y="135"/>
                    <a:pt x="48" y="135"/>
                  </a:cubicBezTo>
                  <a:lnTo>
                    <a:pt x="46" y="134"/>
                  </a:lnTo>
                  <a:close/>
                  <a:moveTo>
                    <a:pt x="48" y="135"/>
                  </a:moveTo>
                  <a:lnTo>
                    <a:pt x="48" y="135"/>
                  </a:lnTo>
                  <a:lnTo>
                    <a:pt x="47" y="135"/>
                  </a:lnTo>
                  <a:lnTo>
                    <a:pt x="48" y="135"/>
                  </a:lnTo>
                  <a:close/>
                  <a:moveTo>
                    <a:pt x="46" y="134"/>
                  </a:moveTo>
                  <a:cubicBezTo>
                    <a:pt x="46" y="134"/>
                    <a:pt x="46" y="133"/>
                    <a:pt x="46" y="133"/>
                  </a:cubicBezTo>
                  <a:lnTo>
                    <a:pt x="47" y="132"/>
                  </a:lnTo>
                  <a:cubicBezTo>
                    <a:pt x="48" y="133"/>
                    <a:pt x="48" y="134"/>
                    <a:pt x="48" y="135"/>
                  </a:cubicBezTo>
                  <a:lnTo>
                    <a:pt x="46" y="134"/>
                  </a:lnTo>
                  <a:close/>
                  <a:moveTo>
                    <a:pt x="47" y="132"/>
                  </a:moveTo>
                  <a:lnTo>
                    <a:pt x="47" y="132"/>
                  </a:lnTo>
                  <a:close/>
                  <a:moveTo>
                    <a:pt x="46" y="133"/>
                  </a:moveTo>
                  <a:cubicBezTo>
                    <a:pt x="46" y="132"/>
                    <a:pt x="45" y="132"/>
                    <a:pt x="45" y="132"/>
                  </a:cubicBezTo>
                  <a:lnTo>
                    <a:pt x="45" y="130"/>
                  </a:lnTo>
                  <a:cubicBezTo>
                    <a:pt x="46" y="131"/>
                    <a:pt x="47" y="131"/>
                    <a:pt x="47" y="132"/>
                  </a:cubicBezTo>
                  <a:lnTo>
                    <a:pt x="46" y="133"/>
                  </a:lnTo>
                  <a:close/>
                  <a:moveTo>
                    <a:pt x="45" y="130"/>
                  </a:moveTo>
                  <a:lnTo>
                    <a:pt x="45" y="130"/>
                  </a:lnTo>
                  <a:lnTo>
                    <a:pt x="45" y="131"/>
                  </a:lnTo>
                  <a:lnTo>
                    <a:pt x="45" y="130"/>
                  </a:lnTo>
                  <a:close/>
                  <a:moveTo>
                    <a:pt x="45" y="132"/>
                  </a:moveTo>
                  <a:lnTo>
                    <a:pt x="45" y="132"/>
                  </a:lnTo>
                  <a:lnTo>
                    <a:pt x="45" y="130"/>
                  </a:lnTo>
                  <a:lnTo>
                    <a:pt x="45" y="132"/>
                  </a:lnTo>
                  <a:close/>
                  <a:moveTo>
                    <a:pt x="41" y="163"/>
                  </a:moveTo>
                  <a:lnTo>
                    <a:pt x="43" y="149"/>
                  </a:lnTo>
                  <a:lnTo>
                    <a:pt x="45" y="149"/>
                  </a:lnTo>
                  <a:lnTo>
                    <a:pt x="42" y="164"/>
                  </a:lnTo>
                  <a:lnTo>
                    <a:pt x="41" y="163"/>
                  </a:lnTo>
                  <a:close/>
                  <a:moveTo>
                    <a:pt x="43" y="127"/>
                  </a:moveTo>
                  <a:lnTo>
                    <a:pt x="25" y="104"/>
                  </a:lnTo>
                  <a:lnTo>
                    <a:pt x="26" y="103"/>
                  </a:lnTo>
                  <a:lnTo>
                    <a:pt x="44" y="126"/>
                  </a:lnTo>
                  <a:lnTo>
                    <a:pt x="43" y="127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2" name="Freeform 19"/>
            <p:cNvSpPr>
              <a:spLocks noEditPoints="1"/>
            </p:cNvSpPr>
            <p:nvPr/>
          </p:nvSpPr>
          <p:spPr bwMode="auto">
            <a:xfrm>
              <a:off x="1087" y="2199"/>
              <a:ext cx="608" cy="849"/>
            </a:xfrm>
            <a:custGeom>
              <a:avLst/>
              <a:gdLst>
                <a:gd name="T0" fmla="*/ 0 w 100"/>
                <a:gd name="T1" fmla="*/ 0 h 146"/>
                <a:gd name="T2" fmla="*/ 5856919 w 100"/>
                <a:gd name="T3" fmla="*/ 14382409 h 146"/>
                <a:gd name="T4" fmla="*/ 3082736 w 100"/>
                <a:gd name="T5" fmla="*/ 15081060 h 146"/>
                <a:gd name="T6" fmla="*/ 0 w 100"/>
                <a:gd name="T7" fmla="*/ 13957083 h 146"/>
                <a:gd name="T8" fmla="*/ 1820297 w 100"/>
                <a:gd name="T9" fmla="*/ 19103663 h 146"/>
                <a:gd name="T10" fmla="*/ 4594218 w 100"/>
                <a:gd name="T11" fmla="*/ 20452980 h 146"/>
                <a:gd name="T12" fmla="*/ 8890419 w 100"/>
                <a:gd name="T13" fmla="*/ 19794435 h 146"/>
                <a:gd name="T14" fmla="*/ 13185508 w 100"/>
                <a:gd name="T15" fmla="*/ 23391712 h 146"/>
                <a:gd name="T16" fmla="*/ 20862505 w 100"/>
                <a:gd name="T17" fmla="*/ 24748873 h 146"/>
                <a:gd name="T18" fmla="*/ 30716452 w 100"/>
                <a:gd name="T19" fmla="*/ 32827521 h 146"/>
                <a:gd name="T20" fmla="*/ 26112804 w 100"/>
                <a:gd name="T21" fmla="*/ 24050222 h 146"/>
                <a:gd name="T22" fmla="*/ 23338627 w 100"/>
                <a:gd name="T23" fmla="*/ 21809170 h 146"/>
                <a:gd name="T24" fmla="*/ 17172924 w 100"/>
                <a:gd name="T25" fmla="*/ 20027654 h 146"/>
                <a:gd name="T26" fmla="*/ 15354177 w 100"/>
                <a:gd name="T27" fmla="*/ 17321135 h 146"/>
                <a:gd name="T28" fmla="*/ 19042426 w 100"/>
                <a:gd name="T29" fmla="*/ 15971813 h 146"/>
                <a:gd name="T30" fmla="*/ 20862505 w 100"/>
                <a:gd name="T31" fmla="*/ 13491616 h 146"/>
                <a:gd name="T32" fmla="*/ 19042426 w 100"/>
                <a:gd name="T33" fmla="*/ 9202590 h 146"/>
                <a:gd name="T34" fmla="*/ 16567635 w 100"/>
                <a:gd name="T35" fmla="*/ 11675890 h 146"/>
                <a:gd name="T36" fmla="*/ 12578669 w 100"/>
                <a:gd name="T37" fmla="*/ 12799867 h 146"/>
                <a:gd name="T38" fmla="*/ 9197903 w 100"/>
                <a:gd name="T39" fmla="*/ 0 h 146"/>
                <a:gd name="T40" fmla="*/ 0 w 100"/>
                <a:gd name="T41" fmla="*/ 0 h 146"/>
                <a:gd name="T42" fmla="*/ 1820297 w 100"/>
                <a:gd name="T43" fmla="*/ 1356219 h 146"/>
                <a:gd name="T44" fmla="*/ 7984444 w 100"/>
                <a:gd name="T45" fmla="*/ 1356219 h 146"/>
                <a:gd name="T46" fmla="*/ 3382128 w 100"/>
                <a:gd name="T47" fmla="*/ 2938726 h 146"/>
                <a:gd name="T48" fmla="*/ 7070377 w 100"/>
                <a:gd name="T49" fmla="*/ 10133280 h 146"/>
                <a:gd name="T50" fmla="*/ 5508328 w 100"/>
                <a:gd name="T51" fmla="*/ 2706519 h 146"/>
                <a:gd name="T52" fmla="*/ 7984444 w 100"/>
                <a:gd name="T53" fmla="*/ 9667848 h 146"/>
                <a:gd name="T54" fmla="*/ 8283836 w 100"/>
                <a:gd name="T55" fmla="*/ 2938726 h 146"/>
                <a:gd name="T56" fmla="*/ 9197903 w 100"/>
                <a:gd name="T57" fmla="*/ 9667848 h 146"/>
                <a:gd name="T58" fmla="*/ 8283836 w 100"/>
                <a:gd name="T59" fmla="*/ 13723655 h 146"/>
                <a:gd name="T60" fmla="*/ 11365210 w 100"/>
                <a:gd name="T61" fmla="*/ 19103663 h 146"/>
                <a:gd name="T62" fmla="*/ 10153120 w 100"/>
                <a:gd name="T63" fmla="*/ 13723655 h 146"/>
                <a:gd name="T64" fmla="*/ 12878060 w 100"/>
                <a:gd name="T65" fmla="*/ 18678337 h 146"/>
                <a:gd name="T66" fmla="*/ 11664602 w 100"/>
                <a:gd name="T67" fmla="*/ 13491616 h 146"/>
                <a:gd name="T68" fmla="*/ 13841363 w 100"/>
                <a:gd name="T69" fmla="*/ 18445112 h 146"/>
                <a:gd name="T70" fmla="*/ 15960796 w 100"/>
                <a:gd name="T71" fmla="*/ 20918412 h 146"/>
                <a:gd name="T72" fmla="*/ 22125169 w 100"/>
                <a:gd name="T73" fmla="*/ 23159470 h 146"/>
                <a:gd name="T74" fmla="*/ 25208166 w 100"/>
                <a:gd name="T75" fmla="*/ 27222173 h 146"/>
                <a:gd name="T76" fmla="*/ 28240335 w 100"/>
                <a:gd name="T77" fmla="*/ 30121002 h 146"/>
                <a:gd name="T78" fmla="*/ 2476123 w 100"/>
                <a:gd name="T79" fmla="*/ 16430383 h 146"/>
                <a:gd name="T80" fmla="*/ 3382128 w 100"/>
                <a:gd name="T81" fmla="*/ 18678337 h 146"/>
                <a:gd name="T82" fmla="*/ 6463539 w 100"/>
                <a:gd name="T83" fmla="*/ 15971813 h 146"/>
                <a:gd name="T84" fmla="*/ 3987380 w 100"/>
                <a:gd name="T85" fmla="*/ 16855709 h 146"/>
                <a:gd name="T86" fmla="*/ 7377831 w 100"/>
                <a:gd name="T87" fmla="*/ 18678337 h 146"/>
                <a:gd name="T88" fmla="*/ 4901708 w 100"/>
                <a:gd name="T89" fmla="*/ 19103663 h 146"/>
                <a:gd name="T90" fmla="*/ 19042426 w 100"/>
                <a:gd name="T91" fmla="*/ 11675890 h 146"/>
                <a:gd name="T92" fmla="*/ 17830336 w 100"/>
                <a:gd name="T93" fmla="*/ 13033086 h 146"/>
                <a:gd name="T94" fmla="*/ 19649046 w 100"/>
                <a:gd name="T95" fmla="*/ 13265294 h 146"/>
                <a:gd name="T96" fmla="*/ 18743035 w 100"/>
                <a:gd name="T97" fmla="*/ 14382409 h 146"/>
                <a:gd name="T98" fmla="*/ 15960796 w 100"/>
                <a:gd name="T99" fmla="*/ 13265294 h 146"/>
                <a:gd name="T100" fmla="*/ 13533879 w 100"/>
                <a:gd name="T101" fmla="*/ 14149184 h 146"/>
                <a:gd name="T102" fmla="*/ 16873757 w 100"/>
                <a:gd name="T103" fmla="*/ 14847835 h 146"/>
                <a:gd name="T104" fmla="*/ 14448208 w 100"/>
                <a:gd name="T105" fmla="*/ 15738593 h 146"/>
                <a:gd name="T106" fmla="*/ 23338627 w 100"/>
                <a:gd name="T107" fmla="*/ 23818218 h 146"/>
                <a:gd name="T108" fmla="*/ 22732007 w 100"/>
                <a:gd name="T109" fmla="*/ 24515689 h 146"/>
                <a:gd name="T110" fmla="*/ 23945466 w 100"/>
                <a:gd name="T111" fmla="*/ 24941015 h 146"/>
                <a:gd name="T112" fmla="*/ 24243270 w 100"/>
                <a:gd name="T113" fmla="*/ 24050222 h 146"/>
                <a:gd name="T114" fmla="*/ 23338627 w 100"/>
                <a:gd name="T115" fmla="*/ 23818218 h 146"/>
                <a:gd name="T116" fmla="*/ 28240335 w 100"/>
                <a:gd name="T117" fmla="*/ 29888760 h 146"/>
                <a:gd name="T118" fmla="*/ 26420257 w 100"/>
                <a:gd name="T119" fmla="*/ 26988989 h 146"/>
                <a:gd name="T120" fmla="*/ 22125169 w 100"/>
                <a:gd name="T121" fmla="*/ 23159470 h 146"/>
                <a:gd name="T122" fmla="*/ 13533879 w 100"/>
                <a:gd name="T123" fmla="*/ 21343738 h 14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0"/>
                <a:gd name="T187" fmla="*/ 0 h 146"/>
                <a:gd name="T188" fmla="*/ 100 w 100"/>
                <a:gd name="T189" fmla="*/ 146 h 14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0" h="146">
                  <a:moveTo>
                    <a:pt x="0" y="0"/>
                  </a:moveTo>
                  <a:lnTo>
                    <a:pt x="19" y="64"/>
                  </a:lnTo>
                  <a:lnTo>
                    <a:pt x="10" y="67"/>
                  </a:lnTo>
                  <a:lnTo>
                    <a:pt x="0" y="62"/>
                  </a:lnTo>
                  <a:lnTo>
                    <a:pt x="6" y="85"/>
                  </a:lnTo>
                  <a:lnTo>
                    <a:pt x="15" y="91"/>
                  </a:lnTo>
                  <a:lnTo>
                    <a:pt x="29" y="88"/>
                  </a:lnTo>
                  <a:cubicBezTo>
                    <a:pt x="29" y="88"/>
                    <a:pt x="35" y="101"/>
                    <a:pt x="43" y="104"/>
                  </a:cubicBezTo>
                  <a:cubicBezTo>
                    <a:pt x="52" y="107"/>
                    <a:pt x="64" y="107"/>
                    <a:pt x="68" y="110"/>
                  </a:cubicBezTo>
                  <a:cubicBezTo>
                    <a:pt x="72" y="114"/>
                    <a:pt x="100" y="146"/>
                    <a:pt x="100" y="146"/>
                  </a:cubicBezTo>
                  <a:lnTo>
                    <a:pt x="85" y="107"/>
                  </a:lnTo>
                  <a:cubicBezTo>
                    <a:pt x="82" y="102"/>
                    <a:pt x="79" y="99"/>
                    <a:pt x="76" y="97"/>
                  </a:cubicBezTo>
                  <a:cubicBezTo>
                    <a:pt x="70" y="95"/>
                    <a:pt x="58" y="92"/>
                    <a:pt x="56" y="89"/>
                  </a:cubicBezTo>
                  <a:cubicBezTo>
                    <a:pt x="54" y="86"/>
                    <a:pt x="50" y="77"/>
                    <a:pt x="50" y="77"/>
                  </a:cubicBezTo>
                  <a:lnTo>
                    <a:pt x="62" y="71"/>
                  </a:lnTo>
                  <a:lnTo>
                    <a:pt x="68" y="60"/>
                  </a:lnTo>
                  <a:lnTo>
                    <a:pt x="62" y="41"/>
                  </a:lnTo>
                  <a:lnTo>
                    <a:pt x="54" y="52"/>
                  </a:lnTo>
                  <a:lnTo>
                    <a:pt x="41" y="57"/>
                  </a:lnTo>
                  <a:lnTo>
                    <a:pt x="30" y="0"/>
                  </a:lnTo>
                  <a:lnTo>
                    <a:pt x="0" y="0"/>
                  </a:lnTo>
                  <a:close/>
                  <a:moveTo>
                    <a:pt x="6" y="6"/>
                  </a:moveTo>
                  <a:lnTo>
                    <a:pt x="26" y="6"/>
                  </a:lnTo>
                  <a:moveTo>
                    <a:pt x="11" y="13"/>
                  </a:moveTo>
                  <a:lnTo>
                    <a:pt x="23" y="45"/>
                  </a:lnTo>
                  <a:moveTo>
                    <a:pt x="18" y="12"/>
                  </a:moveTo>
                  <a:lnTo>
                    <a:pt x="26" y="43"/>
                  </a:lnTo>
                  <a:moveTo>
                    <a:pt x="27" y="13"/>
                  </a:moveTo>
                  <a:lnTo>
                    <a:pt x="30" y="43"/>
                  </a:lnTo>
                  <a:moveTo>
                    <a:pt x="27" y="61"/>
                  </a:moveTo>
                  <a:lnTo>
                    <a:pt x="37" y="85"/>
                  </a:lnTo>
                  <a:moveTo>
                    <a:pt x="33" y="61"/>
                  </a:moveTo>
                  <a:lnTo>
                    <a:pt x="42" y="83"/>
                  </a:lnTo>
                  <a:moveTo>
                    <a:pt x="38" y="60"/>
                  </a:moveTo>
                  <a:lnTo>
                    <a:pt x="45" y="82"/>
                  </a:lnTo>
                  <a:moveTo>
                    <a:pt x="52" y="93"/>
                  </a:moveTo>
                  <a:lnTo>
                    <a:pt x="72" y="103"/>
                  </a:lnTo>
                  <a:moveTo>
                    <a:pt x="82" y="121"/>
                  </a:moveTo>
                  <a:lnTo>
                    <a:pt x="92" y="134"/>
                  </a:lnTo>
                  <a:moveTo>
                    <a:pt x="8" y="73"/>
                  </a:moveTo>
                  <a:lnTo>
                    <a:pt x="11" y="83"/>
                  </a:lnTo>
                  <a:moveTo>
                    <a:pt x="21" y="71"/>
                  </a:moveTo>
                  <a:lnTo>
                    <a:pt x="13" y="75"/>
                  </a:lnTo>
                  <a:moveTo>
                    <a:pt x="24" y="83"/>
                  </a:moveTo>
                  <a:lnTo>
                    <a:pt x="16" y="85"/>
                  </a:lnTo>
                  <a:moveTo>
                    <a:pt x="62" y="52"/>
                  </a:moveTo>
                  <a:lnTo>
                    <a:pt x="58" y="58"/>
                  </a:lnTo>
                  <a:moveTo>
                    <a:pt x="64" y="59"/>
                  </a:moveTo>
                  <a:lnTo>
                    <a:pt x="61" y="64"/>
                  </a:lnTo>
                  <a:moveTo>
                    <a:pt x="52" y="59"/>
                  </a:moveTo>
                  <a:lnTo>
                    <a:pt x="44" y="63"/>
                  </a:lnTo>
                  <a:moveTo>
                    <a:pt x="55" y="66"/>
                  </a:moveTo>
                  <a:lnTo>
                    <a:pt x="47" y="70"/>
                  </a:lnTo>
                  <a:moveTo>
                    <a:pt x="76" y="106"/>
                  </a:moveTo>
                  <a:cubicBezTo>
                    <a:pt x="74" y="106"/>
                    <a:pt x="74" y="108"/>
                    <a:pt x="74" y="109"/>
                  </a:cubicBezTo>
                  <a:cubicBezTo>
                    <a:pt x="75" y="111"/>
                    <a:pt x="77" y="111"/>
                    <a:pt x="78" y="111"/>
                  </a:cubicBezTo>
                  <a:cubicBezTo>
                    <a:pt x="79" y="110"/>
                    <a:pt x="80" y="108"/>
                    <a:pt x="79" y="107"/>
                  </a:cubicBezTo>
                  <a:cubicBezTo>
                    <a:pt x="79" y="106"/>
                    <a:pt x="77" y="105"/>
                    <a:pt x="76" y="106"/>
                  </a:cubicBezTo>
                  <a:close/>
                  <a:moveTo>
                    <a:pt x="92" y="133"/>
                  </a:moveTo>
                  <a:lnTo>
                    <a:pt x="86" y="120"/>
                  </a:lnTo>
                  <a:moveTo>
                    <a:pt x="72" y="103"/>
                  </a:moveTo>
                  <a:lnTo>
                    <a:pt x="44" y="95"/>
                  </a:lnTo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3" name="Freeform 20"/>
            <p:cNvSpPr>
              <a:spLocks noEditPoints="1"/>
            </p:cNvSpPr>
            <p:nvPr/>
          </p:nvSpPr>
          <p:spPr bwMode="auto">
            <a:xfrm>
              <a:off x="1081" y="2196"/>
              <a:ext cx="621" cy="860"/>
            </a:xfrm>
            <a:custGeom>
              <a:avLst/>
              <a:gdLst>
                <a:gd name="T0" fmla="*/ 6516683 w 102"/>
                <a:gd name="T1" fmla="*/ 14548992 h 148"/>
                <a:gd name="T2" fmla="*/ 6215626 w 102"/>
                <a:gd name="T3" fmla="*/ 14323166 h 148"/>
                <a:gd name="T4" fmla="*/ 309173 w 102"/>
                <a:gd name="T5" fmla="*/ 14130497 h 148"/>
                <a:gd name="T6" fmla="*/ 0 w 102"/>
                <a:gd name="T7" fmla="*/ 14130497 h 148"/>
                <a:gd name="T8" fmla="*/ 2191491 w 102"/>
                <a:gd name="T9" fmla="*/ 19244964 h 148"/>
                <a:gd name="T10" fmla="*/ 2492286 w 102"/>
                <a:gd name="T11" fmla="*/ 19020521 h 148"/>
                <a:gd name="T12" fmla="*/ 9268504 w 102"/>
                <a:gd name="T13" fmla="*/ 19709004 h 148"/>
                <a:gd name="T14" fmla="*/ 9268504 w 102"/>
                <a:gd name="T15" fmla="*/ 19941680 h 148"/>
                <a:gd name="T16" fmla="*/ 13952281 w 102"/>
                <a:gd name="T17" fmla="*/ 23293652 h 148"/>
                <a:gd name="T18" fmla="*/ 17624838 w 102"/>
                <a:gd name="T19" fmla="*/ 24406329 h 148"/>
                <a:gd name="T20" fmla="*/ 17624838 w 102"/>
                <a:gd name="T21" fmla="*/ 23942319 h 148"/>
                <a:gd name="T22" fmla="*/ 30967151 w 102"/>
                <a:gd name="T23" fmla="*/ 33144133 h 148"/>
                <a:gd name="T24" fmla="*/ 30967151 w 102"/>
                <a:gd name="T25" fmla="*/ 33144133 h 148"/>
                <a:gd name="T26" fmla="*/ 25362864 w 102"/>
                <a:gd name="T27" fmla="*/ 22637960 h 148"/>
                <a:gd name="T28" fmla="*/ 25052321 w 102"/>
                <a:gd name="T29" fmla="*/ 22829647 h 148"/>
                <a:gd name="T30" fmla="*/ 23830790 w 102"/>
                <a:gd name="T31" fmla="*/ 21941412 h 148"/>
                <a:gd name="T32" fmla="*/ 22308652 w 102"/>
                <a:gd name="T33" fmla="*/ 21709881 h 148"/>
                <a:gd name="T34" fmla="*/ 22308652 w 102"/>
                <a:gd name="T35" fmla="*/ 21478552 h 148"/>
                <a:gd name="T36" fmla="*/ 15482796 w 102"/>
                <a:gd name="T37" fmla="*/ 17476763 h 148"/>
                <a:gd name="T38" fmla="*/ 19507156 w 102"/>
                <a:gd name="T39" fmla="*/ 16364092 h 148"/>
                <a:gd name="T40" fmla="*/ 19197984 w 102"/>
                <a:gd name="T41" fmla="*/ 16131374 h 148"/>
                <a:gd name="T42" fmla="*/ 21338467 w 102"/>
                <a:gd name="T43" fmla="*/ 13667643 h 148"/>
                <a:gd name="T44" fmla="*/ 19507156 w 102"/>
                <a:gd name="T45" fmla="*/ 8970282 h 148"/>
                <a:gd name="T46" fmla="*/ 19197984 w 102"/>
                <a:gd name="T47" fmla="*/ 9201814 h 148"/>
                <a:gd name="T48" fmla="*/ 12990474 w 102"/>
                <a:gd name="T49" fmla="*/ 12972106 h 148"/>
                <a:gd name="T50" fmla="*/ 12990474 w 102"/>
                <a:gd name="T51" fmla="*/ 13203638 h 148"/>
                <a:gd name="T52" fmla="*/ 9577677 w 102"/>
                <a:gd name="T53" fmla="*/ 0 h 148"/>
                <a:gd name="T54" fmla="*/ 9577677 w 102"/>
                <a:gd name="T55" fmla="*/ 0 h 148"/>
                <a:gd name="T56" fmla="*/ 2191491 w 102"/>
                <a:gd name="T57" fmla="*/ 1576717 h 148"/>
                <a:gd name="T58" fmla="*/ 7435824 w 102"/>
                <a:gd name="T59" fmla="*/ 10314491 h 148"/>
                <a:gd name="T60" fmla="*/ 6215626 w 102"/>
                <a:gd name="T61" fmla="*/ 2927777 h 148"/>
                <a:gd name="T62" fmla="*/ 12069963 w 102"/>
                <a:gd name="T63" fmla="*/ 19244964 h 148"/>
                <a:gd name="T64" fmla="*/ 10238652 w 102"/>
                <a:gd name="T65" fmla="*/ 14130497 h 148"/>
                <a:gd name="T66" fmla="*/ 16395155 w 102"/>
                <a:gd name="T67" fmla="*/ 21061243 h 148"/>
                <a:gd name="T68" fmla="*/ 28465154 w 102"/>
                <a:gd name="T69" fmla="*/ 30216361 h 148"/>
                <a:gd name="T70" fmla="*/ 2802829 w 102"/>
                <a:gd name="T71" fmla="*/ 16588563 h 148"/>
                <a:gd name="T72" fmla="*/ 5244369 w 102"/>
                <a:gd name="T73" fmla="*/ 19477675 h 148"/>
                <a:gd name="T74" fmla="*/ 19197984 w 102"/>
                <a:gd name="T75" fmla="*/ 11858249 h 148"/>
                <a:gd name="T76" fmla="*/ 16704328 w 102"/>
                <a:gd name="T77" fmla="*/ 13667643 h 148"/>
                <a:gd name="T78" fmla="*/ 14872792 w 102"/>
                <a:gd name="T79" fmla="*/ 15668555 h 148"/>
                <a:gd name="T80" fmla="*/ 23830790 w 102"/>
                <a:gd name="T81" fmla="*/ 23942319 h 148"/>
                <a:gd name="T82" fmla="*/ 23529958 w 102"/>
                <a:gd name="T83" fmla="*/ 23750806 h 148"/>
                <a:gd name="T84" fmla="*/ 23830790 w 102"/>
                <a:gd name="T85" fmla="*/ 23942319 h 148"/>
                <a:gd name="T86" fmla="*/ 23220785 w 102"/>
                <a:gd name="T87" fmla="*/ 24870369 h 148"/>
                <a:gd name="T88" fmla="*/ 23529958 w 102"/>
                <a:gd name="T89" fmla="*/ 24637855 h 148"/>
                <a:gd name="T90" fmla="*/ 24442353 w 102"/>
                <a:gd name="T91" fmla="*/ 24870369 h 148"/>
                <a:gd name="T92" fmla="*/ 24442353 w 102"/>
                <a:gd name="T93" fmla="*/ 24870369 h 148"/>
                <a:gd name="T94" fmla="*/ 24442353 w 102"/>
                <a:gd name="T95" fmla="*/ 25101895 h 148"/>
                <a:gd name="T96" fmla="*/ 24442353 w 102"/>
                <a:gd name="T97" fmla="*/ 25101895 h 148"/>
                <a:gd name="T98" fmla="*/ 24442353 w 102"/>
                <a:gd name="T99" fmla="*/ 24870369 h 148"/>
                <a:gd name="T100" fmla="*/ 25052321 w 102"/>
                <a:gd name="T101" fmla="*/ 24870369 h 148"/>
                <a:gd name="T102" fmla="*/ 24442353 w 102"/>
                <a:gd name="T103" fmla="*/ 24637855 h 148"/>
                <a:gd name="T104" fmla="*/ 24751526 w 102"/>
                <a:gd name="T105" fmla="*/ 24174832 h 148"/>
                <a:gd name="T106" fmla="*/ 24442353 w 102"/>
                <a:gd name="T107" fmla="*/ 23942319 h 148"/>
                <a:gd name="T108" fmla="*/ 23830790 w 102"/>
                <a:gd name="T109" fmla="*/ 23750806 h 148"/>
                <a:gd name="T110" fmla="*/ 23830790 w 102"/>
                <a:gd name="T111" fmla="*/ 23942319 h 148"/>
                <a:gd name="T112" fmla="*/ 28465154 w 102"/>
                <a:gd name="T113" fmla="*/ 30216361 h 1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2"/>
                <a:gd name="T172" fmla="*/ 0 h 148"/>
                <a:gd name="T173" fmla="*/ 102 w 102"/>
                <a:gd name="T174" fmla="*/ 148 h 1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2" h="148">
                  <a:moveTo>
                    <a:pt x="2" y="1"/>
                  </a:moveTo>
                  <a:lnTo>
                    <a:pt x="21" y="65"/>
                  </a:lnTo>
                  <a:lnTo>
                    <a:pt x="20" y="65"/>
                  </a:lnTo>
                  <a:lnTo>
                    <a:pt x="0" y="1"/>
                  </a:lnTo>
                  <a:lnTo>
                    <a:pt x="2" y="1"/>
                  </a:lnTo>
                  <a:close/>
                  <a:moveTo>
                    <a:pt x="21" y="65"/>
                  </a:moveTo>
                  <a:lnTo>
                    <a:pt x="21" y="65"/>
                  </a:lnTo>
                  <a:lnTo>
                    <a:pt x="20" y="65"/>
                  </a:lnTo>
                  <a:lnTo>
                    <a:pt x="21" y="65"/>
                  </a:lnTo>
                  <a:close/>
                  <a:moveTo>
                    <a:pt x="21" y="65"/>
                  </a:moveTo>
                  <a:lnTo>
                    <a:pt x="11" y="68"/>
                  </a:lnTo>
                  <a:lnTo>
                    <a:pt x="10" y="67"/>
                  </a:lnTo>
                  <a:lnTo>
                    <a:pt x="20" y="64"/>
                  </a:lnTo>
                  <a:lnTo>
                    <a:pt x="21" y="65"/>
                  </a:lnTo>
                  <a:close/>
                  <a:moveTo>
                    <a:pt x="11" y="68"/>
                  </a:moveTo>
                  <a:lnTo>
                    <a:pt x="10" y="68"/>
                  </a:lnTo>
                  <a:lnTo>
                    <a:pt x="11" y="68"/>
                  </a:lnTo>
                  <a:close/>
                  <a:moveTo>
                    <a:pt x="10" y="68"/>
                  </a:moveTo>
                  <a:lnTo>
                    <a:pt x="1" y="64"/>
                  </a:lnTo>
                  <a:lnTo>
                    <a:pt x="1" y="63"/>
                  </a:lnTo>
                  <a:lnTo>
                    <a:pt x="11" y="67"/>
                  </a:lnTo>
                  <a:lnTo>
                    <a:pt x="10" y="68"/>
                  </a:lnTo>
                  <a:close/>
                  <a:moveTo>
                    <a:pt x="0" y="63"/>
                  </a:moveTo>
                  <a:lnTo>
                    <a:pt x="0" y="62"/>
                  </a:lnTo>
                  <a:lnTo>
                    <a:pt x="1" y="63"/>
                  </a:lnTo>
                  <a:lnTo>
                    <a:pt x="0" y="63"/>
                  </a:lnTo>
                  <a:close/>
                  <a:moveTo>
                    <a:pt x="2" y="63"/>
                  </a:moveTo>
                  <a:lnTo>
                    <a:pt x="8" y="86"/>
                  </a:lnTo>
                  <a:lnTo>
                    <a:pt x="7" y="86"/>
                  </a:lnTo>
                  <a:lnTo>
                    <a:pt x="0" y="63"/>
                  </a:lnTo>
                  <a:lnTo>
                    <a:pt x="2" y="63"/>
                  </a:lnTo>
                  <a:close/>
                  <a:moveTo>
                    <a:pt x="7" y="87"/>
                  </a:moveTo>
                  <a:lnTo>
                    <a:pt x="7" y="86"/>
                  </a:lnTo>
                  <a:lnTo>
                    <a:pt x="7" y="87"/>
                  </a:lnTo>
                  <a:close/>
                  <a:moveTo>
                    <a:pt x="8" y="85"/>
                  </a:moveTo>
                  <a:lnTo>
                    <a:pt x="17" y="92"/>
                  </a:lnTo>
                  <a:lnTo>
                    <a:pt x="16" y="93"/>
                  </a:lnTo>
                  <a:lnTo>
                    <a:pt x="7" y="87"/>
                  </a:lnTo>
                  <a:lnTo>
                    <a:pt x="8" y="85"/>
                  </a:lnTo>
                  <a:close/>
                  <a:moveTo>
                    <a:pt x="17" y="93"/>
                  </a:moveTo>
                  <a:lnTo>
                    <a:pt x="16" y="93"/>
                  </a:lnTo>
                  <a:lnTo>
                    <a:pt x="16" y="92"/>
                  </a:lnTo>
                  <a:lnTo>
                    <a:pt x="17" y="93"/>
                  </a:lnTo>
                  <a:close/>
                  <a:moveTo>
                    <a:pt x="16" y="92"/>
                  </a:moveTo>
                  <a:lnTo>
                    <a:pt x="30" y="88"/>
                  </a:lnTo>
                  <a:lnTo>
                    <a:pt x="31" y="90"/>
                  </a:lnTo>
                  <a:lnTo>
                    <a:pt x="17" y="93"/>
                  </a:lnTo>
                  <a:lnTo>
                    <a:pt x="16" y="92"/>
                  </a:lnTo>
                  <a:close/>
                  <a:moveTo>
                    <a:pt x="30" y="88"/>
                  </a:moveTo>
                  <a:lnTo>
                    <a:pt x="31" y="88"/>
                  </a:lnTo>
                  <a:lnTo>
                    <a:pt x="31" y="89"/>
                  </a:lnTo>
                  <a:lnTo>
                    <a:pt x="30" y="89"/>
                  </a:lnTo>
                  <a:lnTo>
                    <a:pt x="30" y="88"/>
                  </a:lnTo>
                  <a:close/>
                  <a:moveTo>
                    <a:pt x="31" y="89"/>
                  </a:moveTo>
                  <a:cubicBezTo>
                    <a:pt x="31" y="89"/>
                    <a:pt x="37" y="101"/>
                    <a:pt x="45" y="104"/>
                  </a:cubicBezTo>
                  <a:lnTo>
                    <a:pt x="44" y="106"/>
                  </a:lnTo>
                  <a:cubicBezTo>
                    <a:pt x="36" y="102"/>
                    <a:pt x="30" y="89"/>
                    <a:pt x="30" y="89"/>
                  </a:cubicBezTo>
                  <a:lnTo>
                    <a:pt x="31" y="89"/>
                  </a:lnTo>
                  <a:close/>
                  <a:moveTo>
                    <a:pt x="45" y="104"/>
                  </a:moveTo>
                  <a:lnTo>
                    <a:pt x="45" y="104"/>
                  </a:lnTo>
                  <a:lnTo>
                    <a:pt x="44" y="106"/>
                  </a:lnTo>
                  <a:lnTo>
                    <a:pt x="45" y="104"/>
                  </a:lnTo>
                  <a:close/>
                  <a:moveTo>
                    <a:pt x="45" y="104"/>
                  </a:moveTo>
                  <a:cubicBezTo>
                    <a:pt x="48" y="106"/>
                    <a:pt x="53" y="107"/>
                    <a:pt x="57" y="107"/>
                  </a:cubicBezTo>
                  <a:lnTo>
                    <a:pt x="57" y="109"/>
                  </a:lnTo>
                  <a:cubicBezTo>
                    <a:pt x="53" y="108"/>
                    <a:pt x="48" y="107"/>
                    <a:pt x="44" y="106"/>
                  </a:cubicBezTo>
                  <a:lnTo>
                    <a:pt x="45" y="104"/>
                  </a:lnTo>
                  <a:close/>
                  <a:moveTo>
                    <a:pt x="57" y="107"/>
                  </a:moveTo>
                  <a:cubicBezTo>
                    <a:pt x="62" y="108"/>
                    <a:pt x="67" y="109"/>
                    <a:pt x="69" y="111"/>
                  </a:cubicBezTo>
                  <a:lnTo>
                    <a:pt x="68" y="112"/>
                  </a:lnTo>
                  <a:cubicBezTo>
                    <a:pt x="66" y="110"/>
                    <a:pt x="62" y="109"/>
                    <a:pt x="57" y="109"/>
                  </a:cubicBezTo>
                  <a:lnTo>
                    <a:pt x="57" y="107"/>
                  </a:lnTo>
                  <a:close/>
                  <a:moveTo>
                    <a:pt x="69" y="111"/>
                  </a:moveTo>
                  <a:cubicBezTo>
                    <a:pt x="74" y="114"/>
                    <a:pt x="101" y="147"/>
                    <a:pt x="102" y="147"/>
                  </a:cubicBezTo>
                  <a:lnTo>
                    <a:pt x="100" y="148"/>
                  </a:lnTo>
                  <a:cubicBezTo>
                    <a:pt x="100" y="148"/>
                    <a:pt x="73" y="116"/>
                    <a:pt x="68" y="112"/>
                  </a:cubicBezTo>
                  <a:lnTo>
                    <a:pt x="69" y="111"/>
                  </a:lnTo>
                  <a:close/>
                  <a:moveTo>
                    <a:pt x="102" y="147"/>
                  </a:moveTo>
                  <a:lnTo>
                    <a:pt x="100" y="148"/>
                  </a:lnTo>
                  <a:lnTo>
                    <a:pt x="101" y="147"/>
                  </a:lnTo>
                  <a:lnTo>
                    <a:pt x="102" y="147"/>
                  </a:lnTo>
                  <a:close/>
                  <a:moveTo>
                    <a:pt x="100" y="148"/>
                  </a:moveTo>
                  <a:lnTo>
                    <a:pt x="85" y="108"/>
                  </a:lnTo>
                  <a:lnTo>
                    <a:pt x="87" y="108"/>
                  </a:lnTo>
                  <a:lnTo>
                    <a:pt x="102" y="147"/>
                  </a:lnTo>
                  <a:lnTo>
                    <a:pt x="100" y="148"/>
                  </a:lnTo>
                  <a:close/>
                  <a:moveTo>
                    <a:pt x="87" y="108"/>
                  </a:moveTo>
                  <a:lnTo>
                    <a:pt x="87" y="108"/>
                  </a:lnTo>
                  <a:lnTo>
                    <a:pt x="86" y="108"/>
                  </a:lnTo>
                  <a:lnTo>
                    <a:pt x="87" y="108"/>
                  </a:lnTo>
                  <a:close/>
                  <a:moveTo>
                    <a:pt x="86" y="108"/>
                  </a:moveTo>
                  <a:cubicBezTo>
                    <a:pt x="84" y="106"/>
                    <a:pt x="83" y="104"/>
                    <a:pt x="81" y="102"/>
                  </a:cubicBezTo>
                  <a:lnTo>
                    <a:pt x="82" y="101"/>
                  </a:lnTo>
                  <a:cubicBezTo>
                    <a:pt x="84" y="103"/>
                    <a:pt x="85" y="105"/>
                    <a:pt x="87" y="108"/>
                  </a:cubicBezTo>
                  <a:lnTo>
                    <a:pt x="86" y="108"/>
                  </a:lnTo>
                  <a:close/>
                  <a:moveTo>
                    <a:pt x="81" y="102"/>
                  </a:moveTo>
                  <a:cubicBezTo>
                    <a:pt x="80" y="101"/>
                    <a:pt x="78" y="100"/>
                    <a:pt x="76" y="99"/>
                  </a:cubicBezTo>
                  <a:lnTo>
                    <a:pt x="77" y="98"/>
                  </a:lnTo>
                  <a:cubicBezTo>
                    <a:pt x="79" y="98"/>
                    <a:pt x="81" y="100"/>
                    <a:pt x="82" y="101"/>
                  </a:cubicBezTo>
                  <a:lnTo>
                    <a:pt x="81" y="102"/>
                  </a:lnTo>
                  <a:close/>
                  <a:moveTo>
                    <a:pt x="76" y="99"/>
                  </a:moveTo>
                  <a:lnTo>
                    <a:pt x="76" y="99"/>
                  </a:lnTo>
                  <a:lnTo>
                    <a:pt x="77" y="98"/>
                  </a:lnTo>
                  <a:lnTo>
                    <a:pt x="76" y="99"/>
                  </a:lnTo>
                  <a:close/>
                  <a:moveTo>
                    <a:pt x="76" y="99"/>
                  </a:moveTo>
                  <a:lnTo>
                    <a:pt x="76" y="99"/>
                  </a:lnTo>
                  <a:lnTo>
                    <a:pt x="77" y="98"/>
                  </a:lnTo>
                  <a:lnTo>
                    <a:pt x="76" y="99"/>
                  </a:lnTo>
                  <a:close/>
                  <a:moveTo>
                    <a:pt x="77" y="98"/>
                  </a:moveTo>
                  <a:lnTo>
                    <a:pt x="77" y="98"/>
                  </a:lnTo>
                  <a:close/>
                  <a:moveTo>
                    <a:pt x="76" y="99"/>
                  </a:moveTo>
                  <a:cubicBezTo>
                    <a:pt x="75" y="98"/>
                    <a:pt x="73" y="98"/>
                    <a:pt x="72" y="97"/>
                  </a:cubicBezTo>
                  <a:lnTo>
                    <a:pt x="72" y="96"/>
                  </a:lnTo>
                  <a:cubicBezTo>
                    <a:pt x="74" y="97"/>
                    <a:pt x="76" y="97"/>
                    <a:pt x="77" y="98"/>
                  </a:cubicBezTo>
                  <a:lnTo>
                    <a:pt x="76" y="99"/>
                  </a:lnTo>
                  <a:close/>
                  <a:moveTo>
                    <a:pt x="72" y="97"/>
                  </a:moveTo>
                  <a:cubicBezTo>
                    <a:pt x="66" y="95"/>
                    <a:pt x="58" y="93"/>
                    <a:pt x="57" y="91"/>
                  </a:cubicBezTo>
                  <a:lnTo>
                    <a:pt x="58" y="90"/>
                  </a:lnTo>
                  <a:cubicBezTo>
                    <a:pt x="59" y="92"/>
                    <a:pt x="66" y="94"/>
                    <a:pt x="72" y="96"/>
                  </a:cubicBezTo>
                  <a:lnTo>
                    <a:pt x="72" y="97"/>
                  </a:lnTo>
                  <a:close/>
                  <a:moveTo>
                    <a:pt x="57" y="91"/>
                  </a:moveTo>
                  <a:cubicBezTo>
                    <a:pt x="54" y="87"/>
                    <a:pt x="50" y="78"/>
                    <a:pt x="50" y="78"/>
                  </a:cubicBezTo>
                  <a:lnTo>
                    <a:pt x="52" y="77"/>
                  </a:lnTo>
                  <a:cubicBezTo>
                    <a:pt x="52" y="77"/>
                    <a:pt x="55" y="87"/>
                    <a:pt x="58" y="90"/>
                  </a:cubicBezTo>
                  <a:lnTo>
                    <a:pt x="57" y="91"/>
                  </a:lnTo>
                  <a:close/>
                  <a:moveTo>
                    <a:pt x="50" y="78"/>
                  </a:moveTo>
                  <a:lnTo>
                    <a:pt x="50" y="77"/>
                  </a:lnTo>
                  <a:lnTo>
                    <a:pt x="51" y="77"/>
                  </a:lnTo>
                  <a:lnTo>
                    <a:pt x="51" y="78"/>
                  </a:lnTo>
                  <a:lnTo>
                    <a:pt x="50" y="78"/>
                  </a:lnTo>
                  <a:close/>
                  <a:moveTo>
                    <a:pt x="51" y="77"/>
                  </a:moveTo>
                  <a:lnTo>
                    <a:pt x="63" y="72"/>
                  </a:lnTo>
                  <a:lnTo>
                    <a:pt x="63" y="73"/>
                  </a:lnTo>
                  <a:lnTo>
                    <a:pt x="51" y="78"/>
                  </a:lnTo>
                  <a:lnTo>
                    <a:pt x="51" y="77"/>
                  </a:lnTo>
                  <a:close/>
                  <a:moveTo>
                    <a:pt x="63" y="73"/>
                  </a:moveTo>
                  <a:lnTo>
                    <a:pt x="63" y="73"/>
                  </a:lnTo>
                  <a:lnTo>
                    <a:pt x="63" y="72"/>
                  </a:lnTo>
                  <a:lnTo>
                    <a:pt x="63" y="73"/>
                  </a:lnTo>
                  <a:close/>
                  <a:moveTo>
                    <a:pt x="62" y="72"/>
                  </a:moveTo>
                  <a:lnTo>
                    <a:pt x="68" y="61"/>
                  </a:lnTo>
                  <a:lnTo>
                    <a:pt x="69" y="61"/>
                  </a:lnTo>
                  <a:lnTo>
                    <a:pt x="63" y="73"/>
                  </a:lnTo>
                  <a:lnTo>
                    <a:pt x="62" y="72"/>
                  </a:lnTo>
                  <a:close/>
                  <a:moveTo>
                    <a:pt x="69" y="61"/>
                  </a:moveTo>
                  <a:lnTo>
                    <a:pt x="69" y="61"/>
                  </a:lnTo>
                  <a:close/>
                  <a:moveTo>
                    <a:pt x="68" y="61"/>
                  </a:moveTo>
                  <a:lnTo>
                    <a:pt x="62" y="42"/>
                  </a:lnTo>
                  <a:lnTo>
                    <a:pt x="63" y="41"/>
                  </a:lnTo>
                  <a:lnTo>
                    <a:pt x="69" y="61"/>
                  </a:lnTo>
                  <a:lnTo>
                    <a:pt x="68" y="61"/>
                  </a:lnTo>
                  <a:close/>
                  <a:moveTo>
                    <a:pt x="62" y="41"/>
                  </a:moveTo>
                  <a:lnTo>
                    <a:pt x="63" y="40"/>
                  </a:lnTo>
                  <a:lnTo>
                    <a:pt x="63" y="41"/>
                  </a:lnTo>
                  <a:lnTo>
                    <a:pt x="63" y="42"/>
                  </a:lnTo>
                  <a:lnTo>
                    <a:pt x="62" y="41"/>
                  </a:lnTo>
                  <a:close/>
                  <a:moveTo>
                    <a:pt x="63" y="42"/>
                  </a:moveTo>
                  <a:lnTo>
                    <a:pt x="55" y="53"/>
                  </a:lnTo>
                  <a:lnTo>
                    <a:pt x="54" y="53"/>
                  </a:lnTo>
                  <a:lnTo>
                    <a:pt x="62" y="41"/>
                  </a:lnTo>
                  <a:lnTo>
                    <a:pt x="63" y="42"/>
                  </a:lnTo>
                  <a:close/>
                  <a:moveTo>
                    <a:pt x="55" y="53"/>
                  </a:moveTo>
                  <a:lnTo>
                    <a:pt x="55" y="54"/>
                  </a:lnTo>
                  <a:lnTo>
                    <a:pt x="55" y="53"/>
                  </a:lnTo>
                  <a:close/>
                  <a:moveTo>
                    <a:pt x="55" y="54"/>
                  </a:moveTo>
                  <a:lnTo>
                    <a:pt x="42" y="59"/>
                  </a:lnTo>
                  <a:lnTo>
                    <a:pt x="42" y="58"/>
                  </a:lnTo>
                  <a:lnTo>
                    <a:pt x="54" y="52"/>
                  </a:lnTo>
                  <a:lnTo>
                    <a:pt x="55" y="54"/>
                  </a:lnTo>
                  <a:close/>
                  <a:moveTo>
                    <a:pt x="42" y="59"/>
                  </a:moveTo>
                  <a:lnTo>
                    <a:pt x="41" y="60"/>
                  </a:lnTo>
                  <a:lnTo>
                    <a:pt x="41" y="59"/>
                  </a:lnTo>
                  <a:lnTo>
                    <a:pt x="42" y="58"/>
                  </a:lnTo>
                  <a:lnTo>
                    <a:pt x="42" y="59"/>
                  </a:lnTo>
                  <a:close/>
                  <a:moveTo>
                    <a:pt x="41" y="59"/>
                  </a:moveTo>
                  <a:lnTo>
                    <a:pt x="30" y="1"/>
                  </a:lnTo>
                  <a:lnTo>
                    <a:pt x="31" y="1"/>
                  </a:lnTo>
                  <a:lnTo>
                    <a:pt x="43" y="58"/>
                  </a:lnTo>
                  <a:lnTo>
                    <a:pt x="41" y="59"/>
                  </a:lnTo>
                  <a:close/>
                  <a:moveTo>
                    <a:pt x="31" y="0"/>
                  </a:moveTo>
                  <a:lnTo>
                    <a:pt x="31" y="0"/>
                  </a:lnTo>
                  <a:lnTo>
                    <a:pt x="31" y="1"/>
                  </a:lnTo>
                  <a:lnTo>
                    <a:pt x="31" y="0"/>
                  </a:lnTo>
                  <a:close/>
                  <a:moveTo>
                    <a:pt x="31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31" y="0"/>
                  </a:lnTo>
                  <a:lnTo>
                    <a:pt x="31" y="2"/>
                  </a:lnTo>
                  <a:close/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7" y="7"/>
                  </a:moveTo>
                  <a:lnTo>
                    <a:pt x="27" y="6"/>
                  </a:lnTo>
                  <a:lnTo>
                    <a:pt x="27" y="8"/>
                  </a:lnTo>
                  <a:lnTo>
                    <a:pt x="7" y="8"/>
                  </a:lnTo>
                  <a:lnTo>
                    <a:pt x="7" y="7"/>
                  </a:lnTo>
                  <a:close/>
                  <a:moveTo>
                    <a:pt x="13" y="14"/>
                  </a:moveTo>
                  <a:lnTo>
                    <a:pt x="25" y="45"/>
                  </a:lnTo>
                  <a:lnTo>
                    <a:pt x="24" y="46"/>
                  </a:lnTo>
                  <a:lnTo>
                    <a:pt x="12" y="14"/>
                  </a:lnTo>
                  <a:lnTo>
                    <a:pt x="13" y="14"/>
                  </a:lnTo>
                  <a:close/>
                  <a:moveTo>
                    <a:pt x="20" y="13"/>
                  </a:moveTo>
                  <a:lnTo>
                    <a:pt x="28" y="44"/>
                  </a:lnTo>
                  <a:lnTo>
                    <a:pt x="27" y="45"/>
                  </a:lnTo>
                  <a:lnTo>
                    <a:pt x="19" y="13"/>
                  </a:lnTo>
                  <a:lnTo>
                    <a:pt x="20" y="13"/>
                  </a:lnTo>
                  <a:close/>
                  <a:moveTo>
                    <a:pt x="29" y="14"/>
                  </a:moveTo>
                  <a:lnTo>
                    <a:pt x="32" y="44"/>
                  </a:lnTo>
                  <a:lnTo>
                    <a:pt x="30" y="44"/>
                  </a:lnTo>
                  <a:lnTo>
                    <a:pt x="27" y="14"/>
                  </a:lnTo>
                  <a:lnTo>
                    <a:pt x="29" y="14"/>
                  </a:lnTo>
                  <a:close/>
                  <a:moveTo>
                    <a:pt x="28" y="62"/>
                  </a:moveTo>
                  <a:lnTo>
                    <a:pt x="39" y="86"/>
                  </a:lnTo>
                  <a:lnTo>
                    <a:pt x="37" y="86"/>
                  </a:lnTo>
                  <a:lnTo>
                    <a:pt x="27" y="62"/>
                  </a:lnTo>
                  <a:lnTo>
                    <a:pt x="28" y="62"/>
                  </a:lnTo>
                  <a:close/>
                  <a:moveTo>
                    <a:pt x="35" y="62"/>
                  </a:moveTo>
                  <a:lnTo>
                    <a:pt x="44" y="84"/>
                  </a:lnTo>
                  <a:lnTo>
                    <a:pt x="43" y="85"/>
                  </a:lnTo>
                  <a:lnTo>
                    <a:pt x="33" y="63"/>
                  </a:lnTo>
                  <a:lnTo>
                    <a:pt x="35" y="62"/>
                  </a:lnTo>
                  <a:close/>
                  <a:moveTo>
                    <a:pt x="40" y="61"/>
                  </a:moveTo>
                  <a:lnTo>
                    <a:pt x="46" y="83"/>
                  </a:lnTo>
                  <a:lnTo>
                    <a:pt x="45" y="83"/>
                  </a:lnTo>
                  <a:lnTo>
                    <a:pt x="39" y="61"/>
                  </a:lnTo>
                  <a:lnTo>
                    <a:pt x="40" y="61"/>
                  </a:lnTo>
                  <a:close/>
                  <a:moveTo>
                    <a:pt x="53" y="94"/>
                  </a:moveTo>
                  <a:lnTo>
                    <a:pt x="73" y="103"/>
                  </a:lnTo>
                  <a:lnTo>
                    <a:pt x="73" y="105"/>
                  </a:lnTo>
                  <a:lnTo>
                    <a:pt x="52" y="95"/>
                  </a:lnTo>
                  <a:lnTo>
                    <a:pt x="53" y="94"/>
                  </a:lnTo>
                  <a:close/>
                  <a:moveTo>
                    <a:pt x="84" y="121"/>
                  </a:moveTo>
                  <a:lnTo>
                    <a:pt x="94" y="134"/>
                  </a:lnTo>
                  <a:lnTo>
                    <a:pt x="92" y="135"/>
                  </a:lnTo>
                  <a:lnTo>
                    <a:pt x="83" y="122"/>
                  </a:lnTo>
                  <a:lnTo>
                    <a:pt x="84" y="121"/>
                  </a:lnTo>
                  <a:close/>
                  <a:moveTo>
                    <a:pt x="9" y="74"/>
                  </a:moveTo>
                  <a:lnTo>
                    <a:pt x="13" y="84"/>
                  </a:lnTo>
                  <a:lnTo>
                    <a:pt x="11" y="84"/>
                  </a:lnTo>
                  <a:lnTo>
                    <a:pt x="8" y="75"/>
                  </a:lnTo>
                  <a:lnTo>
                    <a:pt x="9" y="74"/>
                  </a:lnTo>
                  <a:close/>
                  <a:moveTo>
                    <a:pt x="22" y="72"/>
                  </a:moveTo>
                  <a:lnTo>
                    <a:pt x="15" y="77"/>
                  </a:lnTo>
                  <a:lnTo>
                    <a:pt x="14" y="75"/>
                  </a:lnTo>
                  <a:lnTo>
                    <a:pt x="22" y="71"/>
                  </a:lnTo>
                  <a:lnTo>
                    <a:pt x="22" y="72"/>
                  </a:lnTo>
                  <a:close/>
                  <a:moveTo>
                    <a:pt x="25" y="84"/>
                  </a:moveTo>
                  <a:lnTo>
                    <a:pt x="17" y="87"/>
                  </a:lnTo>
                  <a:lnTo>
                    <a:pt x="17" y="85"/>
                  </a:lnTo>
                  <a:lnTo>
                    <a:pt x="25" y="83"/>
                  </a:lnTo>
                  <a:lnTo>
                    <a:pt x="25" y="84"/>
                  </a:lnTo>
                  <a:close/>
                  <a:moveTo>
                    <a:pt x="63" y="53"/>
                  </a:moveTo>
                  <a:lnTo>
                    <a:pt x="59" y="59"/>
                  </a:lnTo>
                  <a:lnTo>
                    <a:pt x="58" y="59"/>
                  </a:lnTo>
                  <a:lnTo>
                    <a:pt x="62" y="53"/>
                  </a:lnTo>
                  <a:lnTo>
                    <a:pt x="63" y="53"/>
                  </a:lnTo>
                  <a:close/>
                  <a:moveTo>
                    <a:pt x="66" y="61"/>
                  </a:moveTo>
                  <a:lnTo>
                    <a:pt x="63" y="66"/>
                  </a:lnTo>
                  <a:lnTo>
                    <a:pt x="62" y="65"/>
                  </a:lnTo>
                  <a:lnTo>
                    <a:pt x="65" y="60"/>
                  </a:lnTo>
                  <a:lnTo>
                    <a:pt x="66" y="61"/>
                  </a:lnTo>
                  <a:close/>
                  <a:moveTo>
                    <a:pt x="54" y="61"/>
                  </a:moveTo>
                  <a:lnTo>
                    <a:pt x="45" y="65"/>
                  </a:lnTo>
                  <a:lnTo>
                    <a:pt x="45" y="64"/>
                  </a:lnTo>
                  <a:lnTo>
                    <a:pt x="53" y="60"/>
                  </a:lnTo>
                  <a:lnTo>
                    <a:pt x="54" y="61"/>
                  </a:lnTo>
                  <a:close/>
                  <a:moveTo>
                    <a:pt x="57" y="68"/>
                  </a:moveTo>
                  <a:lnTo>
                    <a:pt x="48" y="71"/>
                  </a:lnTo>
                  <a:lnTo>
                    <a:pt x="48" y="70"/>
                  </a:lnTo>
                  <a:lnTo>
                    <a:pt x="56" y="66"/>
                  </a:lnTo>
                  <a:lnTo>
                    <a:pt x="57" y="68"/>
                  </a:lnTo>
                  <a:close/>
                  <a:moveTo>
                    <a:pt x="77" y="107"/>
                  </a:moveTo>
                  <a:lnTo>
                    <a:pt x="77" y="107"/>
                  </a:lnTo>
                  <a:lnTo>
                    <a:pt x="76" y="106"/>
                  </a:lnTo>
                  <a:lnTo>
                    <a:pt x="77" y="107"/>
                  </a:lnTo>
                  <a:close/>
                  <a:moveTo>
                    <a:pt x="76" y="106"/>
                  </a:moveTo>
                  <a:lnTo>
                    <a:pt x="76" y="106"/>
                  </a:lnTo>
                  <a:lnTo>
                    <a:pt x="77" y="107"/>
                  </a:lnTo>
                  <a:lnTo>
                    <a:pt x="76" y="106"/>
                  </a:lnTo>
                  <a:close/>
                  <a:moveTo>
                    <a:pt x="77" y="107"/>
                  </a:moveTo>
                  <a:cubicBezTo>
                    <a:pt x="77" y="107"/>
                    <a:pt x="77" y="107"/>
                    <a:pt x="77" y="107"/>
                  </a:cubicBezTo>
                  <a:lnTo>
                    <a:pt x="76" y="106"/>
                  </a:lnTo>
                  <a:cubicBezTo>
                    <a:pt x="76" y="106"/>
                    <a:pt x="76" y="106"/>
                    <a:pt x="76" y="106"/>
                  </a:cubicBezTo>
                  <a:lnTo>
                    <a:pt x="77" y="107"/>
                  </a:lnTo>
                  <a:close/>
                  <a:moveTo>
                    <a:pt x="77" y="107"/>
                  </a:moveTo>
                  <a:cubicBezTo>
                    <a:pt x="77" y="108"/>
                    <a:pt x="76" y="108"/>
                    <a:pt x="76" y="108"/>
                  </a:cubicBezTo>
                  <a:lnTo>
                    <a:pt x="75" y="107"/>
                  </a:lnTo>
                  <a:cubicBezTo>
                    <a:pt x="75" y="107"/>
                    <a:pt x="76" y="106"/>
                    <a:pt x="76" y="106"/>
                  </a:cubicBezTo>
                  <a:lnTo>
                    <a:pt x="77" y="107"/>
                  </a:lnTo>
                  <a:close/>
                  <a:moveTo>
                    <a:pt x="76" y="108"/>
                  </a:moveTo>
                  <a:cubicBezTo>
                    <a:pt x="76" y="108"/>
                    <a:pt x="76" y="109"/>
                    <a:pt x="76" y="110"/>
                  </a:cubicBezTo>
                  <a:lnTo>
                    <a:pt x="75" y="111"/>
                  </a:lnTo>
                  <a:cubicBezTo>
                    <a:pt x="74" y="109"/>
                    <a:pt x="74" y="108"/>
                    <a:pt x="75" y="107"/>
                  </a:cubicBezTo>
                  <a:lnTo>
                    <a:pt x="76" y="108"/>
                  </a:lnTo>
                  <a:close/>
                  <a:moveTo>
                    <a:pt x="75" y="111"/>
                  </a:moveTo>
                  <a:lnTo>
                    <a:pt x="75" y="111"/>
                  </a:lnTo>
                  <a:lnTo>
                    <a:pt x="75" y="110"/>
                  </a:lnTo>
                  <a:lnTo>
                    <a:pt x="75" y="111"/>
                  </a:lnTo>
                  <a:close/>
                  <a:moveTo>
                    <a:pt x="76" y="110"/>
                  </a:moveTo>
                  <a:lnTo>
                    <a:pt x="76" y="110"/>
                  </a:lnTo>
                  <a:lnTo>
                    <a:pt x="75" y="111"/>
                  </a:lnTo>
                  <a:lnTo>
                    <a:pt x="76" y="110"/>
                  </a:lnTo>
                  <a:close/>
                  <a:moveTo>
                    <a:pt x="76" y="110"/>
                  </a:moveTo>
                  <a:cubicBezTo>
                    <a:pt x="76" y="110"/>
                    <a:pt x="77" y="111"/>
                    <a:pt x="77" y="111"/>
                  </a:cubicBezTo>
                  <a:lnTo>
                    <a:pt x="77" y="112"/>
                  </a:lnTo>
                  <a:cubicBezTo>
                    <a:pt x="76" y="112"/>
                    <a:pt x="75" y="111"/>
                    <a:pt x="75" y="111"/>
                  </a:cubicBezTo>
                  <a:lnTo>
                    <a:pt x="76" y="110"/>
                  </a:lnTo>
                  <a:close/>
                  <a:moveTo>
                    <a:pt x="77" y="111"/>
                  </a:moveTo>
                  <a:cubicBezTo>
                    <a:pt x="78" y="111"/>
                    <a:pt x="78" y="111"/>
                    <a:pt x="79" y="111"/>
                  </a:cubicBezTo>
                  <a:lnTo>
                    <a:pt x="79" y="112"/>
                  </a:lnTo>
                  <a:cubicBezTo>
                    <a:pt x="78" y="113"/>
                    <a:pt x="78" y="113"/>
                    <a:pt x="77" y="112"/>
                  </a:cubicBezTo>
                  <a:lnTo>
                    <a:pt x="77" y="111"/>
                  </a:lnTo>
                  <a:close/>
                  <a:moveTo>
                    <a:pt x="79" y="112"/>
                  </a:moveTo>
                  <a:lnTo>
                    <a:pt x="79" y="112"/>
                  </a:lnTo>
                  <a:close/>
                  <a:moveTo>
                    <a:pt x="79" y="111"/>
                  </a:moveTo>
                  <a:lnTo>
                    <a:pt x="79" y="111"/>
                  </a:lnTo>
                  <a:lnTo>
                    <a:pt x="79" y="112"/>
                  </a:lnTo>
                  <a:lnTo>
                    <a:pt x="79" y="111"/>
                  </a:lnTo>
                  <a:close/>
                  <a:moveTo>
                    <a:pt x="79" y="111"/>
                  </a:moveTo>
                  <a:lnTo>
                    <a:pt x="79" y="111"/>
                  </a:lnTo>
                  <a:lnTo>
                    <a:pt x="79" y="112"/>
                  </a:lnTo>
                  <a:lnTo>
                    <a:pt x="79" y="111"/>
                  </a:lnTo>
                  <a:close/>
                  <a:moveTo>
                    <a:pt x="79" y="111"/>
                  </a:moveTo>
                  <a:lnTo>
                    <a:pt x="79" y="111"/>
                  </a:lnTo>
                  <a:lnTo>
                    <a:pt x="79" y="112"/>
                  </a:lnTo>
                  <a:lnTo>
                    <a:pt x="79" y="111"/>
                  </a:lnTo>
                  <a:close/>
                  <a:moveTo>
                    <a:pt x="79" y="112"/>
                  </a:moveTo>
                  <a:lnTo>
                    <a:pt x="79" y="112"/>
                  </a:lnTo>
                  <a:close/>
                  <a:moveTo>
                    <a:pt x="79" y="111"/>
                  </a:moveTo>
                  <a:cubicBezTo>
                    <a:pt x="79" y="111"/>
                    <a:pt x="79" y="111"/>
                    <a:pt x="79" y="111"/>
                  </a:cubicBezTo>
                  <a:lnTo>
                    <a:pt x="80" y="112"/>
                  </a:lnTo>
                  <a:cubicBezTo>
                    <a:pt x="80" y="112"/>
                    <a:pt x="80" y="112"/>
                    <a:pt x="79" y="112"/>
                  </a:cubicBezTo>
                  <a:lnTo>
                    <a:pt x="79" y="111"/>
                  </a:lnTo>
                  <a:close/>
                  <a:moveTo>
                    <a:pt x="79" y="111"/>
                  </a:moveTo>
                  <a:cubicBezTo>
                    <a:pt x="79" y="111"/>
                    <a:pt x="79" y="111"/>
                    <a:pt x="79" y="110"/>
                  </a:cubicBezTo>
                  <a:lnTo>
                    <a:pt x="81" y="111"/>
                  </a:lnTo>
                  <a:cubicBezTo>
                    <a:pt x="80" y="112"/>
                    <a:pt x="80" y="112"/>
                    <a:pt x="80" y="112"/>
                  </a:cubicBezTo>
                  <a:lnTo>
                    <a:pt x="79" y="111"/>
                  </a:lnTo>
                  <a:close/>
                  <a:moveTo>
                    <a:pt x="81" y="111"/>
                  </a:moveTo>
                  <a:lnTo>
                    <a:pt x="81" y="111"/>
                  </a:lnTo>
                  <a:lnTo>
                    <a:pt x="80" y="111"/>
                  </a:lnTo>
                  <a:lnTo>
                    <a:pt x="81" y="111"/>
                  </a:lnTo>
                  <a:close/>
                  <a:moveTo>
                    <a:pt x="79" y="110"/>
                  </a:moveTo>
                  <a:cubicBezTo>
                    <a:pt x="80" y="110"/>
                    <a:pt x="80" y="109"/>
                    <a:pt x="80" y="108"/>
                  </a:cubicBezTo>
                  <a:lnTo>
                    <a:pt x="81" y="108"/>
                  </a:lnTo>
                  <a:cubicBezTo>
                    <a:pt x="82" y="109"/>
                    <a:pt x="81" y="110"/>
                    <a:pt x="81" y="111"/>
                  </a:cubicBezTo>
                  <a:lnTo>
                    <a:pt x="79" y="110"/>
                  </a:lnTo>
                  <a:close/>
                  <a:moveTo>
                    <a:pt x="80" y="108"/>
                  </a:moveTo>
                  <a:cubicBezTo>
                    <a:pt x="80" y="108"/>
                    <a:pt x="80" y="108"/>
                    <a:pt x="80" y="108"/>
                  </a:cubicBezTo>
                  <a:lnTo>
                    <a:pt x="81" y="108"/>
                  </a:lnTo>
                  <a:cubicBezTo>
                    <a:pt x="81" y="108"/>
                    <a:pt x="81" y="108"/>
                    <a:pt x="81" y="108"/>
                  </a:cubicBezTo>
                  <a:lnTo>
                    <a:pt x="80" y="108"/>
                  </a:lnTo>
                  <a:close/>
                  <a:moveTo>
                    <a:pt x="80" y="108"/>
                  </a:moveTo>
                  <a:lnTo>
                    <a:pt x="80" y="108"/>
                  </a:lnTo>
                  <a:close/>
                  <a:moveTo>
                    <a:pt x="80" y="108"/>
                  </a:moveTo>
                  <a:cubicBezTo>
                    <a:pt x="79" y="108"/>
                    <a:pt x="79" y="107"/>
                    <a:pt x="79" y="107"/>
                  </a:cubicBezTo>
                  <a:lnTo>
                    <a:pt x="79" y="106"/>
                  </a:lnTo>
                  <a:cubicBezTo>
                    <a:pt x="80" y="106"/>
                    <a:pt x="81" y="107"/>
                    <a:pt x="81" y="108"/>
                  </a:cubicBezTo>
                  <a:lnTo>
                    <a:pt x="80" y="108"/>
                  </a:lnTo>
                  <a:close/>
                  <a:moveTo>
                    <a:pt x="79" y="107"/>
                  </a:moveTo>
                  <a:cubicBezTo>
                    <a:pt x="78" y="107"/>
                    <a:pt x="78" y="107"/>
                    <a:pt x="77" y="107"/>
                  </a:cubicBezTo>
                  <a:lnTo>
                    <a:pt x="76" y="106"/>
                  </a:lnTo>
                  <a:cubicBezTo>
                    <a:pt x="77" y="105"/>
                    <a:pt x="78" y="105"/>
                    <a:pt x="79" y="106"/>
                  </a:cubicBezTo>
                  <a:lnTo>
                    <a:pt x="79" y="107"/>
                  </a:lnTo>
                  <a:close/>
                  <a:moveTo>
                    <a:pt x="76" y="106"/>
                  </a:moveTo>
                  <a:lnTo>
                    <a:pt x="76" y="106"/>
                  </a:lnTo>
                  <a:lnTo>
                    <a:pt x="77" y="106"/>
                  </a:lnTo>
                  <a:lnTo>
                    <a:pt x="76" y="106"/>
                  </a:lnTo>
                  <a:close/>
                  <a:moveTo>
                    <a:pt x="77" y="107"/>
                  </a:moveTo>
                  <a:cubicBezTo>
                    <a:pt x="77" y="107"/>
                    <a:pt x="77" y="107"/>
                    <a:pt x="77" y="107"/>
                  </a:cubicBezTo>
                  <a:lnTo>
                    <a:pt x="76" y="106"/>
                  </a:lnTo>
                  <a:cubicBezTo>
                    <a:pt x="76" y="106"/>
                    <a:pt x="76" y="106"/>
                    <a:pt x="76" y="106"/>
                  </a:cubicBezTo>
                  <a:lnTo>
                    <a:pt x="77" y="107"/>
                  </a:lnTo>
                  <a:close/>
                  <a:moveTo>
                    <a:pt x="77" y="107"/>
                  </a:moveTo>
                  <a:lnTo>
                    <a:pt x="77" y="107"/>
                  </a:lnTo>
                  <a:close/>
                  <a:moveTo>
                    <a:pt x="92" y="135"/>
                  </a:moveTo>
                  <a:lnTo>
                    <a:pt x="86" y="122"/>
                  </a:lnTo>
                  <a:lnTo>
                    <a:pt x="87" y="121"/>
                  </a:lnTo>
                  <a:lnTo>
                    <a:pt x="94" y="134"/>
                  </a:lnTo>
                  <a:lnTo>
                    <a:pt x="92" y="135"/>
                  </a:lnTo>
                  <a:close/>
                  <a:moveTo>
                    <a:pt x="73" y="105"/>
                  </a:moveTo>
                  <a:lnTo>
                    <a:pt x="45" y="96"/>
                  </a:lnTo>
                  <a:lnTo>
                    <a:pt x="45" y="95"/>
                  </a:lnTo>
                  <a:lnTo>
                    <a:pt x="73" y="103"/>
                  </a:lnTo>
                  <a:lnTo>
                    <a:pt x="73" y="105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4" name="Freeform 21"/>
            <p:cNvSpPr>
              <a:spLocks noEditPoints="1"/>
            </p:cNvSpPr>
            <p:nvPr/>
          </p:nvSpPr>
          <p:spPr bwMode="auto">
            <a:xfrm>
              <a:off x="1428" y="3016"/>
              <a:ext cx="1016" cy="480"/>
            </a:xfrm>
            <a:custGeom>
              <a:avLst/>
              <a:gdLst>
                <a:gd name="T0" fmla="*/ 0 w 167"/>
                <a:gd name="T1" fmla="*/ 3926128 h 83"/>
                <a:gd name="T2" fmla="*/ 16327181 w 167"/>
                <a:gd name="T3" fmla="*/ 12646213 h 83"/>
                <a:gd name="T4" fmla="*/ 14502329 w 167"/>
                <a:gd name="T5" fmla="*/ 14366637 h 83"/>
                <a:gd name="T6" fmla="*/ 11102094 w 167"/>
                <a:gd name="T7" fmla="*/ 14812858 h 83"/>
                <a:gd name="T8" fmla="*/ 16986090 w 167"/>
                <a:gd name="T9" fmla="*/ 18066685 h 83"/>
                <a:gd name="T10" fmla="*/ 20386545 w 167"/>
                <a:gd name="T11" fmla="*/ 18066685 h 83"/>
                <a:gd name="T12" fmla="*/ 23120923 w 167"/>
                <a:gd name="T13" fmla="*/ 15674122 h 83"/>
                <a:gd name="T14" fmla="*/ 29613115 w 167"/>
                <a:gd name="T15" fmla="*/ 16760172 h 83"/>
                <a:gd name="T16" fmla="*/ 37013683 w 167"/>
                <a:gd name="T17" fmla="*/ 14586940 h 83"/>
                <a:gd name="T18" fmla="*/ 51516012 w 167"/>
                <a:gd name="T19" fmla="*/ 16987223 h 83"/>
                <a:gd name="T20" fmla="*/ 40715208 w 167"/>
                <a:gd name="T21" fmla="*/ 11746855 h 83"/>
                <a:gd name="T22" fmla="*/ 36405446 w 167"/>
                <a:gd name="T23" fmla="*/ 11333147 h 83"/>
                <a:gd name="T24" fmla="*/ 30221315 w 167"/>
                <a:gd name="T25" fmla="*/ 12420330 h 83"/>
                <a:gd name="T26" fmla="*/ 26212879 w 167"/>
                <a:gd name="T27" fmla="*/ 11112642 h 83"/>
                <a:gd name="T28" fmla="*/ 28396683 w 167"/>
                <a:gd name="T29" fmla="*/ 8493027 h 83"/>
                <a:gd name="T30" fmla="*/ 27786894 w 167"/>
                <a:gd name="T31" fmla="*/ 5873413 h 83"/>
                <a:gd name="T32" fmla="*/ 22820747 w 167"/>
                <a:gd name="T33" fmla="*/ 3253827 h 83"/>
                <a:gd name="T34" fmla="*/ 22820747 w 167"/>
                <a:gd name="T35" fmla="*/ 6319830 h 83"/>
                <a:gd name="T36" fmla="*/ 20686466 w 167"/>
                <a:gd name="T37" fmla="*/ 8713527 h 83"/>
                <a:gd name="T38" fmla="*/ 7400568 w 167"/>
                <a:gd name="T39" fmla="*/ 0 h 83"/>
                <a:gd name="T40" fmla="*/ 0 w 167"/>
                <a:gd name="T41" fmla="*/ 3926128 h 83"/>
                <a:gd name="T42" fmla="*/ 2483761 w 167"/>
                <a:gd name="T43" fmla="*/ 4340044 h 83"/>
                <a:gd name="T44" fmla="*/ 7710181 w 167"/>
                <a:gd name="T45" fmla="*/ 1759489 h 83"/>
                <a:gd name="T46" fmla="*/ 5226462 w 167"/>
                <a:gd name="T47" fmla="*/ 4787399 h 83"/>
                <a:gd name="T48" fmla="*/ 13894129 w 167"/>
                <a:gd name="T49" fmla="*/ 8713527 h 83"/>
                <a:gd name="T50" fmla="*/ 6792368 w 167"/>
                <a:gd name="T51" fmla="*/ 3706803 h 83"/>
                <a:gd name="T52" fmla="*/ 14502329 w 167"/>
                <a:gd name="T53" fmla="*/ 8267109 h 83"/>
                <a:gd name="T54" fmla="*/ 8926613 w 167"/>
                <a:gd name="T55" fmla="*/ 2619614 h 83"/>
                <a:gd name="T56" fmla="*/ 15110785 w 167"/>
                <a:gd name="T57" fmla="*/ 7632931 h 83"/>
                <a:gd name="T58" fmla="*/ 17594510 w 167"/>
                <a:gd name="T59" fmla="*/ 11333147 h 83"/>
                <a:gd name="T60" fmla="*/ 24694939 w 167"/>
                <a:gd name="T61" fmla="*/ 14140551 h 83"/>
                <a:gd name="T62" fmla="*/ 19419173 w 167"/>
                <a:gd name="T63" fmla="*/ 10433754 h 83"/>
                <a:gd name="T64" fmla="*/ 25604642 w 167"/>
                <a:gd name="T65" fmla="*/ 13280426 h 83"/>
                <a:gd name="T66" fmla="*/ 20386545 w 167"/>
                <a:gd name="T67" fmla="*/ 9573623 h 83"/>
                <a:gd name="T68" fmla="*/ 25912922 w 167"/>
                <a:gd name="T69" fmla="*/ 12646213 h 83"/>
                <a:gd name="T70" fmla="*/ 29613115 w 167"/>
                <a:gd name="T71" fmla="*/ 13726843 h 83"/>
                <a:gd name="T72" fmla="*/ 36405446 w 167"/>
                <a:gd name="T73" fmla="*/ 12834240 h 83"/>
                <a:gd name="T74" fmla="*/ 42240139 w 167"/>
                <a:gd name="T75" fmla="*/ 14586940 h 83"/>
                <a:gd name="T76" fmla="*/ 47207625 w 167"/>
                <a:gd name="T77" fmla="*/ 15674122 h 83"/>
                <a:gd name="T78" fmla="*/ 15110785 w 167"/>
                <a:gd name="T79" fmla="*/ 15900040 h 83"/>
                <a:gd name="T80" fmla="*/ 17594510 w 167"/>
                <a:gd name="T81" fmla="*/ 17206554 h 83"/>
                <a:gd name="T82" fmla="*/ 18202741 w 167"/>
                <a:gd name="T83" fmla="*/ 13726843 h 83"/>
                <a:gd name="T84" fmla="*/ 16986090 w 167"/>
                <a:gd name="T85" fmla="*/ 15447065 h 83"/>
                <a:gd name="T86" fmla="*/ 20994746 w 167"/>
                <a:gd name="T87" fmla="*/ 15447065 h 83"/>
                <a:gd name="T88" fmla="*/ 19419173 w 167"/>
                <a:gd name="T89" fmla="*/ 16760172 h 83"/>
                <a:gd name="T90" fmla="*/ 24694939 w 167"/>
                <a:gd name="T91" fmla="*/ 5239200 h 83"/>
                <a:gd name="T92" fmla="*/ 24995072 w 167"/>
                <a:gd name="T93" fmla="*/ 6733538 h 83"/>
                <a:gd name="T94" fmla="*/ 26821074 w 167"/>
                <a:gd name="T95" fmla="*/ 6099331 h 83"/>
                <a:gd name="T96" fmla="*/ 26821074 w 167"/>
                <a:gd name="T97" fmla="*/ 7407013 h 83"/>
                <a:gd name="T98" fmla="*/ 23729118 w 167"/>
                <a:gd name="T99" fmla="*/ 7632931 h 83"/>
                <a:gd name="T100" fmla="*/ 22511354 w 167"/>
                <a:gd name="T101" fmla="*/ 9353355 h 83"/>
                <a:gd name="T102" fmla="*/ 25604642 w 167"/>
                <a:gd name="T103" fmla="*/ 8493027 h 83"/>
                <a:gd name="T104" fmla="*/ 24386653 w 167"/>
                <a:gd name="T105" fmla="*/ 10252517 h 83"/>
                <a:gd name="T106" fmla="*/ 37931496 w 167"/>
                <a:gd name="T107" fmla="*/ 12834240 h 83"/>
                <a:gd name="T108" fmla="*/ 38231672 w 167"/>
                <a:gd name="T109" fmla="*/ 13726843 h 83"/>
                <a:gd name="T110" fmla="*/ 39497402 w 167"/>
                <a:gd name="T111" fmla="*/ 13506344 h 83"/>
                <a:gd name="T112" fmla="*/ 39197487 w 167"/>
                <a:gd name="T113" fmla="*/ 12646213 h 83"/>
                <a:gd name="T114" fmla="*/ 37931496 w 167"/>
                <a:gd name="T115" fmla="*/ 12834240 h 83"/>
                <a:gd name="T116" fmla="*/ 47207625 w 167"/>
                <a:gd name="T117" fmla="*/ 15674122 h 83"/>
                <a:gd name="T118" fmla="*/ 43198927 w 167"/>
                <a:gd name="T119" fmla="*/ 14140551 h 83"/>
                <a:gd name="T120" fmla="*/ 36405446 w 167"/>
                <a:gd name="T121" fmla="*/ 12834240 h 83"/>
                <a:gd name="T122" fmla="*/ 28088403 w 167"/>
                <a:gd name="T123" fmla="*/ 15039915 h 8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7"/>
                <a:gd name="T187" fmla="*/ 0 h 83"/>
                <a:gd name="T188" fmla="*/ 167 w 167"/>
                <a:gd name="T189" fmla="*/ 83 h 8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7" h="83">
                  <a:moveTo>
                    <a:pt x="0" y="18"/>
                  </a:moveTo>
                  <a:lnTo>
                    <a:pt x="53" y="58"/>
                  </a:lnTo>
                  <a:lnTo>
                    <a:pt x="47" y="66"/>
                  </a:lnTo>
                  <a:lnTo>
                    <a:pt x="36" y="68"/>
                  </a:lnTo>
                  <a:lnTo>
                    <a:pt x="55" y="83"/>
                  </a:lnTo>
                  <a:lnTo>
                    <a:pt x="66" y="83"/>
                  </a:lnTo>
                  <a:lnTo>
                    <a:pt x="75" y="72"/>
                  </a:lnTo>
                  <a:cubicBezTo>
                    <a:pt x="75" y="72"/>
                    <a:pt x="87" y="79"/>
                    <a:pt x="96" y="77"/>
                  </a:cubicBezTo>
                  <a:cubicBezTo>
                    <a:pt x="105" y="74"/>
                    <a:pt x="114" y="67"/>
                    <a:pt x="120" y="67"/>
                  </a:cubicBezTo>
                  <a:cubicBezTo>
                    <a:pt x="125" y="68"/>
                    <a:pt x="167" y="78"/>
                    <a:pt x="167" y="78"/>
                  </a:cubicBezTo>
                  <a:lnTo>
                    <a:pt x="132" y="54"/>
                  </a:lnTo>
                  <a:cubicBezTo>
                    <a:pt x="127" y="52"/>
                    <a:pt x="122" y="51"/>
                    <a:pt x="118" y="52"/>
                  </a:cubicBezTo>
                  <a:cubicBezTo>
                    <a:pt x="112" y="54"/>
                    <a:pt x="101" y="58"/>
                    <a:pt x="98" y="57"/>
                  </a:cubicBezTo>
                  <a:cubicBezTo>
                    <a:pt x="94" y="56"/>
                    <a:pt x="85" y="51"/>
                    <a:pt x="85" y="51"/>
                  </a:cubicBezTo>
                  <a:lnTo>
                    <a:pt x="92" y="39"/>
                  </a:lnTo>
                  <a:lnTo>
                    <a:pt x="90" y="27"/>
                  </a:lnTo>
                  <a:lnTo>
                    <a:pt x="74" y="15"/>
                  </a:lnTo>
                  <a:lnTo>
                    <a:pt x="74" y="29"/>
                  </a:lnTo>
                  <a:lnTo>
                    <a:pt x="67" y="40"/>
                  </a:lnTo>
                  <a:lnTo>
                    <a:pt x="24" y="0"/>
                  </a:lnTo>
                  <a:lnTo>
                    <a:pt x="0" y="18"/>
                  </a:lnTo>
                  <a:close/>
                  <a:moveTo>
                    <a:pt x="8" y="20"/>
                  </a:moveTo>
                  <a:lnTo>
                    <a:pt x="25" y="8"/>
                  </a:lnTo>
                  <a:moveTo>
                    <a:pt x="17" y="22"/>
                  </a:moveTo>
                  <a:lnTo>
                    <a:pt x="45" y="40"/>
                  </a:lnTo>
                  <a:moveTo>
                    <a:pt x="22" y="17"/>
                  </a:moveTo>
                  <a:lnTo>
                    <a:pt x="47" y="38"/>
                  </a:lnTo>
                  <a:moveTo>
                    <a:pt x="29" y="12"/>
                  </a:moveTo>
                  <a:lnTo>
                    <a:pt x="49" y="35"/>
                  </a:lnTo>
                  <a:moveTo>
                    <a:pt x="57" y="52"/>
                  </a:moveTo>
                  <a:lnTo>
                    <a:pt x="80" y="65"/>
                  </a:lnTo>
                  <a:moveTo>
                    <a:pt x="63" y="48"/>
                  </a:moveTo>
                  <a:lnTo>
                    <a:pt x="83" y="61"/>
                  </a:lnTo>
                  <a:moveTo>
                    <a:pt x="66" y="44"/>
                  </a:moveTo>
                  <a:lnTo>
                    <a:pt x="84" y="58"/>
                  </a:lnTo>
                  <a:moveTo>
                    <a:pt x="96" y="63"/>
                  </a:moveTo>
                  <a:lnTo>
                    <a:pt x="118" y="59"/>
                  </a:lnTo>
                  <a:moveTo>
                    <a:pt x="137" y="67"/>
                  </a:moveTo>
                  <a:lnTo>
                    <a:pt x="153" y="72"/>
                  </a:lnTo>
                  <a:moveTo>
                    <a:pt x="49" y="73"/>
                  </a:moveTo>
                  <a:lnTo>
                    <a:pt x="57" y="79"/>
                  </a:lnTo>
                  <a:moveTo>
                    <a:pt x="59" y="63"/>
                  </a:moveTo>
                  <a:lnTo>
                    <a:pt x="55" y="71"/>
                  </a:lnTo>
                  <a:moveTo>
                    <a:pt x="68" y="71"/>
                  </a:moveTo>
                  <a:lnTo>
                    <a:pt x="63" y="77"/>
                  </a:lnTo>
                  <a:moveTo>
                    <a:pt x="80" y="24"/>
                  </a:moveTo>
                  <a:lnTo>
                    <a:pt x="81" y="31"/>
                  </a:lnTo>
                  <a:moveTo>
                    <a:pt x="87" y="28"/>
                  </a:moveTo>
                  <a:lnTo>
                    <a:pt x="87" y="34"/>
                  </a:lnTo>
                  <a:moveTo>
                    <a:pt x="77" y="35"/>
                  </a:moveTo>
                  <a:lnTo>
                    <a:pt x="73" y="43"/>
                  </a:lnTo>
                  <a:moveTo>
                    <a:pt x="83" y="39"/>
                  </a:moveTo>
                  <a:lnTo>
                    <a:pt x="79" y="47"/>
                  </a:lnTo>
                  <a:moveTo>
                    <a:pt x="123" y="59"/>
                  </a:moveTo>
                  <a:cubicBezTo>
                    <a:pt x="122" y="60"/>
                    <a:pt x="123" y="62"/>
                    <a:pt x="124" y="63"/>
                  </a:cubicBezTo>
                  <a:cubicBezTo>
                    <a:pt x="126" y="63"/>
                    <a:pt x="127" y="63"/>
                    <a:pt x="128" y="62"/>
                  </a:cubicBezTo>
                  <a:cubicBezTo>
                    <a:pt x="129" y="60"/>
                    <a:pt x="128" y="59"/>
                    <a:pt x="127" y="58"/>
                  </a:cubicBezTo>
                  <a:cubicBezTo>
                    <a:pt x="126" y="57"/>
                    <a:pt x="124" y="57"/>
                    <a:pt x="123" y="59"/>
                  </a:cubicBezTo>
                  <a:close/>
                  <a:moveTo>
                    <a:pt x="153" y="72"/>
                  </a:moveTo>
                  <a:lnTo>
                    <a:pt x="140" y="65"/>
                  </a:lnTo>
                  <a:moveTo>
                    <a:pt x="118" y="59"/>
                  </a:moveTo>
                  <a:lnTo>
                    <a:pt x="91" y="69"/>
                  </a:lnTo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5" name="Freeform 22"/>
            <p:cNvSpPr>
              <a:spLocks noEditPoints="1"/>
            </p:cNvSpPr>
            <p:nvPr/>
          </p:nvSpPr>
          <p:spPr bwMode="auto">
            <a:xfrm>
              <a:off x="1428" y="3016"/>
              <a:ext cx="1016" cy="480"/>
            </a:xfrm>
            <a:custGeom>
              <a:avLst/>
              <a:gdLst>
                <a:gd name="T0" fmla="*/ 0 w 167"/>
                <a:gd name="T1" fmla="*/ 3926128 h 83"/>
                <a:gd name="T2" fmla="*/ 16327181 w 167"/>
                <a:gd name="T3" fmla="*/ 12646213 h 83"/>
                <a:gd name="T4" fmla="*/ 14502329 w 167"/>
                <a:gd name="T5" fmla="*/ 14366637 h 83"/>
                <a:gd name="T6" fmla="*/ 11102094 w 167"/>
                <a:gd name="T7" fmla="*/ 14812858 h 83"/>
                <a:gd name="T8" fmla="*/ 16986090 w 167"/>
                <a:gd name="T9" fmla="*/ 18066685 h 83"/>
                <a:gd name="T10" fmla="*/ 20386545 w 167"/>
                <a:gd name="T11" fmla="*/ 18066685 h 83"/>
                <a:gd name="T12" fmla="*/ 23120923 w 167"/>
                <a:gd name="T13" fmla="*/ 15674122 h 83"/>
                <a:gd name="T14" fmla="*/ 29613115 w 167"/>
                <a:gd name="T15" fmla="*/ 16760172 h 83"/>
                <a:gd name="T16" fmla="*/ 37013683 w 167"/>
                <a:gd name="T17" fmla="*/ 14586940 h 83"/>
                <a:gd name="T18" fmla="*/ 51516012 w 167"/>
                <a:gd name="T19" fmla="*/ 16987223 h 83"/>
                <a:gd name="T20" fmla="*/ 40715208 w 167"/>
                <a:gd name="T21" fmla="*/ 11746855 h 83"/>
                <a:gd name="T22" fmla="*/ 36405446 w 167"/>
                <a:gd name="T23" fmla="*/ 11333147 h 83"/>
                <a:gd name="T24" fmla="*/ 30221315 w 167"/>
                <a:gd name="T25" fmla="*/ 12420330 h 83"/>
                <a:gd name="T26" fmla="*/ 26212879 w 167"/>
                <a:gd name="T27" fmla="*/ 11112642 h 83"/>
                <a:gd name="T28" fmla="*/ 28396683 w 167"/>
                <a:gd name="T29" fmla="*/ 8493027 h 83"/>
                <a:gd name="T30" fmla="*/ 27786894 w 167"/>
                <a:gd name="T31" fmla="*/ 5873413 h 83"/>
                <a:gd name="T32" fmla="*/ 22820747 w 167"/>
                <a:gd name="T33" fmla="*/ 3253827 h 83"/>
                <a:gd name="T34" fmla="*/ 22820747 w 167"/>
                <a:gd name="T35" fmla="*/ 6319830 h 83"/>
                <a:gd name="T36" fmla="*/ 20686466 w 167"/>
                <a:gd name="T37" fmla="*/ 8713527 h 83"/>
                <a:gd name="T38" fmla="*/ 7400568 w 167"/>
                <a:gd name="T39" fmla="*/ 0 h 83"/>
                <a:gd name="T40" fmla="*/ 0 w 167"/>
                <a:gd name="T41" fmla="*/ 3926128 h 83"/>
                <a:gd name="T42" fmla="*/ 2483761 w 167"/>
                <a:gd name="T43" fmla="*/ 4340044 h 83"/>
                <a:gd name="T44" fmla="*/ 7710181 w 167"/>
                <a:gd name="T45" fmla="*/ 1759489 h 83"/>
                <a:gd name="T46" fmla="*/ 5226462 w 167"/>
                <a:gd name="T47" fmla="*/ 4787399 h 83"/>
                <a:gd name="T48" fmla="*/ 13894129 w 167"/>
                <a:gd name="T49" fmla="*/ 8713527 h 83"/>
                <a:gd name="T50" fmla="*/ 6792368 w 167"/>
                <a:gd name="T51" fmla="*/ 3706803 h 83"/>
                <a:gd name="T52" fmla="*/ 14502329 w 167"/>
                <a:gd name="T53" fmla="*/ 8267109 h 83"/>
                <a:gd name="T54" fmla="*/ 8926613 w 167"/>
                <a:gd name="T55" fmla="*/ 2619614 h 83"/>
                <a:gd name="T56" fmla="*/ 15110785 w 167"/>
                <a:gd name="T57" fmla="*/ 7632931 h 83"/>
                <a:gd name="T58" fmla="*/ 17594510 w 167"/>
                <a:gd name="T59" fmla="*/ 11333147 h 83"/>
                <a:gd name="T60" fmla="*/ 24694939 w 167"/>
                <a:gd name="T61" fmla="*/ 14140551 h 83"/>
                <a:gd name="T62" fmla="*/ 19419173 w 167"/>
                <a:gd name="T63" fmla="*/ 10433754 h 83"/>
                <a:gd name="T64" fmla="*/ 25604642 w 167"/>
                <a:gd name="T65" fmla="*/ 13280426 h 83"/>
                <a:gd name="T66" fmla="*/ 20386545 w 167"/>
                <a:gd name="T67" fmla="*/ 9573623 h 83"/>
                <a:gd name="T68" fmla="*/ 25912922 w 167"/>
                <a:gd name="T69" fmla="*/ 12646213 h 83"/>
                <a:gd name="T70" fmla="*/ 29613115 w 167"/>
                <a:gd name="T71" fmla="*/ 13726843 h 83"/>
                <a:gd name="T72" fmla="*/ 36405446 w 167"/>
                <a:gd name="T73" fmla="*/ 12834240 h 83"/>
                <a:gd name="T74" fmla="*/ 42240139 w 167"/>
                <a:gd name="T75" fmla="*/ 14586940 h 83"/>
                <a:gd name="T76" fmla="*/ 47207625 w 167"/>
                <a:gd name="T77" fmla="*/ 15674122 h 83"/>
                <a:gd name="T78" fmla="*/ 15110785 w 167"/>
                <a:gd name="T79" fmla="*/ 15900040 h 83"/>
                <a:gd name="T80" fmla="*/ 17594510 w 167"/>
                <a:gd name="T81" fmla="*/ 17206554 h 83"/>
                <a:gd name="T82" fmla="*/ 18202741 w 167"/>
                <a:gd name="T83" fmla="*/ 13726843 h 83"/>
                <a:gd name="T84" fmla="*/ 16986090 w 167"/>
                <a:gd name="T85" fmla="*/ 15447065 h 83"/>
                <a:gd name="T86" fmla="*/ 20994746 w 167"/>
                <a:gd name="T87" fmla="*/ 15447065 h 83"/>
                <a:gd name="T88" fmla="*/ 19419173 w 167"/>
                <a:gd name="T89" fmla="*/ 16760172 h 83"/>
                <a:gd name="T90" fmla="*/ 24694939 w 167"/>
                <a:gd name="T91" fmla="*/ 5239200 h 83"/>
                <a:gd name="T92" fmla="*/ 24995072 w 167"/>
                <a:gd name="T93" fmla="*/ 6733538 h 83"/>
                <a:gd name="T94" fmla="*/ 26821074 w 167"/>
                <a:gd name="T95" fmla="*/ 6099331 h 83"/>
                <a:gd name="T96" fmla="*/ 26821074 w 167"/>
                <a:gd name="T97" fmla="*/ 7407013 h 83"/>
                <a:gd name="T98" fmla="*/ 23729118 w 167"/>
                <a:gd name="T99" fmla="*/ 7632931 h 83"/>
                <a:gd name="T100" fmla="*/ 22511354 w 167"/>
                <a:gd name="T101" fmla="*/ 9353355 h 83"/>
                <a:gd name="T102" fmla="*/ 25604642 w 167"/>
                <a:gd name="T103" fmla="*/ 8493027 h 83"/>
                <a:gd name="T104" fmla="*/ 24386653 w 167"/>
                <a:gd name="T105" fmla="*/ 10252517 h 83"/>
                <a:gd name="T106" fmla="*/ 37931496 w 167"/>
                <a:gd name="T107" fmla="*/ 12834240 h 83"/>
                <a:gd name="T108" fmla="*/ 38231672 w 167"/>
                <a:gd name="T109" fmla="*/ 13726843 h 83"/>
                <a:gd name="T110" fmla="*/ 39497402 w 167"/>
                <a:gd name="T111" fmla="*/ 13506344 h 83"/>
                <a:gd name="T112" fmla="*/ 39197487 w 167"/>
                <a:gd name="T113" fmla="*/ 12646213 h 83"/>
                <a:gd name="T114" fmla="*/ 37931496 w 167"/>
                <a:gd name="T115" fmla="*/ 12834240 h 83"/>
                <a:gd name="T116" fmla="*/ 47207625 w 167"/>
                <a:gd name="T117" fmla="*/ 15674122 h 83"/>
                <a:gd name="T118" fmla="*/ 43198927 w 167"/>
                <a:gd name="T119" fmla="*/ 14140551 h 83"/>
                <a:gd name="T120" fmla="*/ 36405446 w 167"/>
                <a:gd name="T121" fmla="*/ 12834240 h 83"/>
                <a:gd name="T122" fmla="*/ 28088403 w 167"/>
                <a:gd name="T123" fmla="*/ 15039915 h 8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7"/>
                <a:gd name="T187" fmla="*/ 0 h 83"/>
                <a:gd name="T188" fmla="*/ 167 w 167"/>
                <a:gd name="T189" fmla="*/ 83 h 8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7" h="83">
                  <a:moveTo>
                    <a:pt x="0" y="18"/>
                  </a:moveTo>
                  <a:lnTo>
                    <a:pt x="53" y="58"/>
                  </a:lnTo>
                  <a:lnTo>
                    <a:pt x="47" y="66"/>
                  </a:lnTo>
                  <a:lnTo>
                    <a:pt x="36" y="68"/>
                  </a:lnTo>
                  <a:lnTo>
                    <a:pt x="55" y="83"/>
                  </a:lnTo>
                  <a:lnTo>
                    <a:pt x="66" y="83"/>
                  </a:lnTo>
                  <a:lnTo>
                    <a:pt x="75" y="72"/>
                  </a:lnTo>
                  <a:cubicBezTo>
                    <a:pt x="75" y="72"/>
                    <a:pt x="87" y="79"/>
                    <a:pt x="96" y="77"/>
                  </a:cubicBezTo>
                  <a:cubicBezTo>
                    <a:pt x="105" y="74"/>
                    <a:pt x="114" y="67"/>
                    <a:pt x="120" y="67"/>
                  </a:cubicBezTo>
                  <a:cubicBezTo>
                    <a:pt x="125" y="68"/>
                    <a:pt x="167" y="78"/>
                    <a:pt x="167" y="78"/>
                  </a:cubicBezTo>
                  <a:lnTo>
                    <a:pt x="132" y="54"/>
                  </a:lnTo>
                  <a:cubicBezTo>
                    <a:pt x="127" y="52"/>
                    <a:pt x="122" y="51"/>
                    <a:pt x="118" y="52"/>
                  </a:cubicBezTo>
                  <a:cubicBezTo>
                    <a:pt x="112" y="54"/>
                    <a:pt x="101" y="58"/>
                    <a:pt x="98" y="57"/>
                  </a:cubicBezTo>
                  <a:cubicBezTo>
                    <a:pt x="94" y="56"/>
                    <a:pt x="85" y="51"/>
                    <a:pt x="85" y="51"/>
                  </a:cubicBezTo>
                  <a:lnTo>
                    <a:pt x="92" y="39"/>
                  </a:lnTo>
                  <a:lnTo>
                    <a:pt x="90" y="27"/>
                  </a:lnTo>
                  <a:lnTo>
                    <a:pt x="74" y="15"/>
                  </a:lnTo>
                  <a:lnTo>
                    <a:pt x="74" y="29"/>
                  </a:lnTo>
                  <a:lnTo>
                    <a:pt x="67" y="40"/>
                  </a:lnTo>
                  <a:lnTo>
                    <a:pt x="24" y="0"/>
                  </a:lnTo>
                  <a:lnTo>
                    <a:pt x="0" y="18"/>
                  </a:lnTo>
                  <a:close/>
                  <a:moveTo>
                    <a:pt x="8" y="20"/>
                  </a:moveTo>
                  <a:lnTo>
                    <a:pt x="25" y="8"/>
                  </a:lnTo>
                  <a:moveTo>
                    <a:pt x="17" y="22"/>
                  </a:moveTo>
                  <a:lnTo>
                    <a:pt x="45" y="40"/>
                  </a:lnTo>
                  <a:moveTo>
                    <a:pt x="22" y="17"/>
                  </a:moveTo>
                  <a:lnTo>
                    <a:pt x="47" y="38"/>
                  </a:lnTo>
                  <a:moveTo>
                    <a:pt x="29" y="12"/>
                  </a:moveTo>
                  <a:lnTo>
                    <a:pt x="49" y="35"/>
                  </a:lnTo>
                  <a:moveTo>
                    <a:pt x="57" y="52"/>
                  </a:moveTo>
                  <a:lnTo>
                    <a:pt x="80" y="65"/>
                  </a:lnTo>
                  <a:moveTo>
                    <a:pt x="63" y="48"/>
                  </a:moveTo>
                  <a:lnTo>
                    <a:pt x="83" y="61"/>
                  </a:lnTo>
                  <a:moveTo>
                    <a:pt x="66" y="44"/>
                  </a:moveTo>
                  <a:lnTo>
                    <a:pt x="84" y="58"/>
                  </a:lnTo>
                  <a:moveTo>
                    <a:pt x="96" y="63"/>
                  </a:moveTo>
                  <a:lnTo>
                    <a:pt x="118" y="59"/>
                  </a:lnTo>
                  <a:moveTo>
                    <a:pt x="137" y="67"/>
                  </a:moveTo>
                  <a:lnTo>
                    <a:pt x="153" y="72"/>
                  </a:lnTo>
                  <a:moveTo>
                    <a:pt x="49" y="73"/>
                  </a:moveTo>
                  <a:lnTo>
                    <a:pt x="57" y="79"/>
                  </a:lnTo>
                  <a:moveTo>
                    <a:pt x="59" y="63"/>
                  </a:moveTo>
                  <a:lnTo>
                    <a:pt x="55" y="71"/>
                  </a:lnTo>
                  <a:moveTo>
                    <a:pt x="68" y="71"/>
                  </a:moveTo>
                  <a:lnTo>
                    <a:pt x="63" y="77"/>
                  </a:lnTo>
                  <a:moveTo>
                    <a:pt x="80" y="24"/>
                  </a:moveTo>
                  <a:lnTo>
                    <a:pt x="81" y="31"/>
                  </a:lnTo>
                  <a:moveTo>
                    <a:pt x="87" y="28"/>
                  </a:moveTo>
                  <a:lnTo>
                    <a:pt x="87" y="34"/>
                  </a:lnTo>
                  <a:moveTo>
                    <a:pt x="77" y="35"/>
                  </a:moveTo>
                  <a:lnTo>
                    <a:pt x="73" y="43"/>
                  </a:lnTo>
                  <a:moveTo>
                    <a:pt x="83" y="39"/>
                  </a:moveTo>
                  <a:lnTo>
                    <a:pt x="79" y="47"/>
                  </a:lnTo>
                  <a:moveTo>
                    <a:pt x="123" y="59"/>
                  </a:moveTo>
                  <a:cubicBezTo>
                    <a:pt x="122" y="60"/>
                    <a:pt x="123" y="62"/>
                    <a:pt x="124" y="63"/>
                  </a:cubicBezTo>
                  <a:cubicBezTo>
                    <a:pt x="126" y="63"/>
                    <a:pt x="127" y="63"/>
                    <a:pt x="128" y="62"/>
                  </a:cubicBezTo>
                  <a:cubicBezTo>
                    <a:pt x="129" y="60"/>
                    <a:pt x="128" y="59"/>
                    <a:pt x="127" y="58"/>
                  </a:cubicBezTo>
                  <a:cubicBezTo>
                    <a:pt x="126" y="57"/>
                    <a:pt x="124" y="57"/>
                    <a:pt x="123" y="59"/>
                  </a:cubicBezTo>
                  <a:close/>
                  <a:moveTo>
                    <a:pt x="153" y="72"/>
                  </a:moveTo>
                  <a:lnTo>
                    <a:pt x="140" y="65"/>
                  </a:lnTo>
                  <a:moveTo>
                    <a:pt x="118" y="59"/>
                  </a:moveTo>
                  <a:lnTo>
                    <a:pt x="91" y="69"/>
                  </a:lnTo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6" name="Freeform 23"/>
            <p:cNvSpPr>
              <a:spLocks noEditPoints="1"/>
            </p:cNvSpPr>
            <p:nvPr/>
          </p:nvSpPr>
          <p:spPr bwMode="auto">
            <a:xfrm>
              <a:off x="2268" y="3382"/>
              <a:ext cx="1032" cy="405"/>
            </a:xfrm>
            <a:custGeom>
              <a:avLst/>
              <a:gdLst>
                <a:gd name="T0" fmla="*/ 0 w 170"/>
                <a:gd name="T1" fmla="*/ 10878271 h 70"/>
                <a:gd name="T2" fmla="*/ 20371146 w 170"/>
                <a:gd name="T3" fmla="*/ 11105632 h 70"/>
                <a:gd name="T4" fmla="*/ 20066894 w 170"/>
                <a:gd name="T5" fmla="*/ 13277323 h 70"/>
                <a:gd name="T6" fmla="*/ 17964631 w 170"/>
                <a:gd name="T7" fmla="*/ 15001796 h 70"/>
                <a:gd name="T8" fmla="*/ 25227507 w 170"/>
                <a:gd name="T9" fmla="*/ 15229354 h 70"/>
                <a:gd name="T10" fmla="*/ 27973574 w 170"/>
                <a:gd name="T11" fmla="*/ 13691968 h 70"/>
                <a:gd name="T12" fmla="*/ 27973574 w 170"/>
                <a:gd name="T13" fmla="*/ 10651882 h 70"/>
                <a:gd name="T14" fmla="*/ 34082097 w 170"/>
                <a:gd name="T15" fmla="*/ 8927415 h 70"/>
                <a:gd name="T16" fmla="*/ 38335777 w 170"/>
                <a:gd name="T17" fmla="*/ 4349908 h 70"/>
                <a:gd name="T18" fmla="*/ 51700432 w 170"/>
                <a:gd name="T19" fmla="*/ 0 h 70"/>
                <a:gd name="T20" fmla="*/ 38937354 w 170"/>
                <a:gd name="T21" fmla="*/ 447184 h 70"/>
                <a:gd name="T22" fmla="*/ 35285464 w 170"/>
                <a:gd name="T23" fmla="*/ 1724473 h 70"/>
                <a:gd name="T24" fmla="*/ 31031997 w 170"/>
                <a:gd name="T25" fmla="*/ 5212749 h 70"/>
                <a:gd name="T26" fmla="*/ 26777170 w 170"/>
                <a:gd name="T27" fmla="*/ 5666494 h 70"/>
                <a:gd name="T28" fmla="*/ 26472925 w 170"/>
                <a:gd name="T29" fmla="*/ 2813697 h 70"/>
                <a:gd name="T30" fmla="*/ 23718784 w 170"/>
                <a:gd name="T31" fmla="*/ 862806 h 70"/>
                <a:gd name="T32" fmla="*/ 17618334 w 170"/>
                <a:gd name="T33" fmla="*/ 862806 h 70"/>
                <a:gd name="T34" fmla="*/ 20066894 w 170"/>
                <a:gd name="T35" fmla="*/ 3260684 h 70"/>
                <a:gd name="T36" fmla="*/ 20371146 w 170"/>
                <a:gd name="T37" fmla="*/ 6301939 h 70"/>
                <a:gd name="T38" fmla="*/ 2754135 w 170"/>
                <a:gd name="T39" fmla="*/ 4803688 h 70"/>
                <a:gd name="T40" fmla="*/ 0 w 170"/>
                <a:gd name="T41" fmla="*/ 10878271 h 70"/>
                <a:gd name="T42" fmla="*/ 2448560 w 170"/>
                <a:gd name="T43" fmla="*/ 10016605 h 70"/>
                <a:gd name="T44" fmla="*/ 4253461 w 170"/>
                <a:gd name="T45" fmla="*/ 5886120 h 70"/>
                <a:gd name="T46" fmla="*/ 4856361 w 170"/>
                <a:gd name="T47" fmla="*/ 9342060 h 70"/>
                <a:gd name="T48" fmla="*/ 15210496 w 170"/>
                <a:gd name="T49" fmla="*/ 8927415 h 70"/>
                <a:gd name="T50" fmla="*/ 5152582 w 170"/>
                <a:gd name="T51" fmla="*/ 7838185 h 70"/>
                <a:gd name="T52" fmla="*/ 14914318 w 170"/>
                <a:gd name="T53" fmla="*/ 8252835 h 70"/>
                <a:gd name="T54" fmla="*/ 6108705 w 170"/>
                <a:gd name="T55" fmla="*/ 6074381 h 70"/>
                <a:gd name="T56" fmla="*/ 15210496 w 170"/>
                <a:gd name="T57" fmla="*/ 7617390 h 70"/>
                <a:gd name="T58" fmla="*/ 20066894 w 170"/>
                <a:gd name="T59" fmla="*/ 9342060 h 70"/>
                <a:gd name="T60" fmla="*/ 27973574 w 170"/>
                <a:gd name="T61" fmla="*/ 8927415 h 70"/>
                <a:gd name="T62" fmla="*/ 20668465 w 170"/>
                <a:gd name="T63" fmla="*/ 8252835 h 70"/>
                <a:gd name="T64" fmla="*/ 27973574 w 170"/>
                <a:gd name="T65" fmla="*/ 7617390 h 70"/>
                <a:gd name="T66" fmla="*/ 20974046 w 170"/>
                <a:gd name="T67" fmla="*/ 6975350 h 70"/>
                <a:gd name="T68" fmla="*/ 27973574 w 170"/>
                <a:gd name="T69" fmla="*/ 7163605 h 70"/>
                <a:gd name="T70" fmla="*/ 31929752 w 170"/>
                <a:gd name="T71" fmla="*/ 6528363 h 70"/>
                <a:gd name="T72" fmla="*/ 36480538 w 170"/>
                <a:gd name="T73" fmla="*/ 2813697 h 70"/>
                <a:gd name="T74" fmla="*/ 42590604 w 170"/>
                <a:gd name="T75" fmla="*/ 1952031 h 70"/>
                <a:gd name="T76" fmla="*/ 47445605 w 170"/>
                <a:gd name="T77" fmla="*/ 862806 h 70"/>
                <a:gd name="T78" fmla="*/ 21921914 w 170"/>
                <a:gd name="T79" fmla="*/ 14140130 h 70"/>
                <a:gd name="T80" fmla="*/ 24921932 w 170"/>
                <a:gd name="T81" fmla="*/ 14140130 h 70"/>
                <a:gd name="T82" fmla="*/ 22523710 w 170"/>
                <a:gd name="T83" fmla="*/ 11326427 h 70"/>
                <a:gd name="T84" fmla="*/ 22819669 w 170"/>
                <a:gd name="T85" fmla="*/ 13050899 h 70"/>
                <a:gd name="T86" fmla="*/ 26175599 w 170"/>
                <a:gd name="T87" fmla="*/ 11513519 h 70"/>
                <a:gd name="T88" fmla="*/ 26175599 w 170"/>
                <a:gd name="T89" fmla="*/ 13277323 h 70"/>
                <a:gd name="T90" fmla="*/ 20668465 w 170"/>
                <a:gd name="T91" fmla="*/ 1536211 h 70"/>
                <a:gd name="T92" fmla="*/ 22218098 w 170"/>
                <a:gd name="T93" fmla="*/ 2813697 h 70"/>
                <a:gd name="T94" fmla="*/ 23125281 w 170"/>
                <a:gd name="T95" fmla="*/ 1536211 h 70"/>
                <a:gd name="T96" fmla="*/ 24320355 w 170"/>
                <a:gd name="T97" fmla="*/ 2625436 h 70"/>
                <a:gd name="T98" fmla="*/ 22218098 w 170"/>
                <a:gd name="T99" fmla="*/ 3902927 h 70"/>
                <a:gd name="T100" fmla="*/ 22523710 w 170"/>
                <a:gd name="T101" fmla="*/ 6074381 h 70"/>
                <a:gd name="T102" fmla="*/ 24320355 w 170"/>
                <a:gd name="T103" fmla="*/ 3902927 h 70"/>
                <a:gd name="T104" fmla="*/ 24625936 w 170"/>
                <a:gd name="T105" fmla="*/ 5886120 h 70"/>
                <a:gd name="T106" fmla="*/ 37685228 w 170"/>
                <a:gd name="T107" fmla="*/ 2178252 h 70"/>
                <a:gd name="T108" fmla="*/ 38633102 w 170"/>
                <a:gd name="T109" fmla="*/ 2813697 h 70"/>
                <a:gd name="T110" fmla="*/ 39234673 w 170"/>
                <a:gd name="T111" fmla="*/ 2178252 h 70"/>
                <a:gd name="T112" fmla="*/ 38335777 w 170"/>
                <a:gd name="T113" fmla="*/ 1536211 h 70"/>
                <a:gd name="T114" fmla="*/ 37685228 w 170"/>
                <a:gd name="T115" fmla="*/ 2178252 h 70"/>
                <a:gd name="T116" fmla="*/ 47141353 w 170"/>
                <a:gd name="T117" fmla="*/ 862806 h 70"/>
                <a:gd name="T118" fmla="*/ 42886563 w 170"/>
                <a:gd name="T119" fmla="*/ 1316586 h 70"/>
                <a:gd name="T120" fmla="*/ 36480538 w 170"/>
                <a:gd name="T121" fmla="*/ 2813697 h 70"/>
                <a:gd name="T122" fmla="*/ 31327957 w 170"/>
                <a:gd name="T123" fmla="*/ 8064574 h 7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0"/>
                <a:gd name="T187" fmla="*/ 0 h 70"/>
                <a:gd name="T188" fmla="*/ 170 w 170"/>
                <a:gd name="T189" fmla="*/ 70 h 7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0" h="70">
                  <a:moveTo>
                    <a:pt x="0" y="50"/>
                  </a:moveTo>
                  <a:lnTo>
                    <a:pt x="67" y="51"/>
                  </a:lnTo>
                  <a:lnTo>
                    <a:pt x="66" y="61"/>
                  </a:lnTo>
                  <a:lnTo>
                    <a:pt x="59" y="69"/>
                  </a:lnTo>
                  <a:lnTo>
                    <a:pt x="83" y="70"/>
                  </a:lnTo>
                  <a:lnTo>
                    <a:pt x="92" y="63"/>
                  </a:lnTo>
                  <a:lnTo>
                    <a:pt x="92" y="49"/>
                  </a:lnTo>
                  <a:cubicBezTo>
                    <a:pt x="92" y="49"/>
                    <a:pt x="107" y="48"/>
                    <a:pt x="112" y="41"/>
                  </a:cubicBezTo>
                  <a:cubicBezTo>
                    <a:pt x="118" y="34"/>
                    <a:pt x="121" y="22"/>
                    <a:pt x="126" y="20"/>
                  </a:cubicBezTo>
                  <a:cubicBezTo>
                    <a:pt x="131" y="17"/>
                    <a:pt x="170" y="0"/>
                    <a:pt x="170" y="0"/>
                  </a:cubicBezTo>
                  <a:lnTo>
                    <a:pt x="128" y="2"/>
                  </a:lnTo>
                  <a:cubicBezTo>
                    <a:pt x="123" y="3"/>
                    <a:pt x="118" y="5"/>
                    <a:pt x="116" y="8"/>
                  </a:cubicBezTo>
                  <a:cubicBezTo>
                    <a:pt x="112" y="13"/>
                    <a:pt x="105" y="23"/>
                    <a:pt x="102" y="24"/>
                  </a:cubicBezTo>
                  <a:cubicBezTo>
                    <a:pt x="98" y="25"/>
                    <a:pt x="88" y="26"/>
                    <a:pt x="88" y="26"/>
                  </a:cubicBezTo>
                  <a:lnTo>
                    <a:pt x="87" y="13"/>
                  </a:lnTo>
                  <a:lnTo>
                    <a:pt x="78" y="4"/>
                  </a:lnTo>
                  <a:lnTo>
                    <a:pt x="58" y="4"/>
                  </a:lnTo>
                  <a:lnTo>
                    <a:pt x="66" y="15"/>
                  </a:lnTo>
                  <a:lnTo>
                    <a:pt x="67" y="29"/>
                  </a:lnTo>
                  <a:lnTo>
                    <a:pt x="9" y="22"/>
                  </a:lnTo>
                  <a:lnTo>
                    <a:pt x="0" y="50"/>
                  </a:lnTo>
                  <a:close/>
                  <a:moveTo>
                    <a:pt x="8" y="46"/>
                  </a:moveTo>
                  <a:lnTo>
                    <a:pt x="14" y="27"/>
                  </a:lnTo>
                  <a:moveTo>
                    <a:pt x="16" y="43"/>
                  </a:moveTo>
                  <a:lnTo>
                    <a:pt x="50" y="41"/>
                  </a:lnTo>
                  <a:moveTo>
                    <a:pt x="17" y="36"/>
                  </a:moveTo>
                  <a:lnTo>
                    <a:pt x="49" y="38"/>
                  </a:lnTo>
                  <a:moveTo>
                    <a:pt x="20" y="28"/>
                  </a:moveTo>
                  <a:lnTo>
                    <a:pt x="50" y="35"/>
                  </a:lnTo>
                  <a:moveTo>
                    <a:pt x="66" y="43"/>
                  </a:moveTo>
                  <a:lnTo>
                    <a:pt x="92" y="41"/>
                  </a:lnTo>
                  <a:moveTo>
                    <a:pt x="68" y="38"/>
                  </a:moveTo>
                  <a:lnTo>
                    <a:pt x="92" y="35"/>
                  </a:lnTo>
                  <a:moveTo>
                    <a:pt x="69" y="32"/>
                  </a:moveTo>
                  <a:lnTo>
                    <a:pt x="92" y="33"/>
                  </a:lnTo>
                  <a:moveTo>
                    <a:pt x="105" y="30"/>
                  </a:moveTo>
                  <a:lnTo>
                    <a:pt x="120" y="13"/>
                  </a:lnTo>
                  <a:moveTo>
                    <a:pt x="140" y="9"/>
                  </a:moveTo>
                  <a:lnTo>
                    <a:pt x="156" y="4"/>
                  </a:lnTo>
                  <a:moveTo>
                    <a:pt x="72" y="65"/>
                  </a:moveTo>
                  <a:lnTo>
                    <a:pt x="82" y="65"/>
                  </a:lnTo>
                  <a:moveTo>
                    <a:pt x="74" y="52"/>
                  </a:moveTo>
                  <a:lnTo>
                    <a:pt x="75" y="60"/>
                  </a:lnTo>
                  <a:moveTo>
                    <a:pt x="86" y="53"/>
                  </a:moveTo>
                  <a:lnTo>
                    <a:pt x="86" y="61"/>
                  </a:lnTo>
                  <a:moveTo>
                    <a:pt x="68" y="7"/>
                  </a:moveTo>
                  <a:lnTo>
                    <a:pt x="73" y="13"/>
                  </a:lnTo>
                  <a:moveTo>
                    <a:pt x="76" y="7"/>
                  </a:moveTo>
                  <a:lnTo>
                    <a:pt x="80" y="12"/>
                  </a:lnTo>
                  <a:moveTo>
                    <a:pt x="73" y="18"/>
                  </a:moveTo>
                  <a:lnTo>
                    <a:pt x="74" y="28"/>
                  </a:lnTo>
                  <a:moveTo>
                    <a:pt x="80" y="18"/>
                  </a:moveTo>
                  <a:lnTo>
                    <a:pt x="81" y="27"/>
                  </a:lnTo>
                  <a:moveTo>
                    <a:pt x="124" y="10"/>
                  </a:moveTo>
                  <a:cubicBezTo>
                    <a:pt x="124" y="12"/>
                    <a:pt x="125" y="13"/>
                    <a:pt x="127" y="13"/>
                  </a:cubicBezTo>
                  <a:cubicBezTo>
                    <a:pt x="128" y="13"/>
                    <a:pt x="129" y="11"/>
                    <a:pt x="129" y="10"/>
                  </a:cubicBezTo>
                  <a:cubicBezTo>
                    <a:pt x="129" y="8"/>
                    <a:pt x="128" y="7"/>
                    <a:pt x="126" y="7"/>
                  </a:cubicBezTo>
                  <a:cubicBezTo>
                    <a:pt x="125" y="8"/>
                    <a:pt x="123" y="9"/>
                    <a:pt x="124" y="10"/>
                  </a:cubicBezTo>
                  <a:close/>
                  <a:moveTo>
                    <a:pt x="155" y="4"/>
                  </a:moveTo>
                  <a:lnTo>
                    <a:pt x="141" y="6"/>
                  </a:lnTo>
                  <a:moveTo>
                    <a:pt x="120" y="13"/>
                  </a:moveTo>
                  <a:lnTo>
                    <a:pt x="103" y="37"/>
                  </a:lnTo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7" name="Freeform 24"/>
            <p:cNvSpPr>
              <a:spLocks noEditPoints="1"/>
            </p:cNvSpPr>
            <p:nvPr/>
          </p:nvSpPr>
          <p:spPr bwMode="auto">
            <a:xfrm>
              <a:off x="2262" y="3375"/>
              <a:ext cx="1038" cy="419"/>
            </a:xfrm>
            <a:custGeom>
              <a:avLst/>
              <a:gdLst>
                <a:gd name="T0" fmla="*/ 20661566 w 171"/>
                <a:gd name="T1" fmla="*/ 11459860 h 72"/>
                <a:gd name="T2" fmla="*/ 20364285 w 171"/>
                <a:gd name="T3" fmla="*/ 11693807 h 72"/>
                <a:gd name="T4" fmla="*/ 18559737 w 171"/>
                <a:gd name="T5" fmla="*/ 15964942 h 72"/>
                <a:gd name="T6" fmla="*/ 18263822 w 171"/>
                <a:gd name="T7" fmla="*/ 15731000 h 72"/>
                <a:gd name="T8" fmla="*/ 25515351 w 171"/>
                <a:gd name="T9" fmla="*/ 16198854 h 72"/>
                <a:gd name="T10" fmla="*/ 25515351 w 171"/>
                <a:gd name="T11" fmla="*/ 16198854 h 72"/>
                <a:gd name="T12" fmla="*/ 27963174 w 171"/>
                <a:gd name="T13" fmla="*/ 14409788 h 72"/>
                <a:gd name="T14" fmla="*/ 28268710 w 171"/>
                <a:gd name="T15" fmla="*/ 11033184 h 72"/>
                <a:gd name="T16" fmla="*/ 34367482 w 171"/>
                <a:gd name="T17" fmla="*/ 9203882 h 72"/>
                <a:gd name="T18" fmla="*/ 34671652 w 171"/>
                <a:gd name="T19" fmla="*/ 9437824 h 72"/>
                <a:gd name="T20" fmla="*/ 36172030 w 171"/>
                <a:gd name="T21" fmla="*/ 6995007 h 72"/>
                <a:gd name="T22" fmla="*/ 36773481 w 171"/>
                <a:gd name="T23" fmla="*/ 6995007 h 72"/>
                <a:gd name="T24" fmla="*/ 51979774 w 171"/>
                <a:gd name="T25" fmla="*/ 0 h 72"/>
                <a:gd name="T26" fmla="*/ 51979774 w 171"/>
                <a:gd name="T27" fmla="*/ 0 h 72"/>
                <a:gd name="T28" fmla="*/ 37070725 w 171"/>
                <a:gd name="T29" fmla="*/ 1361442 h 72"/>
                <a:gd name="T30" fmla="*/ 36773481 w 171"/>
                <a:gd name="T31" fmla="*/ 1127500 h 72"/>
                <a:gd name="T32" fmla="*/ 35265042 w 171"/>
                <a:gd name="T33" fmla="*/ 2022065 h 72"/>
                <a:gd name="T34" fmla="*/ 34671652 w 171"/>
                <a:gd name="T35" fmla="*/ 2909693 h 72"/>
                <a:gd name="T36" fmla="*/ 34367482 w 171"/>
                <a:gd name="T37" fmla="*/ 2909693 h 72"/>
                <a:gd name="T38" fmla="*/ 27064472 w 171"/>
                <a:gd name="T39" fmla="*/ 6294189 h 72"/>
                <a:gd name="T40" fmla="*/ 27064472 w 171"/>
                <a:gd name="T41" fmla="*/ 3143641 h 72"/>
                <a:gd name="T42" fmla="*/ 23711028 w 171"/>
                <a:gd name="T43" fmla="*/ 1361442 h 72"/>
                <a:gd name="T44" fmla="*/ 24015016 w 171"/>
                <a:gd name="T45" fmla="*/ 894536 h 72"/>
                <a:gd name="T46" fmla="*/ 17306756 w 171"/>
                <a:gd name="T47" fmla="*/ 894536 h 72"/>
                <a:gd name="T48" fmla="*/ 17612068 w 171"/>
                <a:gd name="T49" fmla="*/ 1127500 h 72"/>
                <a:gd name="T50" fmla="*/ 20957451 w 171"/>
                <a:gd name="T51" fmla="*/ 6761065 h 72"/>
                <a:gd name="T52" fmla="*/ 20661566 w 171"/>
                <a:gd name="T53" fmla="*/ 6761065 h 72"/>
                <a:gd name="T54" fmla="*/ 2751993 w 171"/>
                <a:gd name="T55" fmla="*/ 4932742 h 72"/>
                <a:gd name="T56" fmla="*/ 0 w 171"/>
                <a:gd name="T57" fmla="*/ 11459860 h 72"/>
                <a:gd name="T58" fmla="*/ 297244 w 171"/>
                <a:gd name="T59" fmla="*/ 11693807 h 72"/>
                <a:gd name="T60" fmla="*/ 15510464 w 171"/>
                <a:gd name="T61" fmla="*/ 9437824 h 72"/>
                <a:gd name="T62" fmla="*/ 5455279 w 171"/>
                <a:gd name="T63" fmla="*/ 8543259 h 72"/>
                <a:gd name="T64" fmla="*/ 20364285 w 171"/>
                <a:gd name="T65" fmla="*/ 9904700 h 72"/>
                <a:gd name="T66" fmla="*/ 28268710 w 171"/>
                <a:gd name="T67" fmla="*/ 8309311 h 72"/>
                <a:gd name="T68" fmla="*/ 21262987 w 171"/>
                <a:gd name="T69" fmla="*/ 7188719 h 72"/>
                <a:gd name="T70" fmla="*/ 47430123 w 171"/>
                <a:gd name="T71" fmla="*/ 894536 h 72"/>
                <a:gd name="T72" fmla="*/ 22210687 w 171"/>
                <a:gd name="T73" fmla="*/ 15070377 h 72"/>
                <a:gd name="T74" fmla="*/ 26768594 w 171"/>
                <a:gd name="T75" fmla="*/ 12153770 h 72"/>
                <a:gd name="T76" fmla="*/ 22210687 w 171"/>
                <a:gd name="T77" fmla="*/ 3143641 h 72"/>
                <a:gd name="T78" fmla="*/ 23711028 w 171"/>
                <a:gd name="T79" fmla="*/ 1595354 h 72"/>
                <a:gd name="T80" fmla="*/ 25211181 w 171"/>
                <a:gd name="T81" fmla="*/ 6294189 h 72"/>
                <a:gd name="T82" fmla="*/ 37672183 w 171"/>
                <a:gd name="T83" fmla="*/ 2716965 h 72"/>
                <a:gd name="T84" fmla="*/ 38322608 w 171"/>
                <a:gd name="T85" fmla="*/ 2716965 h 72"/>
                <a:gd name="T86" fmla="*/ 37672183 w 171"/>
                <a:gd name="T87" fmla="*/ 2716965 h 72"/>
                <a:gd name="T88" fmla="*/ 38924023 w 171"/>
                <a:gd name="T89" fmla="*/ 3377582 h 72"/>
                <a:gd name="T90" fmla="*/ 38924023 w 171"/>
                <a:gd name="T91" fmla="*/ 3377582 h 72"/>
                <a:gd name="T92" fmla="*/ 39221303 w 171"/>
                <a:gd name="T93" fmla="*/ 2716965 h 72"/>
                <a:gd name="T94" fmla="*/ 39517443 w 171"/>
                <a:gd name="T95" fmla="*/ 2909693 h 72"/>
                <a:gd name="T96" fmla="*/ 39822724 w 171"/>
                <a:gd name="T97" fmla="*/ 2483017 h 72"/>
                <a:gd name="T98" fmla="*/ 39517443 w 171"/>
                <a:gd name="T99" fmla="*/ 2483017 h 72"/>
                <a:gd name="T100" fmla="*/ 39822724 w 171"/>
                <a:gd name="T101" fmla="*/ 2483017 h 72"/>
                <a:gd name="T102" fmla="*/ 39822724 w 171"/>
                <a:gd name="T103" fmla="*/ 2255977 h 72"/>
                <a:gd name="T104" fmla="*/ 39221303 w 171"/>
                <a:gd name="T105" fmla="*/ 2255977 h 72"/>
                <a:gd name="T106" fmla="*/ 38619852 w 171"/>
                <a:gd name="T107" fmla="*/ 2022065 h 72"/>
                <a:gd name="T108" fmla="*/ 38619852 w 171"/>
                <a:gd name="T109" fmla="*/ 2022065 h 72"/>
                <a:gd name="T110" fmla="*/ 37672183 w 171"/>
                <a:gd name="T111" fmla="*/ 2716965 h 72"/>
                <a:gd name="T112" fmla="*/ 38018395 w 171"/>
                <a:gd name="T113" fmla="*/ 2483017 h 72"/>
                <a:gd name="T114" fmla="*/ 38018395 w 171"/>
                <a:gd name="T115" fmla="*/ 2483017 h 72"/>
                <a:gd name="T116" fmla="*/ 31919659 w 171"/>
                <a:gd name="T117" fmla="*/ 8777206 h 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1"/>
                <a:gd name="T178" fmla="*/ 0 h 72"/>
                <a:gd name="T179" fmla="*/ 171 w 171"/>
                <a:gd name="T180" fmla="*/ 72 h 7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1" h="72">
                  <a:moveTo>
                    <a:pt x="1" y="50"/>
                  </a:moveTo>
                  <a:lnTo>
                    <a:pt x="68" y="51"/>
                  </a:lnTo>
                  <a:lnTo>
                    <a:pt x="68" y="53"/>
                  </a:lnTo>
                  <a:lnTo>
                    <a:pt x="1" y="52"/>
                  </a:lnTo>
                  <a:lnTo>
                    <a:pt x="1" y="50"/>
                  </a:lnTo>
                  <a:close/>
                  <a:moveTo>
                    <a:pt x="68" y="51"/>
                  </a:moveTo>
                  <a:lnTo>
                    <a:pt x="68" y="51"/>
                  </a:lnTo>
                  <a:lnTo>
                    <a:pt x="68" y="52"/>
                  </a:lnTo>
                  <a:lnTo>
                    <a:pt x="68" y="51"/>
                  </a:lnTo>
                  <a:close/>
                  <a:moveTo>
                    <a:pt x="68" y="52"/>
                  </a:moveTo>
                  <a:lnTo>
                    <a:pt x="68" y="62"/>
                  </a:lnTo>
                  <a:lnTo>
                    <a:pt x="67" y="62"/>
                  </a:lnTo>
                  <a:lnTo>
                    <a:pt x="67" y="52"/>
                  </a:lnTo>
                  <a:lnTo>
                    <a:pt x="68" y="52"/>
                  </a:lnTo>
                  <a:close/>
                  <a:moveTo>
                    <a:pt x="68" y="62"/>
                  </a:moveTo>
                  <a:lnTo>
                    <a:pt x="68" y="63"/>
                  </a:lnTo>
                  <a:lnTo>
                    <a:pt x="67" y="62"/>
                  </a:lnTo>
                  <a:lnTo>
                    <a:pt x="68" y="62"/>
                  </a:lnTo>
                  <a:close/>
                  <a:moveTo>
                    <a:pt x="68" y="63"/>
                  </a:moveTo>
                  <a:lnTo>
                    <a:pt x="61" y="71"/>
                  </a:lnTo>
                  <a:lnTo>
                    <a:pt x="60" y="70"/>
                  </a:lnTo>
                  <a:lnTo>
                    <a:pt x="67" y="62"/>
                  </a:lnTo>
                  <a:lnTo>
                    <a:pt x="68" y="63"/>
                  </a:lnTo>
                  <a:close/>
                  <a:moveTo>
                    <a:pt x="60" y="71"/>
                  </a:moveTo>
                  <a:lnTo>
                    <a:pt x="59" y="71"/>
                  </a:lnTo>
                  <a:lnTo>
                    <a:pt x="60" y="70"/>
                  </a:lnTo>
                  <a:lnTo>
                    <a:pt x="60" y="71"/>
                  </a:lnTo>
                  <a:close/>
                  <a:moveTo>
                    <a:pt x="60" y="69"/>
                  </a:moveTo>
                  <a:lnTo>
                    <a:pt x="84" y="70"/>
                  </a:lnTo>
                  <a:lnTo>
                    <a:pt x="84" y="72"/>
                  </a:lnTo>
                  <a:lnTo>
                    <a:pt x="60" y="71"/>
                  </a:lnTo>
                  <a:lnTo>
                    <a:pt x="60" y="69"/>
                  </a:lnTo>
                  <a:close/>
                  <a:moveTo>
                    <a:pt x="84" y="72"/>
                  </a:moveTo>
                  <a:lnTo>
                    <a:pt x="84" y="72"/>
                  </a:lnTo>
                  <a:lnTo>
                    <a:pt x="84" y="71"/>
                  </a:lnTo>
                  <a:lnTo>
                    <a:pt x="84" y="72"/>
                  </a:lnTo>
                  <a:close/>
                  <a:moveTo>
                    <a:pt x="83" y="70"/>
                  </a:moveTo>
                  <a:lnTo>
                    <a:pt x="92" y="64"/>
                  </a:lnTo>
                  <a:lnTo>
                    <a:pt x="93" y="65"/>
                  </a:lnTo>
                  <a:lnTo>
                    <a:pt x="84" y="72"/>
                  </a:lnTo>
                  <a:lnTo>
                    <a:pt x="83" y="70"/>
                  </a:lnTo>
                  <a:close/>
                  <a:moveTo>
                    <a:pt x="93" y="65"/>
                  </a:moveTo>
                  <a:lnTo>
                    <a:pt x="93" y="65"/>
                  </a:lnTo>
                  <a:lnTo>
                    <a:pt x="93" y="64"/>
                  </a:lnTo>
                  <a:lnTo>
                    <a:pt x="93" y="65"/>
                  </a:lnTo>
                  <a:close/>
                  <a:moveTo>
                    <a:pt x="92" y="64"/>
                  </a:moveTo>
                  <a:lnTo>
                    <a:pt x="93" y="50"/>
                  </a:lnTo>
                  <a:lnTo>
                    <a:pt x="94" y="50"/>
                  </a:lnTo>
                  <a:lnTo>
                    <a:pt x="93" y="65"/>
                  </a:lnTo>
                  <a:lnTo>
                    <a:pt x="92" y="64"/>
                  </a:lnTo>
                  <a:close/>
                  <a:moveTo>
                    <a:pt x="93" y="50"/>
                  </a:moveTo>
                  <a:lnTo>
                    <a:pt x="93" y="49"/>
                  </a:lnTo>
                  <a:lnTo>
                    <a:pt x="93" y="50"/>
                  </a:lnTo>
                  <a:close/>
                  <a:moveTo>
                    <a:pt x="93" y="49"/>
                  </a:moveTo>
                  <a:cubicBezTo>
                    <a:pt x="93" y="49"/>
                    <a:pt x="107" y="48"/>
                    <a:pt x="113" y="41"/>
                  </a:cubicBezTo>
                  <a:lnTo>
                    <a:pt x="114" y="42"/>
                  </a:lnTo>
                  <a:cubicBezTo>
                    <a:pt x="108" y="49"/>
                    <a:pt x="94" y="51"/>
                    <a:pt x="94" y="51"/>
                  </a:cubicBezTo>
                  <a:lnTo>
                    <a:pt x="93" y="49"/>
                  </a:lnTo>
                  <a:close/>
                  <a:moveTo>
                    <a:pt x="113" y="41"/>
                  </a:moveTo>
                  <a:lnTo>
                    <a:pt x="113" y="41"/>
                  </a:lnTo>
                  <a:lnTo>
                    <a:pt x="113" y="42"/>
                  </a:lnTo>
                  <a:lnTo>
                    <a:pt x="113" y="41"/>
                  </a:lnTo>
                  <a:close/>
                  <a:moveTo>
                    <a:pt x="113" y="41"/>
                  </a:moveTo>
                  <a:lnTo>
                    <a:pt x="113" y="41"/>
                  </a:lnTo>
                  <a:lnTo>
                    <a:pt x="114" y="42"/>
                  </a:lnTo>
                  <a:lnTo>
                    <a:pt x="113" y="41"/>
                  </a:lnTo>
                  <a:close/>
                  <a:moveTo>
                    <a:pt x="114" y="42"/>
                  </a:moveTo>
                  <a:lnTo>
                    <a:pt x="114" y="42"/>
                  </a:lnTo>
                  <a:lnTo>
                    <a:pt x="113" y="42"/>
                  </a:lnTo>
                  <a:lnTo>
                    <a:pt x="114" y="42"/>
                  </a:lnTo>
                  <a:close/>
                  <a:moveTo>
                    <a:pt x="113" y="41"/>
                  </a:moveTo>
                  <a:cubicBezTo>
                    <a:pt x="115" y="38"/>
                    <a:pt x="117" y="34"/>
                    <a:pt x="119" y="31"/>
                  </a:cubicBezTo>
                  <a:lnTo>
                    <a:pt x="121" y="31"/>
                  </a:lnTo>
                  <a:cubicBezTo>
                    <a:pt x="119" y="35"/>
                    <a:pt x="117" y="39"/>
                    <a:pt x="114" y="42"/>
                  </a:cubicBezTo>
                  <a:lnTo>
                    <a:pt x="113" y="41"/>
                  </a:lnTo>
                  <a:close/>
                  <a:moveTo>
                    <a:pt x="119" y="31"/>
                  </a:moveTo>
                  <a:cubicBezTo>
                    <a:pt x="122" y="26"/>
                    <a:pt x="124" y="22"/>
                    <a:pt x="126" y="20"/>
                  </a:cubicBezTo>
                  <a:lnTo>
                    <a:pt x="127" y="21"/>
                  </a:lnTo>
                  <a:cubicBezTo>
                    <a:pt x="125" y="23"/>
                    <a:pt x="123" y="27"/>
                    <a:pt x="121" y="31"/>
                  </a:cubicBezTo>
                  <a:lnTo>
                    <a:pt x="119" y="31"/>
                  </a:lnTo>
                  <a:close/>
                  <a:moveTo>
                    <a:pt x="126" y="20"/>
                  </a:moveTo>
                  <a:cubicBezTo>
                    <a:pt x="131" y="17"/>
                    <a:pt x="171" y="0"/>
                    <a:pt x="171" y="0"/>
                  </a:cubicBezTo>
                  <a:lnTo>
                    <a:pt x="171" y="2"/>
                  </a:lnTo>
                  <a:cubicBezTo>
                    <a:pt x="171" y="2"/>
                    <a:pt x="132" y="18"/>
                    <a:pt x="127" y="21"/>
                  </a:cubicBezTo>
                  <a:lnTo>
                    <a:pt x="126" y="20"/>
                  </a:lnTo>
                  <a:close/>
                  <a:moveTo>
                    <a:pt x="171" y="0"/>
                  </a:moveTo>
                  <a:lnTo>
                    <a:pt x="171" y="2"/>
                  </a:lnTo>
                  <a:lnTo>
                    <a:pt x="171" y="1"/>
                  </a:lnTo>
                  <a:lnTo>
                    <a:pt x="171" y="0"/>
                  </a:lnTo>
                  <a:close/>
                  <a:moveTo>
                    <a:pt x="171" y="2"/>
                  </a:moveTo>
                  <a:lnTo>
                    <a:pt x="129" y="4"/>
                  </a:lnTo>
                  <a:lnTo>
                    <a:pt x="129" y="2"/>
                  </a:lnTo>
                  <a:lnTo>
                    <a:pt x="171" y="0"/>
                  </a:lnTo>
                  <a:lnTo>
                    <a:pt x="171" y="2"/>
                  </a:lnTo>
                  <a:close/>
                  <a:moveTo>
                    <a:pt x="129" y="2"/>
                  </a:moveTo>
                  <a:lnTo>
                    <a:pt x="129" y="2"/>
                  </a:lnTo>
                  <a:lnTo>
                    <a:pt x="129" y="3"/>
                  </a:lnTo>
                  <a:lnTo>
                    <a:pt x="129" y="2"/>
                  </a:lnTo>
                  <a:close/>
                  <a:moveTo>
                    <a:pt x="129" y="4"/>
                  </a:moveTo>
                  <a:cubicBezTo>
                    <a:pt x="126" y="4"/>
                    <a:pt x="124" y="5"/>
                    <a:pt x="122" y="6"/>
                  </a:cubicBezTo>
                  <a:lnTo>
                    <a:pt x="121" y="5"/>
                  </a:lnTo>
                  <a:cubicBezTo>
                    <a:pt x="124" y="4"/>
                    <a:pt x="126" y="3"/>
                    <a:pt x="129" y="2"/>
                  </a:cubicBezTo>
                  <a:lnTo>
                    <a:pt x="129" y="4"/>
                  </a:lnTo>
                  <a:close/>
                  <a:moveTo>
                    <a:pt x="122" y="6"/>
                  </a:moveTo>
                  <a:cubicBezTo>
                    <a:pt x="120" y="7"/>
                    <a:pt x="118" y="8"/>
                    <a:pt x="117" y="9"/>
                  </a:cubicBezTo>
                  <a:lnTo>
                    <a:pt x="116" y="9"/>
                  </a:lnTo>
                  <a:cubicBezTo>
                    <a:pt x="117" y="7"/>
                    <a:pt x="119" y="6"/>
                    <a:pt x="121" y="5"/>
                  </a:cubicBezTo>
                  <a:lnTo>
                    <a:pt x="122" y="6"/>
                  </a:lnTo>
                  <a:close/>
                  <a:moveTo>
                    <a:pt x="117" y="9"/>
                  </a:moveTo>
                  <a:lnTo>
                    <a:pt x="117" y="9"/>
                  </a:lnTo>
                  <a:close/>
                  <a:moveTo>
                    <a:pt x="117" y="9"/>
                  </a:moveTo>
                  <a:cubicBezTo>
                    <a:pt x="117" y="9"/>
                    <a:pt x="117" y="9"/>
                    <a:pt x="117" y="9"/>
                  </a:cubicBezTo>
                  <a:lnTo>
                    <a:pt x="116" y="9"/>
                  </a:lnTo>
                  <a:cubicBezTo>
                    <a:pt x="116" y="9"/>
                    <a:pt x="116" y="9"/>
                    <a:pt x="116" y="9"/>
                  </a:cubicBezTo>
                  <a:lnTo>
                    <a:pt x="117" y="9"/>
                  </a:lnTo>
                  <a:close/>
                  <a:moveTo>
                    <a:pt x="117" y="9"/>
                  </a:moveTo>
                  <a:lnTo>
                    <a:pt x="117" y="9"/>
                  </a:lnTo>
                  <a:close/>
                  <a:moveTo>
                    <a:pt x="117" y="9"/>
                  </a:moveTo>
                  <a:cubicBezTo>
                    <a:pt x="117" y="11"/>
                    <a:pt x="116" y="12"/>
                    <a:pt x="114" y="13"/>
                  </a:cubicBezTo>
                  <a:lnTo>
                    <a:pt x="113" y="13"/>
                  </a:lnTo>
                  <a:cubicBezTo>
                    <a:pt x="114" y="11"/>
                    <a:pt x="115" y="10"/>
                    <a:pt x="116" y="9"/>
                  </a:cubicBezTo>
                  <a:lnTo>
                    <a:pt x="117" y="9"/>
                  </a:lnTo>
                  <a:close/>
                  <a:moveTo>
                    <a:pt x="114" y="13"/>
                  </a:moveTo>
                  <a:cubicBezTo>
                    <a:pt x="111" y="19"/>
                    <a:pt x="106" y="25"/>
                    <a:pt x="104" y="26"/>
                  </a:cubicBezTo>
                  <a:lnTo>
                    <a:pt x="103" y="24"/>
                  </a:lnTo>
                  <a:cubicBezTo>
                    <a:pt x="105" y="23"/>
                    <a:pt x="110" y="18"/>
                    <a:pt x="113" y="13"/>
                  </a:cubicBezTo>
                  <a:lnTo>
                    <a:pt x="114" y="13"/>
                  </a:lnTo>
                  <a:close/>
                  <a:moveTo>
                    <a:pt x="104" y="26"/>
                  </a:moveTo>
                  <a:cubicBezTo>
                    <a:pt x="99" y="27"/>
                    <a:pt x="89" y="28"/>
                    <a:pt x="89" y="28"/>
                  </a:cubicBezTo>
                  <a:lnTo>
                    <a:pt x="89" y="26"/>
                  </a:lnTo>
                  <a:cubicBezTo>
                    <a:pt x="89" y="26"/>
                    <a:pt x="99" y="26"/>
                    <a:pt x="103" y="24"/>
                  </a:cubicBezTo>
                  <a:lnTo>
                    <a:pt x="104" y="26"/>
                  </a:lnTo>
                  <a:close/>
                  <a:moveTo>
                    <a:pt x="89" y="28"/>
                  </a:moveTo>
                  <a:lnTo>
                    <a:pt x="89" y="28"/>
                  </a:lnTo>
                  <a:lnTo>
                    <a:pt x="89" y="27"/>
                  </a:lnTo>
                  <a:lnTo>
                    <a:pt x="89" y="28"/>
                  </a:lnTo>
                  <a:close/>
                  <a:moveTo>
                    <a:pt x="89" y="27"/>
                  </a:moveTo>
                  <a:lnTo>
                    <a:pt x="87" y="14"/>
                  </a:lnTo>
                  <a:lnTo>
                    <a:pt x="89" y="14"/>
                  </a:lnTo>
                  <a:lnTo>
                    <a:pt x="90" y="27"/>
                  </a:lnTo>
                  <a:lnTo>
                    <a:pt x="89" y="27"/>
                  </a:lnTo>
                  <a:close/>
                  <a:moveTo>
                    <a:pt x="88" y="14"/>
                  </a:moveTo>
                  <a:lnTo>
                    <a:pt x="89" y="14"/>
                  </a:lnTo>
                  <a:lnTo>
                    <a:pt x="88" y="14"/>
                  </a:lnTo>
                  <a:close/>
                  <a:moveTo>
                    <a:pt x="87" y="15"/>
                  </a:moveTo>
                  <a:lnTo>
                    <a:pt x="78" y="6"/>
                  </a:lnTo>
                  <a:lnTo>
                    <a:pt x="79" y="5"/>
                  </a:lnTo>
                  <a:lnTo>
                    <a:pt x="88" y="14"/>
                  </a:lnTo>
                  <a:lnTo>
                    <a:pt x="87" y="15"/>
                  </a:lnTo>
                  <a:close/>
                  <a:moveTo>
                    <a:pt x="79" y="4"/>
                  </a:moveTo>
                  <a:lnTo>
                    <a:pt x="79" y="5"/>
                  </a:lnTo>
                  <a:lnTo>
                    <a:pt x="79" y="4"/>
                  </a:lnTo>
                  <a:close/>
                  <a:moveTo>
                    <a:pt x="79" y="6"/>
                  </a:moveTo>
                  <a:lnTo>
                    <a:pt x="59" y="6"/>
                  </a:lnTo>
                  <a:lnTo>
                    <a:pt x="59" y="4"/>
                  </a:lnTo>
                  <a:lnTo>
                    <a:pt x="79" y="4"/>
                  </a:lnTo>
                  <a:lnTo>
                    <a:pt x="79" y="6"/>
                  </a:lnTo>
                  <a:close/>
                  <a:moveTo>
                    <a:pt x="58" y="5"/>
                  </a:moveTo>
                  <a:lnTo>
                    <a:pt x="57" y="4"/>
                  </a:lnTo>
                  <a:lnTo>
                    <a:pt x="59" y="4"/>
                  </a:lnTo>
                  <a:lnTo>
                    <a:pt x="59" y="5"/>
                  </a:lnTo>
                  <a:lnTo>
                    <a:pt x="58" y="5"/>
                  </a:lnTo>
                  <a:close/>
                  <a:moveTo>
                    <a:pt x="59" y="4"/>
                  </a:moveTo>
                  <a:lnTo>
                    <a:pt x="68" y="16"/>
                  </a:lnTo>
                  <a:lnTo>
                    <a:pt x="66" y="16"/>
                  </a:lnTo>
                  <a:lnTo>
                    <a:pt x="58" y="5"/>
                  </a:lnTo>
                  <a:lnTo>
                    <a:pt x="59" y="4"/>
                  </a:lnTo>
                  <a:close/>
                  <a:moveTo>
                    <a:pt x="68" y="16"/>
                  </a:moveTo>
                  <a:lnTo>
                    <a:pt x="68" y="16"/>
                  </a:lnTo>
                  <a:lnTo>
                    <a:pt x="67" y="16"/>
                  </a:lnTo>
                  <a:lnTo>
                    <a:pt x="68" y="16"/>
                  </a:lnTo>
                  <a:close/>
                  <a:moveTo>
                    <a:pt x="68" y="16"/>
                  </a:moveTo>
                  <a:lnTo>
                    <a:pt x="69" y="30"/>
                  </a:lnTo>
                  <a:lnTo>
                    <a:pt x="67" y="30"/>
                  </a:lnTo>
                  <a:lnTo>
                    <a:pt x="66" y="16"/>
                  </a:lnTo>
                  <a:lnTo>
                    <a:pt x="68" y="16"/>
                  </a:lnTo>
                  <a:close/>
                  <a:moveTo>
                    <a:pt x="69" y="30"/>
                  </a:moveTo>
                  <a:lnTo>
                    <a:pt x="69" y="31"/>
                  </a:lnTo>
                  <a:lnTo>
                    <a:pt x="68" y="30"/>
                  </a:lnTo>
                  <a:lnTo>
                    <a:pt x="69" y="30"/>
                  </a:lnTo>
                  <a:close/>
                  <a:moveTo>
                    <a:pt x="68" y="30"/>
                  </a:moveTo>
                  <a:lnTo>
                    <a:pt x="10" y="23"/>
                  </a:lnTo>
                  <a:lnTo>
                    <a:pt x="10" y="22"/>
                  </a:lnTo>
                  <a:lnTo>
                    <a:pt x="68" y="29"/>
                  </a:lnTo>
                  <a:lnTo>
                    <a:pt x="68" y="30"/>
                  </a:lnTo>
                  <a:close/>
                  <a:moveTo>
                    <a:pt x="9" y="22"/>
                  </a:moveTo>
                  <a:lnTo>
                    <a:pt x="9" y="22"/>
                  </a:lnTo>
                  <a:lnTo>
                    <a:pt x="10" y="22"/>
                  </a:lnTo>
                  <a:lnTo>
                    <a:pt x="10" y="23"/>
                  </a:lnTo>
                  <a:lnTo>
                    <a:pt x="9" y="22"/>
                  </a:lnTo>
                  <a:close/>
                  <a:moveTo>
                    <a:pt x="11" y="23"/>
                  </a:moveTo>
                  <a:lnTo>
                    <a:pt x="1" y="51"/>
                  </a:lnTo>
                  <a:lnTo>
                    <a:pt x="0" y="51"/>
                  </a:lnTo>
                  <a:lnTo>
                    <a:pt x="9" y="22"/>
                  </a:lnTo>
                  <a:lnTo>
                    <a:pt x="11" y="23"/>
                  </a:lnTo>
                  <a:close/>
                  <a:moveTo>
                    <a:pt x="1" y="52"/>
                  </a:moveTo>
                  <a:lnTo>
                    <a:pt x="0" y="52"/>
                  </a:lnTo>
                  <a:lnTo>
                    <a:pt x="0" y="51"/>
                  </a:lnTo>
                  <a:lnTo>
                    <a:pt x="1" y="51"/>
                  </a:lnTo>
                  <a:lnTo>
                    <a:pt x="1" y="52"/>
                  </a:lnTo>
                  <a:close/>
                  <a:moveTo>
                    <a:pt x="8" y="47"/>
                  </a:moveTo>
                  <a:lnTo>
                    <a:pt x="14" y="28"/>
                  </a:lnTo>
                  <a:lnTo>
                    <a:pt x="16" y="28"/>
                  </a:lnTo>
                  <a:lnTo>
                    <a:pt x="10" y="47"/>
                  </a:lnTo>
                  <a:lnTo>
                    <a:pt x="8" y="47"/>
                  </a:lnTo>
                  <a:close/>
                  <a:moveTo>
                    <a:pt x="17" y="44"/>
                  </a:moveTo>
                  <a:lnTo>
                    <a:pt x="51" y="42"/>
                  </a:lnTo>
                  <a:lnTo>
                    <a:pt x="51" y="43"/>
                  </a:lnTo>
                  <a:lnTo>
                    <a:pt x="17" y="45"/>
                  </a:lnTo>
                  <a:lnTo>
                    <a:pt x="17" y="44"/>
                  </a:lnTo>
                  <a:close/>
                  <a:moveTo>
                    <a:pt x="18" y="36"/>
                  </a:moveTo>
                  <a:lnTo>
                    <a:pt x="50" y="38"/>
                  </a:lnTo>
                  <a:lnTo>
                    <a:pt x="50" y="40"/>
                  </a:lnTo>
                  <a:lnTo>
                    <a:pt x="18" y="38"/>
                  </a:lnTo>
                  <a:lnTo>
                    <a:pt x="18" y="36"/>
                  </a:lnTo>
                  <a:close/>
                  <a:moveTo>
                    <a:pt x="22" y="28"/>
                  </a:moveTo>
                  <a:lnTo>
                    <a:pt x="51" y="35"/>
                  </a:lnTo>
                  <a:lnTo>
                    <a:pt x="51" y="37"/>
                  </a:lnTo>
                  <a:lnTo>
                    <a:pt x="21" y="30"/>
                  </a:lnTo>
                  <a:lnTo>
                    <a:pt x="22" y="28"/>
                  </a:lnTo>
                  <a:close/>
                  <a:moveTo>
                    <a:pt x="67" y="44"/>
                  </a:moveTo>
                  <a:lnTo>
                    <a:pt x="93" y="41"/>
                  </a:lnTo>
                  <a:lnTo>
                    <a:pt x="93" y="43"/>
                  </a:lnTo>
                  <a:lnTo>
                    <a:pt x="67" y="45"/>
                  </a:lnTo>
                  <a:lnTo>
                    <a:pt x="67" y="44"/>
                  </a:lnTo>
                  <a:close/>
                  <a:moveTo>
                    <a:pt x="69" y="38"/>
                  </a:moveTo>
                  <a:lnTo>
                    <a:pt x="93" y="36"/>
                  </a:lnTo>
                  <a:lnTo>
                    <a:pt x="93" y="37"/>
                  </a:lnTo>
                  <a:lnTo>
                    <a:pt x="70" y="39"/>
                  </a:lnTo>
                  <a:lnTo>
                    <a:pt x="69" y="38"/>
                  </a:lnTo>
                  <a:close/>
                  <a:moveTo>
                    <a:pt x="70" y="32"/>
                  </a:moveTo>
                  <a:lnTo>
                    <a:pt x="93" y="33"/>
                  </a:lnTo>
                  <a:lnTo>
                    <a:pt x="93" y="34"/>
                  </a:lnTo>
                  <a:lnTo>
                    <a:pt x="70" y="34"/>
                  </a:lnTo>
                  <a:lnTo>
                    <a:pt x="70" y="32"/>
                  </a:lnTo>
                  <a:close/>
                  <a:moveTo>
                    <a:pt x="105" y="30"/>
                  </a:moveTo>
                  <a:lnTo>
                    <a:pt x="120" y="14"/>
                  </a:lnTo>
                  <a:lnTo>
                    <a:pt x="121" y="15"/>
                  </a:lnTo>
                  <a:lnTo>
                    <a:pt x="106" y="31"/>
                  </a:lnTo>
                  <a:lnTo>
                    <a:pt x="105" y="30"/>
                  </a:lnTo>
                  <a:close/>
                  <a:moveTo>
                    <a:pt x="141" y="9"/>
                  </a:moveTo>
                  <a:lnTo>
                    <a:pt x="156" y="4"/>
                  </a:lnTo>
                  <a:lnTo>
                    <a:pt x="157" y="5"/>
                  </a:lnTo>
                  <a:lnTo>
                    <a:pt x="141" y="11"/>
                  </a:lnTo>
                  <a:lnTo>
                    <a:pt x="141" y="9"/>
                  </a:lnTo>
                  <a:close/>
                  <a:moveTo>
                    <a:pt x="73" y="66"/>
                  </a:moveTo>
                  <a:lnTo>
                    <a:pt x="83" y="65"/>
                  </a:lnTo>
                  <a:lnTo>
                    <a:pt x="83" y="67"/>
                  </a:lnTo>
                  <a:lnTo>
                    <a:pt x="73" y="67"/>
                  </a:lnTo>
                  <a:lnTo>
                    <a:pt x="73" y="66"/>
                  </a:lnTo>
                  <a:close/>
                  <a:moveTo>
                    <a:pt x="75" y="53"/>
                  </a:moveTo>
                  <a:lnTo>
                    <a:pt x="77" y="61"/>
                  </a:lnTo>
                  <a:lnTo>
                    <a:pt x="76" y="61"/>
                  </a:lnTo>
                  <a:lnTo>
                    <a:pt x="74" y="53"/>
                  </a:lnTo>
                  <a:lnTo>
                    <a:pt x="75" y="53"/>
                  </a:lnTo>
                  <a:close/>
                  <a:moveTo>
                    <a:pt x="88" y="54"/>
                  </a:moveTo>
                  <a:lnTo>
                    <a:pt x="88" y="62"/>
                  </a:lnTo>
                  <a:lnTo>
                    <a:pt x="86" y="62"/>
                  </a:lnTo>
                  <a:lnTo>
                    <a:pt x="86" y="54"/>
                  </a:lnTo>
                  <a:lnTo>
                    <a:pt x="88" y="54"/>
                  </a:lnTo>
                  <a:close/>
                  <a:moveTo>
                    <a:pt x="70" y="8"/>
                  </a:moveTo>
                  <a:lnTo>
                    <a:pt x="75" y="13"/>
                  </a:lnTo>
                  <a:lnTo>
                    <a:pt x="73" y="14"/>
                  </a:lnTo>
                  <a:lnTo>
                    <a:pt x="69" y="9"/>
                  </a:lnTo>
                  <a:lnTo>
                    <a:pt x="70" y="8"/>
                  </a:lnTo>
                  <a:close/>
                  <a:moveTo>
                    <a:pt x="78" y="7"/>
                  </a:moveTo>
                  <a:lnTo>
                    <a:pt x="82" y="12"/>
                  </a:lnTo>
                  <a:lnTo>
                    <a:pt x="80" y="13"/>
                  </a:lnTo>
                  <a:lnTo>
                    <a:pt x="76" y="8"/>
                  </a:lnTo>
                  <a:lnTo>
                    <a:pt x="78" y="7"/>
                  </a:lnTo>
                  <a:close/>
                  <a:moveTo>
                    <a:pt x="74" y="19"/>
                  </a:moveTo>
                  <a:lnTo>
                    <a:pt x="75" y="29"/>
                  </a:lnTo>
                  <a:lnTo>
                    <a:pt x="74" y="29"/>
                  </a:lnTo>
                  <a:lnTo>
                    <a:pt x="73" y="19"/>
                  </a:lnTo>
                  <a:lnTo>
                    <a:pt x="74" y="19"/>
                  </a:lnTo>
                  <a:close/>
                  <a:moveTo>
                    <a:pt x="81" y="19"/>
                  </a:moveTo>
                  <a:lnTo>
                    <a:pt x="83" y="28"/>
                  </a:lnTo>
                  <a:lnTo>
                    <a:pt x="81" y="28"/>
                  </a:lnTo>
                  <a:lnTo>
                    <a:pt x="80" y="19"/>
                  </a:lnTo>
                  <a:lnTo>
                    <a:pt x="81" y="19"/>
                  </a:lnTo>
                  <a:close/>
                  <a:moveTo>
                    <a:pt x="125" y="11"/>
                  </a:moveTo>
                  <a:cubicBezTo>
                    <a:pt x="125" y="11"/>
                    <a:pt x="125" y="11"/>
                    <a:pt x="125" y="11"/>
                  </a:cubicBezTo>
                  <a:lnTo>
                    <a:pt x="124" y="12"/>
                  </a:lnTo>
                  <a:cubicBezTo>
                    <a:pt x="124" y="12"/>
                    <a:pt x="124" y="12"/>
                    <a:pt x="124" y="12"/>
                  </a:cubicBezTo>
                  <a:lnTo>
                    <a:pt x="125" y="11"/>
                  </a:lnTo>
                  <a:close/>
                  <a:moveTo>
                    <a:pt x="124" y="12"/>
                  </a:moveTo>
                  <a:lnTo>
                    <a:pt x="124" y="12"/>
                  </a:lnTo>
                  <a:lnTo>
                    <a:pt x="125" y="12"/>
                  </a:lnTo>
                  <a:lnTo>
                    <a:pt x="124" y="12"/>
                  </a:lnTo>
                  <a:close/>
                  <a:moveTo>
                    <a:pt x="125" y="11"/>
                  </a:moveTo>
                  <a:cubicBezTo>
                    <a:pt x="125" y="12"/>
                    <a:pt x="125" y="12"/>
                    <a:pt x="126" y="12"/>
                  </a:cubicBezTo>
                  <a:lnTo>
                    <a:pt x="124" y="12"/>
                  </a:lnTo>
                  <a:cubicBezTo>
                    <a:pt x="124" y="12"/>
                    <a:pt x="124" y="12"/>
                    <a:pt x="124" y="12"/>
                  </a:cubicBezTo>
                  <a:lnTo>
                    <a:pt x="125" y="11"/>
                  </a:lnTo>
                  <a:close/>
                  <a:moveTo>
                    <a:pt x="126" y="12"/>
                  </a:moveTo>
                  <a:cubicBezTo>
                    <a:pt x="126" y="12"/>
                    <a:pt x="126" y="12"/>
                    <a:pt x="126" y="12"/>
                  </a:cubicBezTo>
                  <a:lnTo>
                    <a:pt x="124" y="13"/>
                  </a:lnTo>
                  <a:cubicBezTo>
                    <a:pt x="124" y="13"/>
                    <a:pt x="124" y="13"/>
                    <a:pt x="124" y="12"/>
                  </a:cubicBezTo>
                  <a:lnTo>
                    <a:pt x="126" y="12"/>
                  </a:lnTo>
                  <a:close/>
                  <a:moveTo>
                    <a:pt x="126" y="12"/>
                  </a:moveTo>
                  <a:cubicBezTo>
                    <a:pt x="126" y="13"/>
                    <a:pt x="127" y="13"/>
                    <a:pt x="128" y="13"/>
                  </a:cubicBezTo>
                  <a:lnTo>
                    <a:pt x="128" y="15"/>
                  </a:lnTo>
                  <a:cubicBezTo>
                    <a:pt x="126" y="15"/>
                    <a:pt x="125" y="14"/>
                    <a:pt x="124" y="13"/>
                  </a:cubicBezTo>
                  <a:lnTo>
                    <a:pt x="126" y="12"/>
                  </a:lnTo>
                  <a:close/>
                  <a:moveTo>
                    <a:pt x="128" y="15"/>
                  </a:moveTo>
                  <a:lnTo>
                    <a:pt x="128" y="15"/>
                  </a:lnTo>
                  <a:lnTo>
                    <a:pt x="128" y="14"/>
                  </a:lnTo>
                  <a:lnTo>
                    <a:pt x="128" y="15"/>
                  </a:lnTo>
                  <a:close/>
                  <a:moveTo>
                    <a:pt x="128" y="13"/>
                  </a:moveTo>
                  <a:lnTo>
                    <a:pt x="128" y="13"/>
                  </a:lnTo>
                  <a:lnTo>
                    <a:pt x="128" y="15"/>
                  </a:lnTo>
                  <a:lnTo>
                    <a:pt x="128" y="13"/>
                  </a:lnTo>
                  <a:close/>
                  <a:moveTo>
                    <a:pt x="128" y="15"/>
                  </a:moveTo>
                  <a:lnTo>
                    <a:pt x="128" y="15"/>
                  </a:lnTo>
                  <a:lnTo>
                    <a:pt x="128" y="14"/>
                  </a:lnTo>
                  <a:lnTo>
                    <a:pt x="128" y="15"/>
                  </a:lnTo>
                  <a:close/>
                  <a:moveTo>
                    <a:pt x="128" y="13"/>
                  </a:moveTo>
                  <a:cubicBezTo>
                    <a:pt x="128" y="13"/>
                    <a:pt x="129" y="13"/>
                    <a:pt x="129" y="12"/>
                  </a:cubicBezTo>
                  <a:lnTo>
                    <a:pt x="130" y="13"/>
                  </a:lnTo>
                  <a:cubicBezTo>
                    <a:pt x="130" y="14"/>
                    <a:pt x="129" y="15"/>
                    <a:pt x="128" y="15"/>
                  </a:cubicBezTo>
                  <a:lnTo>
                    <a:pt x="128" y="13"/>
                  </a:lnTo>
                  <a:close/>
                  <a:moveTo>
                    <a:pt x="129" y="12"/>
                  </a:moveTo>
                  <a:cubicBezTo>
                    <a:pt x="129" y="12"/>
                    <a:pt x="130" y="12"/>
                    <a:pt x="130" y="11"/>
                  </a:cubicBezTo>
                  <a:lnTo>
                    <a:pt x="131" y="11"/>
                  </a:lnTo>
                  <a:cubicBezTo>
                    <a:pt x="131" y="12"/>
                    <a:pt x="131" y="13"/>
                    <a:pt x="130" y="13"/>
                  </a:cubicBezTo>
                  <a:lnTo>
                    <a:pt x="129" y="12"/>
                  </a:lnTo>
                  <a:close/>
                  <a:moveTo>
                    <a:pt x="130" y="11"/>
                  </a:moveTo>
                  <a:lnTo>
                    <a:pt x="130" y="11"/>
                  </a:lnTo>
                  <a:close/>
                  <a:moveTo>
                    <a:pt x="130" y="11"/>
                  </a:moveTo>
                  <a:cubicBezTo>
                    <a:pt x="130" y="11"/>
                    <a:pt x="130" y="11"/>
                    <a:pt x="130" y="11"/>
                  </a:cubicBezTo>
                  <a:lnTo>
                    <a:pt x="131" y="11"/>
                  </a:lnTo>
                  <a:cubicBezTo>
                    <a:pt x="131" y="11"/>
                    <a:pt x="131" y="11"/>
                    <a:pt x="131" y="11"/>
                  </a:cubicBezTo>
                  <a:lnTo>
                    <a:pt x="130" y="11"/>
                  </a:lnTo>
                  <a:close/>
                  <a:moveTo>
                    <a:pt x="130" y="11"/>
                  </a:moveTo>
                  <a:lnTo>
                    <a:pt x="130" y="11"/>
                  </a:lnTo>
                  <a:close/>
                  <a:moveTo>
                    <a:pt x="130" y="11"/>
                  </a:moveTo>
                  <a:cubicBezTo>
                    <a:pt x="130" y="11"/>
                    <a:pt x="130" y="11"/>
                    <a:pt x="130" y="11"/>
                  </a:cubicBezTo>
                  <a:lnTo>
                    <a:pt x="131" y="11"/>
                  </a:lnTo>
                  <a:cubicBezTo>
                    <a:pt x="131" y="11"/>
                    <a:pt x="131" y="11"/>
                    <a:pt x="131" y="11"/>
                  </a:cubicBezTo>
                  <a:lnTo>
                    <a:pt x="130" y="11"/>
                  </a:lnTo>
                  <a:close/>
                  <a:moveTo>
                    <a:pt x="131" y="11"/>
                  </a:moveTo>
                  <a:lnTo>
                    <a:pt x="131" y="11"/>
                  </a:lnTo>
                  <a:lnTo>
                    <a:pt x="130" y="11"/>
                  </a:lnTo>
                  <a:lnTo>
                    <a:pt x="131" y="11"/>
                  </a:lnTo>
                  <a:close/>
                  <a:moveTo>
                    <a:pt x="130" y="11"/>
                  </a:moveTo>
                  <a:cubicBezTo>
                    <a:pt x="130" y="11"/>
                    <a:pt x="129" y="11"/>
                    <a:pt x="129" y="10"/>
                  </a:cubicBezTo>
                  <a:lnTo>
                    <a:pt x="131" y="10"/>
                  </a:lnTo>
                  <a:cubicBezTo>
                    <a:pt x="131" y="10"/>
                    <a:pt x="131" y="11"/>
                    <a:pt x="131" y="11"/>
                  </a:cubicBezTo>
                  <a:lnTo>
                    <a:pt x="130" y="11"/>
                  </a:lnTo>
                  <a:close/>
                  <a:moveTo>
                    <a:pt x="131" y="10"/>
                  </a:moveTo>
                  <a:lnTo>
                    <a:pt x="131" y="10"/>
                  </a:lnTo>
                  <a:lnTo>
                    <a:pt x="130" y="10"/>
                  </a:lnTo>
                  <a:lnTo>
                    <a:pt x="131" y="10"/>
                  </a:lnTo>
                  <a:close/>
                  <a:moveTo>
                    <a:pt x="129" y="10"/>
                  </a:moveTo>
                  <a:cubicBezTo>
                    <a:pt x="129" y="10"/>
                    <a:pt x="129" y="10"/>
                    <a:pt x="129" y="10"/>
                  </a:cubicBezTo>
                  <a:lnTo>
                    <a:pt x="130" y="9"/>
                  </a:lnTo>
                  <a:cubicBezTo>
                    <a:pt x="131" y="10"/>
                    <a:pt x="131" y="10"/>
                    <a:pt x="131" y="10"/>
                  </a:cubicBezTo>
                  <a:lnTo>
                    <a:pt x="129" y="10"/>
                  </a:lnTo>
                  <a:close/>
                  <a:moveTo>
                    <a:pt x="129" y="10"/>
                  </a:moveTo>
                  <a:cubicBezTo>
                    <a:pt x="129" y="9"/>
                    <a:pt x="128" y="9"/>
                    <a:pt x="127" y="9"/>
                  </a:cubicBezTo>
                  <a:lnTo>
                    <a:pt x="127" y="8"/>
                  </a:lnTo>
                  <a:cubicBezTo>
                    <a:pt x="128" y="8"/>
                    <a:pt x="130" y="8"/>
                    <a:pt x="130" y="9"/>
                  </a:cubicBezTo>
                  <a:lnTo>
                    <a:pt x="129" y="10"/>
                  </a:lnTo>
                  <a:close/>
                  <a:moveTo>
                    <a:pt x="127" y="9"/>
                  </a:moveTo>
                  <a:lnTo>
                    <a:pt x="127" y="9"/>
                  </a:lnTo>
                  <a:lnTo>
                    <a:pt x="127" y="8"/>
                  </a:lnTo>
                  <a:lnTo>
                    <a:pt x="127" y="9"/>
                  </a:lnTo>
                  <a:close/>
                  <a:moveTo>
                    <a:pt x="127" y="8"/>
                  </a:moveTo>
                  <a:lnTo>
                    <a:pt x="127" y="8"/>
                  </a:lnTo>
                  <a:close/>
                  <a:moveTo>
                    <a:pt x="127" y="9"/>
                  </a:moveTo>
                  <a:cubicBezTo>
                    <a:pt x="127" y="9"/>
                    <a:pt x="126" y="10"/>
                    <a:pt x="126" y="10"/>
                  </a:cubicBezTo>
                  <a:lnTo>
                    <a:pt x="125" y="9"/>
                  </a:lnTo>
                  <a:cubicBezTo>
                    <a:pt x="125" y="8"/>
                    <a:pt x="126" y="8"/>
                    <a:pt x="127" y="8"/>
                  </a:cubicBezTo>
                  <a:lnTo>
                    <a:pt x="127" y="9"/>
                  </a:lnTo>
                  <a:close/>
                  <a:moveTo>
                    <a:pt x="126" y="10"/>
                  </a:moveTo>
                  <a:cubicBezTo>
                    <a:pt x="126" y="10"/>
                    <a:pt x="125" y="11"/>
                    <a:pt x="125" y="11"/>
                  </a:cubicBezTo>
                  <a:lnTo>
                    <a:pt x="124" y="12"/>
                  </a:lnTo>
                  <a:cubicBezTo>
                    <a:pt x="124" y="11"/>
                    <a:pt x="124" y="10"/>
                    <a:pt x="125" y="9"/>
                  </a:cubicBezTo>
                  <a:lnTo>
                    <a:pt x="126" y="10"/>
                  </a:lnTo>
                  <a:close/>
                  <a:moveTo>
                    <a:pt x="124" y="12"/>
                  </a:moveTo>
                  <a:lnTo>
                    <a:pt x="124" y="12"/>
                  </a:lnTo>
                  <a:lnTo>
                    <a:pt x="125" y="11"/>
                  </a:lnTo>
                  <a:lnTo>
                    <a:pt x="124" y="12"/>
                  </a:lnTo>
                  <a:close/>
                  <a:moveTo>
                    <a:pt x="125" y="11"/>
                  </a:moveTo>
                  <a:lnTo>
                    <a:pt x="125" y="11"/>
                  </a:lnTo>
                  <a:lnTo>
                    <a:pt x="124" y="12"/>
                  </a:lnTo>
                  <a:lnTo>
                    <a:pt x="125" y="11"/>
                  </a:lnTo>
                  <a:close/>
                  <a:moveTo>
                    <a:pt x="125" y="11"/>
                  </a:moveTo>
                  <a:lnTo>
                    <a:pt x="125" y="11"/>
                  </a:lnTo>
                  <a:close/>
                  <a:moveTo>
                    <a:pt x="156" y="5"/>
                  </a:moveTo>
                  <a:lnTo>
                    <a:pt x="142" y="7"/>
                  </a:lnTo>
                  <a:lnTo>
                    <a:pt x="142" y="6"/>
                  </a:lnTo>
                  <a:lnTo>
                    <a:pt x="156" y="4"/>
                  </a:lnTo>
                  <a:lnTo>
                    <a:pt x="156" y="5"/>
                  </a:lnTo>
                  <a:close/>
                  <a:moveTo>
                    <a:pt x="122" y="15"/>
                  </a:moveTo>
                  <a:lnTo>
                    <a:pt x="105" y="39"/>
                  </a:lnTo>
                  <a:lnTo>
                    <a:pt x="104" y="38"/>
                  </a:lnTo>
                  <a:lnTo>
                    <a:pt x="120" y="14"/>
                  </a:lnTo>
                  <a:lnTo>
                    <a:pt x="122" y="15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8" name="Freeform 25"/>
            <p:cNvSpPr>
              <a:spLocks noEditPoints="1"/>
            </p:cNvSpPr>
            <p:nvPr/>
          </p:nvSpPr>
          <p:spPr bwMode="auto">
            <a:xfrm>
              <a:off x="3230" y="2830"/>
              <a:ext cx="718" cy="817"/>
            </a:xfrm>
            <a:custGeom>
              <a:avLst/>
              <a:gdLst>
                <a:gd name="T0" fmla="*/ 2793732 w 118"/>
                <a:gd name="T1" fmla="*/ 30998770 h 141"/>
                <a:gd name="T2" fmla="*/ 19743527 w 118"/>
                <a:gd name="T3" fmla="*/ 22403606 h 141"/>
                <a:gd name="T4" fmla="*/ 21620130 w 118"/>
                <a:gd name="T5" fmla="*/ 24407950 h 141"/>
                <a:gd name="T6" fmla="*/ 21319830 w 118"/>
                <a:gd name="T7" fmla="*/ 26602563 h 141"/>
                <a:gd name="T8" fmla="*/ 27149685 w 118"/>
                <a:gd name="T9" fmla="*/ 23729215 h 141"/>
                <a:gd name="T10" fmla="*/ 28417795 w 118"/>
                <a:gd name="T11" fmla="*/ 21534602 h 141"/>
                <a:gd name="T12" fmla="*/ 25931148 w 118"/>
                <a:gd name="T13" fmla="*/ 18921726 h 141"/>
                <a:gd name="T14" fmla="*/ 29334924 w 118"/>
                <a:gd name="T15" fmla="*/ 14721622 h 141"/>
                <a:gd name="T16" fmla="*/ 28726206 w 118"/>
                <a:gd name="T17" fmla="*/ 9235391 h 141"/>
                <a:gd name="T18" fmla="*/ 36441001 w 118"/>
                <a:gd name="T19" fmla="*/ 0 h 141"/>
                <a:gd name="T20" fmla="*/ 26240892 w 118"/>
                <a:gd name="T21" fmla="*/ 5943779 h 141"/>
                <a:gd name="T22" fmla="*/ 24413637 w 118"/>
                <a:gd name="T23" fmla="*/ 8589527 h 141"/>
                <a:gd name="T24" fmla="*/ 23805144 w 118"/>
                <a:gd name="T25" fmla="*/ 12977778 h 141"/>
                <a:gd name="T26" fmla="*/ 20709779 w 118"/>
                <a:gd name="T27" fmla="*/ 15179170 h 141"/>
                <a:gd name="T28" fmla="*/ 17916272 w 118"/>
                <a:gd name="T29" fmla="*/ 13206550 h 141"/>
                <a:gd name="T30" fmla="*/ 14212378 w 118"/>
                <a:gd name="T31" fmla="*/ 12755786 h 141"/>
                <a:gd name="T32" fmla="*/ 8933368 w 118"/>
                <a:gd name="T33" fmla="*/ 15179170 h 141"/>
                <a:gd name="T34" fmla="*/ 12994954 w 118"/>
                <a:gd name="T35" fmla="*/ 16276007 h 141"/>
                <a:gd name="T36" fmla="*/ 15731258 w 118"/>
                <a:gd name="T37" fmla="*/ 18470788 h 141"/>
                <a:gd name="T38" fmla="*/ 0 w 118"/>
                <a:gd name="T39" fmla="*/ 24636728 h 141"/>
                <a:gd name="T40" fmla="*/ 2793732 w 118"/>
                <a:gd name="T41" fmla="*/ 30998770 h 141"/>
                <a:gd name="T42" fmla="*/ 4312570 w 118"/>
                <a:gd name="T43" fmla="*/ 29254927 h 141"/>
                <a:gd name="T44" fmla="*/ 2185014 w 118"/>
                <a:gd name="T45" fmla="*/ 25054794 h 141"/>
                <a:gd name="T46" fmla="*/ 5580460 w 118"/>
                <a:gd name="T47" fmla="*/ 27700541 h 141"/>
                <a:gd name="T48" fmla="*/ 13903967 w 118"/>
                <a:gd name="T49" fmla="*/ 22860181 h 141"/>
                <a:gd name="T50" fmla="*/ 4620981 w 118"/>
                <a:gd name="T51" fmla="*/ 26151631 h 141"/>
                <a:gd name="T52" fmla="*/ 12994954 w 118"/>
                <a:gd name="T53" fmla="*/ 22403606 h 141"/>
                <a:gd name="T54" fmla="*/ 4012269 w 118"/>
                <a:gd name="T55" fmla="*/ 24407950 h 141"/>
                <a:gd name="T56" fmla="*/ 12635857 w 118"/>
                <a:gd name="T57" fmla="*/ 21763379 h 141"/>
                <a:gd name="T58" fmla="*/ 18216354 w 118"/>
                <a:gd name="T59" fmla="*/ 21116338 h 141"/>
                <a:gd name="T60" fmla="*/ 24413637 w 118"/>
                <a:gd name="T61" fmla="*/ 17373986 h 141"/>
                <a:gd name="T62" fmla="*/ 17916272 w 118"/>
                <a:gd name="T63" fmla="*/ 19790759 h 141"/>
                <a:gd name="T64" fmla="*/ 23445828 w 118"/>
                <a:gd name="T65" fmla="*/ 16276007 h 141"/>
                <a:gd name="T66" fmla="*/ 16999149 w 118"/>
                <a:gd name="T67" fmla="*/ 18692746 h 141"/>
                <a:gd name="T68" fmla="*/ 22837335 w 118"/>
                <a:gd name="T69" fmla="*/ 16048377 h 141"/>
                <a:gd name="T70" fmla="*/ 25322655 w 118"/>
                <a:gd name="T71" fmla="*/ 13853597 h 141"/>
                <a:gd name="T72" fmla="*/ 26240892 w 118"/>
                <a:gd name="T73" fmla="*/ 8778816 h 141"/>
                <a:gd name="T74" fmla="*/ 30552129 w 118"/>
                <a:gd name="T75" fmla="*/ 5486230 h 141"/>
                <a:gd name="T76" fmla="*/ 33347188 w 118"/>
                <a:gd name="T77" fmla="*/ 2651188 h 141"/>
                <a:gd name="T78" fmla="*/ 23805144 w 118"/>
                <a:gd name="T79" fmla="*/ 24407950 h 141"/>
                <a:gd name="T80" fmla="*/ 26240892 w 118"/>
                <a:gd name="T81" fmla="*/ 23088988 h 141"/>
                <a:gd name="T82" fmla="*/ 21620130 w 118"/>
                <a:gd name="T83" fmla="*/ 21763379 h 141"/>
                <a:gd name="T84" fmla="*/ 23445828 w 118"/>
                <a:gd name="T85" fmla="*/ 23088988 h 141"/>
                <a:gd name="T86" fmla="*/ 24713943 w 118"/>
                <a:gd name="T87" fmla="*/ 20208993 h 141"/>
                <a:gd name="T88" fmla="*/ 26240892 w 118"/>
                <a:gd name="T89" fmla="*/ 21763379 h 141"/>
                <a:gd name="T90" fmla="*/ 12335775 w 118"/>
                <a:gd name="T91" fmla="*/ 14493823 h 141"/>
                <a:gd name="T92" fmla="*/ 14512459 w 118"/>
                <a:gd name="T93" fmla="*/ 14950399 h 141"/>
                <a:gd name="T94" fmla="*/ 14212378 w 118"/>
                <a:gd name="T95" fmla="*/ 13396013 h 141"/>
                <a:gd name="T96" fmla="*/ 16039670 w 118"/>
                <a:gd name="T97" fmla="*/ 13853597 h 141"/>
                <a:gd name="T98" fmla="*/ 15430952 w 118"/>
                <a:gd name="T99" fmla="*/ 15819600 h 141"/>
                <a:gd name="T100" fmla="*/ 17307560 w 118"/>
                <a:gd name="T101" fmla="*/ 17373986 h 141"/>
                <a:gd name="T102" fmla="*/ 16999149 w 118"/>
                <a:gd name="T103" fmla="*/ 14950399 h 141"/>
                <a:gd name="T104" fmla="*/ 18825066 w 118"/>
                <a:gd name="T105" fmla="*/ 16276007 h 141"/>
                <a:gd name="T106" fmla="*/ 26541192 w 118"/>
                <a:gd name="T107" fmla="*/ 7909817 h 141"/>
                <a:gd name="T108" fmla="*/ 27809083 w 118"/>
                <a:gd name="T109" fmla="*/ 7909817 h 141"/>
                <a:gd name="T110" fmla="*/ 28117495 w 118"/>
                <a:gd name="T111" fmla="*/ 7040582 h 141"/>
                <a:gd name="T112" fmla="*/ 26849604 w 118"/>
                <a:gd name="T113" fmla="*/ 7040582 h 141"/>
                <a:gd name="T114" fmla="*/ 26541192 w 118"/>
                <a:gd name="T115" fmla="*/ 7909817 h 141"/>
                <a:gd name="T116" fmla="*/ 33347188 w 118"/>
                <a:gd name="T117" fmla="*/ 2651188 h 141"/>
                <a:gd name="T118" fmla="*/ 29943411 w 118"/>
                <a:gd name="T119" fmla="*/ 4846004 h 141"/>
                <a:gd name="T120" fmla="*/ 26240892 w 118"/>
                <a:gd name="T121" fmla="*/ 9006620 h 141"/>
                <a:gd name="T122" fmla="*/ 26541192 w 118"/>
                <a:gd name="T123" fmla="*/ 15401331 h 1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8"/>
                <a:gd name="T187" fmla="*/ 0 h 141"/>
                <a:gd name="T188" fmla="*/ 118 w 118"/>
                <a:gd name="T189" fmla="*/ 141 h 14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8" h="141">
                  <a:moveTo>
                    <a:pt x="9" y="141"/>
                  </a:moveTo>
                  <a:lnTo>
                    <a:pt x="64" y="102"/>
                  </a:lnTo>
                  <a:lnTo>
                    <a:pt x="70" y="111"/>
                  </a:lnTo>
                  <a:lnTo>
                    <a:pt x="69" y="121"/>
                  </a:lnTo>
                  <a:lnTo>
                    <a:pt x="88" y="108"/>
                  </a:lnTo>
                  <a:lnTo>
                    <a:pt x="92" y="98"/>
                  </a:lnTo>
                  <a:lnTo>
                    <a:pt x="84" y="86"/>
                  </a:lnTo>
                  <a:cubicBezTo>
                    <a:pt x="84" y="86"/>
                    <a:pt x="94" y="76"/>
                    <a:pt x="95" y="67"/>
                  </a:cubicBezTo>
                  <a:cubicBezTo>
                    <a:pt x="96" y="58"/>
                    <a:pt x="91" y="47"/>
                    <a:pt x="93" y="42"/>
                  </a:cubicBezTo>
                  <a:cubicBezTo>
                    <a:pt x="96" y="37"/>
                    <a:pt x="118" y="0"/>
                    <a:pt x="118" y="0"/>
                  </a:cubicBezTo>
                  <a:lnTo>
                    <a:pt x="85" y="27"/>
                  </a:lnTo>
                  <a:cubicBezTo>
                    <a:pt x="81" y="31"/>
                    <a:pt x="79" y="35"/>
                    <a:pt x="79" y="39"/>
                  </a:cubicBezTo>
                  <a:cubicBezTo>
                    <a:pt x="78" y="45"/>
                    <a:pt x="79" y="57"/>
                    <a:pt x="77" y="59"/>
                  </a:cubicBezTo>
                  <a:cubicBezTo>
                    <a:pt x="74" y="63"/>
                    <a:pt x="67" y="69"/>
                    <a:pt x="67" y="69"/>
                  </a:cubicBezTo>
                  <a:lnTo>
                    <a:pt x="58" y="60"/>
                  </a:lnTo>
                  <a:lnTo>
                    <a:pt x="46" y="58"/>
                  </a:lnTo>
                  <a:lnTo>
                    <a:pt x="29" y="69"/>
                  </a:lnTo>
                  <a:lnTo>
                    <a:pt x="42" y="74"/>
                  </a:lnTo>
                  <a:lnTo>
                    <a:pt x="51" y="84"/>
                  </a:lnTo>
                  <a:lnTo>
                    <a:pt x="0" y="112"/>
                  </a:lnTo>
                  <a:lnTo>
                    <a:pt x="9" y="141"/>
                  </a:lnTo>
                  <a:close/>
                  <a:moveTo>
                    <a:pt x="14" y="133"/>
                  </a:moveTo>
                  <a:lnTo>
                    <a:pt x="7" y="114"/>
                  </a:lnTo>
                  <a:moveTo>
                    <a:pt x="18" y="126"/>
                  </a:moveTo>
                  <a:lnTo>
                    <a:pt x="45" y="104"/>
                  </a:lnTo>
                  <a:moveTo>
                    <a:pt x="15" y="119"/>
                  </a:moveTo>
                  <a:lnTo>
                    <a:pt x="42" y="102"/>
                  </a:lnTo>
                  <a:moveTo>
                    <a:pt x="13" y="111"/>
                  </a:moveTo>
                  <a:lnTo>
                    <a:pt x="41" y="99"/>
                  </a:lnTo>
                  <a:moveTo>
                    <a:pt x="59" y="96"/>
                  </a:moveTo>
                  <a:lnTo>
                    <a:pt x="79" y="79"/>
                  </a:lnTo>
                  <a:moveTo>
                    <a:pt x="58" y="90"/>
                  </a:moveTo>
                  <a:lnTo>
                    <a:pt x="76" y="74"/>
                  </a:lnTo>
                  <a:moveTo>
                    <a:pt x="55" y="85"/>
                  </a:moveTo>
                  <a:lnTo>
                    <a:pt x="74" y="73"/>
                  </a:lnTo>
                  <a:moveTo>
                    <a:pt x="82" y="63"/>
                  </a:moveTo>
                  <a:lnTo>
                    <a:pt x="85" y="40"/>
                  </a:lnTo>
                  <a:moveTo>
                    <a:pt x="99" y="25"/>
                  </a:moveTo>
                  <a:lnTo>
                    <a:pt x="108" y="12"/>
                  </a:lnTo>
                  <a:moveTo>
                    <a:pt x="77" y="111"/>
                  </a:moveTo>
                  <a:lnTo>
                    <a:pt x="85" y="105"/>
                  </a:lnTo>
                  <a:moveTo>
                    <a:pt x="70" y="99"/>
                  </a:moveTo>
                  <a:lnTo>
                    <a:pt x="76" y="105"/>
                  </a:lnTo>
                  <a:moveTo>
                    <a:pt x="80" y="92"/>
                  </a:moveTo>
                  <a:lnTo>
                    <a:pt x="85" y="99"/>
                  </a:lnTo>
                  <a:moveTo>
                    <a:pt x="40" y="66"/>
                  </a:moveTo>
                  <a:lnTo>
                    <a:pt x="47" y="68"/>
                  </a:lnTo>
                  <a:moveTo>
                    <a:pt x="46" y="61"/>
                  </a:moveTo>
                  <a:lnTo>
                    <a:pt x="52" y="63"/>
                  </a:lnTo>
                  <a:moveTo>
                    <a:pt x="50" y="72"/>
                  </a:moveTo>
                  <a:lnTo>
                    <a:pt x="56" y="79"/>
                  </a:lnTo>
                  <a:moveTo>
                    <a:pt x="55" y="68"/>
                  </a:moveTo>
                  <a:lnTo>
                    <a:pt x="61" y="74"/>
                  </a:lnTo>
                  <a:moveTo>
                    <a:pt x="86" y="36"/>
                  </a:moveTo>
                  <a:cubicBezTo>
                    <a:pt x="87" y="37"/>
                    <a:pt x="89" y="37"/>
                    <a:pt x="90" y="36"/>
                  </a:cubicBezTo>
                  <a:cubicBezTo>
                    <a:pt x="91" y="35"/>
                    <a:pt x="92" y="33"/>
                    <a:pt x="91" y="32"/>
                  </a:cubicBezTo>
                  <a:cubicBezTo>
                    <a:pt x="89" y="31"/>
                    <a:pt x="88" y="31"/>
                    <a:pt x="87" y="32"/>
                  </a:cubicBezTo>
                  <a:cubicBezTo>
                    <a:pt x="85" y="33"/>
                    <a:pt x="85" y="35"/>
                    <a:pt x="86" y="36"/>
                  </a:cubicBezTo>
                  <a:close/>
                  <a:moveTo>
                    <a:pt x="108" y="12"/>
                  </a:moveTo>
                  <a:lnTo>
                    <a:pt x="97" y="22"/>
                  </a:lnTo>
                  <a:moveTo>
                    <a:pt x="85" y="41"/>
                  </a:moveTo>
                  <a:lnTo>
                    <a:pt x="86" y="70"/>
                  </a:lnTo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9" name="Freeform 26"/>
            <p:cNvSpPr>
              <a:spLocks noEditPoints="1"/>
            </p:cNvSpPr>
            <p:nvPr/>
          </p:nvSpPr>
          <p:spPr bwMode="auto">
            <a:xfrm>
              <a:off x="3230" y="2830"/>
              <a:ext cx="718" cy="817"/>
            </a:xfrm>
            <a:custGeom>
              <a:avLst/>
              <a:gdLst>
                <a:gd name="T0" fmla="*/ 2793732 w 118"/>
                <a:gd name="T1" fmla="*/ 30998770 h 141"/>
                <a:gd name="T2" fmla="*/ 19743527 w 118"/>
                <a:gd name="T3" fmla="*/ 22403606 h 141"/>
                <a:gd name="T4" fmla="*/ 21620130 w 118"/>
                <a:gd name="T5" fmla="*/ 24407950 h 141"/>
                <a:gd name="T6" fmla="*/ 21319830 w 118"/>
                <a:gd name="T7" fmla="*/ 26602563 h 141"/>
                <a:gd name="T8" fmla="*/ 27149685 w 118"/>
                <a:gd name="T9" fmla="*/ 23729215 h 141"/>
                <a:gd name="T10" fmla="*/ 28417795 w 118"/>
                <a:gd name="T11" fmla="*/ 21534602 h 141"/>
                <a:gd name="T12" fmla="*/ 25931148 w 118"/>
                <a:gd name="T13" fmla="*/ 18921726 h 141"/>
                <a:gd name="T14" fmla="*/ 29334924 w 118"/>
                <a:gd name="T15" fmla="*/ 14721622 h 141"/>
                <a:gd name="T16" fmla="*/ 28726206 w 118"/>
                <a:gd name="T17" fmla="*/ 9235391 h 141"/>
                <a:gd name="T18" fmla="*/ 36441001 w 118"/>
                <a:gd name="T19" fmla="*/ 0 h 141"/>
                <a:gd name="T20" fmla="*/ 26240892 w 118"/>
                <a:gd name="T21" fmla="*/ 5943779 h 141"/>
                <a:gd name="T22" fmla="*/ 24413637 w 118"/>
                <a:gd name="T23" fmla="*/ 8589527 h 141"/>
                <a:gd name="T24" fmla="*/ 23805144 w 118"/>
                <a:gd name="T25" fmla="*/ 12977778 h 141"/>
                <a:gd name="T26" fmla="*/ 20709779 w 118"/>
                <a:gd name="T27" fmla="*/ 15179170 h 141"/>
                <a:gd name="T28" fmla="*/ 17916272 w 118"/>
                <a:gd name="T29" fmla="*/ 13206550 h 141"/>
                <a:gd name="T30" fmla="*/ 14212378 w 118"/>
                <a:gd name="T31" fmla="*/ 12755786 h 141"/>
                <a:gd name="T32" fmla="*/ 8933368 w 118"/>
                <a:gd name="T33" fmla="*/ 15179170 h 141"/>
                <a:gd name="T34" fmla="*/ 12994954 w 118"/>
                <a:gd name="T35" fmla="*/ 16276007 h 141"/>
                <a:gd name="T36" fmla="*/ 15731258 w 118"/>
                <a:gd name="T37" fmla="*/ 18470788 h 141"/>
                <a:gd name="T38" fmla="*/ 0 w 118"/>
                <a:gd name="T39" fmla="*/ 24636728 h 141"/>
                <a:gd name="T40" fmla="*/ 2793732 w 118"/>
                <a:gd name="T41" fmla="*/ 30998770 h 141"/>
                <a:gd name="T42" fmla="*/ 4312570 w 118"/>
                <a:gd name="T43" fmla="*/ 29254927 h 141"/>
                <a:gd name="T44" fmla="*/ 2185014 w 118"/>
                <a:gd name="T45" fmla="*/ 25054794 h 141"/>
                <a:gd name="T46" fmla="*/ 5580460 w 118"/>
                <a:gd name="T47" fmla="*/ 27700541 h 141"/>
                <a:gd name="T48" fmla="*/ 13903967 w 118"/>
                <a:gd name="T49" fmla="*/ 22860181 h 141"/>
                <a:gd name="T50" fmla="*/ 4620981 w 118"/>
                <a:gd name="T51" fmla="*/ 26151631 h 141"/>
                <a:gd name="T52" fmla="*/ 12994954 w 118"/>
                <a:gd name="T53" fmla="*/ 22403606 h 141"/>
                <a:gd name="T54" fmla="*/ 4012269 w 118"/>
                <a:gd name="T55" fmla="*/ 24407950 h 141"/>
                <a:gd name="T56" fmla="*/ 12635857 w 118"/>
                <a:gd name="T57" fmla="*/ 21763379 h 141"/>
                <a:gd name="T58" fmla="*/ 18216354 w 118"/>
                <a:gd name="T59" fmla="*/ 21116338 h 141"/>
                <a:gd name="T60" fmla="*/ 24413637 w 118"/>
                <a:gd name="T61" fmla="*/ 17373986 h 141"/>
                <a:gd name="T62" fmla="*/ 17916272 w 118"/>
                <a:gd name="T63" fmla="*/ 19790759 h 141"/>
                <a:gd name="T64" fmla="*/ 23445828 w 118"/>
                <a:gd name="T65" fmla="*/ 16276007 h 141"/>
                <a:gd name="T66" fmla="*/ 16999149 w 118"/>
                <a:gd name="T67" fmla="*/ 18692746 h 141"/>
                <a:gd name="T68" fmla="*/ 22837335 w 118"/>
                <a:gd name="T69" fmla="*/ 16048377 h 141"/>
                <a:gd name="T70" fmla="*/ 25322655 w 118"/>
                <a:gd name="T71" fmla="*/ 13853597 h 141"/>
                <a:gd name="T72" fmla="*/ 26240892 w 118"/>
                <a:gd name="T73" fmla="*/ 8778816 h 141"/>
                <a:gd name="T74" fmla="*/ 30552129 w 118"/>
                <a:gd name="T75" fmla="*/ 5486230 h 141"/>
                <a:gd name="T76" fmla="*/ 33347188 w 118"/>
                <a:gd name="T77" fmla="*/ 2651188 h 141"/>
                <a:gd name="T78" fmla="*/ 23805144 w 118"/>
                <a:gd name="T79" fmla="*/ 24407950 h 141"/>
                <a:gd name="T80" fmla="*/ 26240892 w 118"/>
                <a:gd name="T81" fmla="*/ 23088988 h 141"/>
                <a:gd name="T82" fmla="*/ 21620130 w 118"/>
                <a:gd name="T83" fmla="*/ 21763379 h 141"/>
                <a:gd name="T84" fmla="*/ 23445828 w 118"/>
                <a:gd name="T85" fmla="*/ 23088988 h 141"/>
                <a:gd name="T86" fmla="*/ 24713943 w 118"/>
                <a:gd name="T87" fmla="*/ 20208993 h 141"/>
                <a:gd name="T88" fmla="*/ 26240892 w 118"/>
                <a:gd name="T89" fmla="*/ 21763379 h 141"/>
                <a:gd name="T90" fmla="*/ 12335775 w 118"/>
                <a:gd name="T91" fmla="*/ 14493823 h 141"/>
                <a:gd name="T92" fmla="*/ 14512459 w 118"/>
                <a:gd name="T93" fmla="*/ 14950399 h 141"/>
                <a:gd name="T94" fmla="*/ 14212378 w 118"/>
                <a:gd name="T95" fmla="*/ 13396013 h 141"/>
                <a:gd name="T96" fmla="*/ 16039670 w 118"/>
                <a:gd name="T97" fmla="*/ 13853597 h 141"/>
                <a:gd name="T98" fmla="*/ 15430952 w 118"/>
                <a:gd name="T99" fmla="*/ 15819600 h 141"/>
                <a:gd name="T100" fmla="*/ 17307560 w 118"/>
                <a:gd name="T101" fmla="*/ 17373986 h 141"/>
                <a:gd name="T102" fmla="*/ 16999149 w 118"/>
                <a:gd name="T103" fmla="*/ 14950399 h 141"/>
                <a:gd name="T104" fmla="*/ 18825066 w 118"/>
                <a:gd name="T105" fmla="*/ 16276007 h 141"/>
                <a:gd name="T106" fmla="*/ 26541192 w 118"/>
                <a:gd name="T107" fmla="*/ 7909817 h 141"/>
                <a:gd name="T108" fmla="*/ 27809083 w 118"/>
                <a:gd name="T109" fmla="*/ 7909817 h 141"/>
                <a:gd name="T110" fmla="*/ 28117495 w 118"/>
                <a:gd name="T111" fmla="*/ 7040582 h 141"/>
                <a:gd name="T112" fmla="*/ 26849604 w 118"/>
                <a:gd name="T113" fmla="*/ 7040582 h 141"/>
                <a:gd name="T114" fmla="*/ 26541192 w 118"/>
                <a:gd name="T115" fmla="*/ 7909817 h 141"/>
                <a:gd name="T116" fmla="*/ 33347188 w 118"/>
                <a:gd name="T117" fmla="*/ 2651188 h 141"/>
                <a:gd name="T118" fmla="*/ 29943411 w 118"/>
                <a:gd name="T119" fmla="*/ 4846004 h 141"/>
                <a:gd name="T120" fmla="*/ 26240892 w 118"/>
                <a:gd name="T121" fmla="*/ 9006620 h 141"/>
                <a:gd name="T122" fmla="*/ 26541192 w 118"/>
                <a:gd name="T123" fmla="*/ 15401331 h 1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8"/>
                <a:gd name="T187" fmla="*/ 0 h 141"/>
                <a:gd name="T188" fmla="*/ 118 w 118"/>
                <a:gd name="T189" fmla="*/ 141 h 14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8" h="141">
                  <a:moveTo>
                    <a:pt x="9" y="141"/>
                  </a:moveTo>
                  <a:lnTo>
                    <a:pt x="64" y="102"/>
                  </a:lnTo>
                  <a:lnTo>
                    <a:pt x="70" y="111"/>
                  </a:lnTo>
                  <a:lnTo>
                    <a:pt x="69" y="121"/>
                  </a:lnTo>
                  <a:lnTo>
                    <a:pt x="88" y="108"/>
                  </a:lnTo>
                  <a:lnTo>
                    <a:pt x="92" y="98"/>
                  </a:lnTo>
                  <a:lnTo>
                    <a:pt x="84" y="86"/>
                  </a:lnTo>
                  <a:cubicBezTo>
                    <a:pt x="84" y="86"/>
                    <a:pt x="94" y="76"/>
                    <a:pt x="95" y="67"/>
                  </a:cubicBezTo>
                  <a:cubicBezTo>
                    <a:pt x="96" y="58"/>
                    <a:pt x="91" y="47"/>
                    <a:pt x="93" y="42"/>
                  </a:cubicBezTo>
                  <a:cubicBezTo>
                    <a:pt x="96" y="37"/>
                    <a:pt x="118" y="0"/>
                    <a:pt x="118" y="0"/>
                  </a:cubicBezTo>
                  <a:lnTo>
                    <a:pt x="85" y="27"/>
                  </a:lnTo>
                  <a:cubicBezTo>
                    <a:pt x="81" y="31"/>
                    <a:pt x="79" y="35"/>
                    <a:pt x="79" y="39"/>
                  </a:cubicBezTo>
                  <a:cubicBezTo>
                    <a:pt x="78" y="45"/>
                    <a:pt x="79" y="57"/>
                    <a:pt x="77" y="59"/>
                  </a:cubicBezTo>
                  <a:cubicBezTo>
                    <a:pt x="74" y="63"/>
                    <a:pt x="67" y="69"/>
                    <a:pt x="67" y="69"/>
                  </a:cubicBezTo>
                  <a:lnTo>
                    <a:pt x="58" y="60"/>
                  </a:lnTo>
                  <a:lnTo>
                    <a:pt x="46" y="58"/>
                  </a:lnTo>
                  <a:lnTo>
                    <a:pt x="29" y="69"/>
                  </a:lnTo>
                  <a:lnTo>
                    <a:pt x="42" y="74"/>
                  </a:lnTo>
                  <a:lnTo>
                    <a:pt x="51" y="84"/>
                  </a:lnTo>
                  <a:lnTo>
                    <a:pt x="0" y="112"/>
                  </a:lnTo>
                  <a:lnTo>
                    <a:pt x="9" y="141"/>
                  </a:lnTo>
                  <a:close/>
                  <a:moveTo>
                    <a:pt x="14" y="133"/>
                  </a:moveTo>
                  <a:lnTo>
                    <a:pt x="7" y="114"/>
                  </a:lnTo>
                  <a:moveTo>
                    <a:pt x="18" y="126"/>
                  </a:moveTo>
                  <a:lnTo>
                    <a:pt x="45" y="104"/>
                  </a:lnTo>
                  <a:moveTo>
                    <a:pt x="15" y="119"/>
                  </a:moveTo>
                  <a:lnTo>
                    <a:pt x="42" y="102"/>
                  </a:lnTo>
                  <a:moveTo>
                    <a:pt x="13" y="111"/>
                  </a:moveTo>
                  <a:lnTo>
                    <a:pt x="41" y="99"/>
                  </a:lnTo>
                  <a:moveTo>
                    <a:pt x="59" y="96"/>
                  </a:moveTo>
                  <a:lnTo>
                    <a:pt x="79" y="79"/>
                  </a:lnTo>
                  <a:moveTo>
                    <a:pt x="58" y="90"/>
                  </a:moveTo>
                  <a:lnTo>
                    <a:pt x="76" y="74"/>
                  </a:lnTo>
                  <a:moveTo>
                    <a:pt x="55" y="85"/>
                  </a:moveTo>
                  <a:lnTo>
                    <a:pt x="74" y="73"/>
                  </a:lnTo>
                  <a:moveTo>
                    <a:pt x="82" y="63"/>
                  </a:moveTo>
                  <a:lnTo>
                    <a:pt x="85" y="40"/>
                  </a:lnTo>
                  <a:moveTo>
                    <a:pt x="99" y="25"/>
                  </a:moveTo>
                  <a:lnTo>
                    <a:pt x="108" y="12"/>
                  </a:lnTo>
                  <a:moveTo>
                    <a:pt x="77" y="111"/>
                  </a:moveTo>
                  <a:lnTo>
                    <a:pt x="85" y="105"/>
                  </a:lnTo>
                  <a:moveTo>
                    <a:pt x="70" y="99"/>
                  </a:moveTo>
                  <a:lnTo>
                    <a:pt x="76" y="105"/>
                  </a:lnTo>
                  <a:moveTo>
                    <a:pt x="80" y="92"/>
                  </a:moveTo>
                  <a:lnTo>
                    <a:pt x="85" y="99"/>
                  </a:lnTo>
                  <a:moveTo>
                    <a:pt x="40" y="66"/>
                  </a:moveTo>
                  <a:lnTo>
                    <a:pt x="47" y="68"/>
                  </a:lnTo>
                  <a:moveTo>
                    <a:pt x="46" y="61"/>
                  </a:moveTo>
                  <a:lnTo>
                    <a:pt x="52" y="63"/>
                  </a:lnTo>
                  <a:moveTo>
                    <a:pt x="50" y="72"/>
                  </a:moveTo>
                  <a:lnTo>
                    <a:pt x="56" y="79"/>
                  </a:lnTo>
                  <a:moveTo>
                    <a:pt x="55" y="68"/>
                  </a:moveTo>
                  <a:lnTo>
                    <a:pt x="61" y="74"/>
                  </a:lnTo>
                  <a:moveTo>
                    <a:pt x="86" y="36"/>
                  </a:moveTo>
                  <a:cubicBezTo>
                    <a:pt x="87" y="37"/>
                    <a:pt x="89" y="37"/>
                    <a:pt x="90" y="36"/>
                  </a:cubicBezTo>
                  <a:cubicBezTo>
                    <a:pt x="91" y="35"/>
                    <a:pt x="92" y="33"/>
                    <a:pt x="91" y="32"/>
                  </a:cubicBezTo>
                  <a:cubicBezTo>
                    <a:pt x="89" y="31"/>
                    <a:pt x="88" y="31"/>
                    <a:pt x="87" y="32"/>
                  </a:cubicBezTo>
                  <a:cubicBezTo>
                    <a:pt x="85" y="33"/>
                    <a:pt x="85" y="35"/>
                    <a:pt x="86" y="36"/>
                  </a:cubicBezTo>
                  <a:close/>
                  <a:moveTo>
                    <a:pt x="108" y="12"/>
                  </a:moveTo>
                  <a:lnTo>
                    <a:pt x="97" y="22"/>
                  </a:lnTo>
                  <a:moveTo>
                    <a:pt x="85" y="41"/>
                  </a:moveTo>
                  <a:lnTo>
                    <a:pt x="86" y="70"/>
                  </a:lnTo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0" name="Freeform 27"/>
            <p:cNvSpPr>
              <a:spLocks noEditPoints="1"/>
            </p:cNvSpPr>
            <p:nvPr/>
          </p:nvSpPr>
          <p:spPr bwMode="auto">
            <a:xfrm>
              <a:off x="3935" y="2020"/>
              <a:ext cx="432" cy="1036"/>
            </a:xfrm>
            <a:custGeom>
              <a:avLst/>
              <a:gdLst>
                <a:gd name="T0" fmla="*/ 8013691 w 71"/>
                <a:gd name="T1" fmla="*/ 40233118 h 178"/>
                <a:gd name="T2" fmla="*/ 14818671 w 71"/>
                <a:gd name="T3" fmla="*/ 26007406 h 178"/>
                <a:gd name="T4" fmla="*/ 17913458 w 71"/>
                <a:gd name="T5" fmla="*/ 26668275 h 178"/>
                <a:gd name="T6" fmla="*/ 19430593 w 71"/>
                <a:gd name="T7" fmla="*/ 28685635 h 178"/>
                <a:gd name="T8" fmla="*/ 21923708 w 71"/>
                <a:gd name="T9" fmla="*/ 23750114 h 178"/>
                <a:gd name="T10" fmla="*/ 21006694 w 71"/>
                <a:gd name="T11" fmla="*/ 21458534 h 178"/>
                <a:gd name="T12" fmla="*/ 16694835 w 71"/>
                <a:gd name="T13" fmla="*/ 20136563 h 178"/>
                <a:gd name="T14" fmla="*/ 16037075 w 71"/>
                <a:gd name="T15" fmla="*/ 15354835 h 178"/>
                <a:gd name="T16" fmla="*/ 11116626 w 71"/>
                <a:gd name="T17" fmla="*/ 10846373 h 178"/>
                <a:gd name="T18" fmla="*/ 9589828 w 71"/>
                <a:gd name="T19" fmla="*/ 0 h 178"/>
                <a:gd name="T20" fmla="*/ 6188248 w 71"/>
                <a:gd name="T21" fmla="*/ 9250147 h 178"/>
                <a:gd name="T22" fmla="*/ 6796650 w 71"/>
                <a:gd name="T23" fmla="*/ 12208352 h 178"/>
                <a:gd name="T24" fmla="*/ 10198461 w 71"/>
                <a:gd name="T25" fmla="*/ 16290157 h 178"/>
                <a:gd name="T26" fmla="*/ 9589828 w 71"/>
                <a:gd name="T27" fmla="*/ 19435453 h 178"/>
                <a:gd name="T28" fmla="*/ 5579578 w 71"/>
                <a:gd name="T29" fmla="*/ 18967199 h 178"/>
                <a:gd name="T30" fmla="*/ 2184770 w 71"/>
                <a:gd name="T31" fmla="*/ 20136563 h 178"/>
                <a:gd name="T32" fmla="*/ 0 w 71"/>
                <a:gd name="T33" fmla="*/ 24645224 h 178"/>
                <a:gd name="T34" fmla="*/ 4311865 w 71"/>
                <a:gd name="T35" fmla="*/ 23516071 h 178"/>
                <a:gd name="T36" fmla="*/ 8322078 w 71"/>
                <a:gd name="T37" fmla="*/ 24176969 h 178"/>
                <a:gd name="T38" fmla="*/ 608627 w 71"/>
                <a:gd name="T39" fmla="*/ 36152466 h 178"/>
                <a:gd name="T40" fmla="*/ 8013691 w 71"/>
                <a:gd name="T41" fmla="*/ 40233118 h 178"/>
                <a:gd name="T42" fmla="*/ 7713670 w 71"/>
                <a:gd name="T43" fmla="*/ 38210037 h 178"/>
                <a:gd name="T44" fmla="*/ 2793178 w 71"/>
                <a:gd name="T45" fmla="*/ 35491596 h 178"/>
                <a:gd name="T46" fmla="*/ 7713670 w 71"/>
                <a:gd name="T47" fmla="*/ 36152466 h 178"/>
                <a:gd name="T48" fmla="*/ 10498519 w 71"/>
                <a:gd name="T49" fmla="*/ 28919643 h 178"/>
                <a:gd name="T50" fmla="*/ 5887965 w 71"/>
                <a:gd name="T51" fmla="*/ 35491596 h 178"/>
                <a:gd name="T52" fmla="*/ 9589828 w 71"/>
                <a:gd name="T53" fmla="*/ 28685635 h 178"/>
                <a:gd name="T54" fmla="*/ 3703195 w 71"/>
                <a:gd name="T55" fmla="*/ 34128232 h 178"/>
                <a:gd name="T56" fmla="*/ 8622355 w 71"/>
                <a:gd name="T57" fmla="*/ 28257587 h 178"/>
                <a:gd name="T58" fmla="*/ 12633937 w 71"/>
                <a:gd name="T59" fmla="*/ 25306093 h 178"/>
                <a:gd name="T60" fmla="*/ 14210044 w 71"/>
                <a:gd name="T61" fmla="*/ 19669496 h 178"/>
                <a:gd name="T62" fmla="*/ 11116626 w 71"/>
                <a:gd name="T63" fmla="*/ 24645224 h 178"/>
                <a:gd name="T64" fmla="*/ 12633937 w 71"/>
                <a:gd name="T65" fmla="*/ 19201445 h 178"/>
                <a:gd name="T66" fmla="*/ 9281441 w 71"/>
                <a:gd name="T67" fmla="*/ 23944113 h 178"/>
                <a:gd name="T68" fmla="*/ 11725253 w 71"/>
                <a:gd name="T69" fmla="*/ 19201445 h 178"/>
                <a:gd name="T70" fmla="*/ 12025274 w 71"/>
                <a:gd name="T71" fmla="*/ 16290157 h 178"/>
                <a:gd name="T72" fmla="*/ 8932075 w 71"/>
                <a:gd name="T73" fmla="*/ 11741489 h 178"/>
                <a:gd name="T74" fmla="*/ 9589828 w 71"/>
                <a:gd name="T75" fmla="*/ 7232822 h 178"/>
                <a:gd name="T76" fmla="*/ 9589828 w 71"/>
                <a:gd name="T77" fmla="*/ 3379508 h 178"/>
                <a:gd name="T78" fmla="*/ 19430593 w 71"/>
                <a:gd name="T79" fmla="*/ 25773160 h 178"/>
                <a:gd name="T80" fmla="*/ 20398286 w 71"/>
                <a:gd name="T81" fmla="*/ 23516071 h 178"/>
                <a:gd name="T82" fmla="*/ 15727355 w 71"/>
                <a:gd name="T83" fmla="*/ 24411181 h 178"/>
                <a:gd name="T84" fmla="*/ 18521903 w 71"/>
                <a:gd name="T85" fmla="*/ 24645224 h 178"/>
                <a:gd name="T86" fmla="*/ 17303498 w 71"/>
                <a:gd name="T87" fmla="*/ 21926789 h 178"/>
                <a:gd name="T88" fmla="*/ 19430593 w 71"/>
                <a:gd name="T89" fmla="*/ 22386947 h 178"/>
                <a:gd name="T90" fmla="*/ 2184770 w 71"/>
                <a:gd name="T91" fmla="*/ 22386947 h 178"/>
                <a:gd name="T92" fmla="*/ 4311865 w 71"/>
                <a:gd name="T93" fmla="*/ 21926789 h 178"/>
                <a:gd name="T94" fmla="*/ 2793178 w 71"/>
                <a:gd name="T95" fmla="*/ 20797636 h 178"/>
                <a:gd name="T96" fmla="*/ 4620210 w 71"/>
                <a:gd name="T97" fmla="*/ 20330563 h 178"/>
                <a:gd name="T98" fmla="*/ 5887965 w 71"/>
                <a:gd name="T99" fmla="*/ 22386947 h 178"/>
                <a:gd name="T100" fmla="*/ 8622355 w 71"/>
                <a:gd name="T101" fmla="*/ 22814990 h 178"/>
                <a:gd name="T102" fmla="*/ 6188248 w 71"/>
                <a:gd name="T103" fmla="*/ 20797636 h 178"/>
                <a:gd name="T104" fmla="*/ 8932075 w 71"/>
                <a:gd name="T105" fmla="*/ 21265687 h 178"/>
                <a:gd name="T106" fmla="*/ 8322078 w 71"/>
                <a:gd name="T107" fmla="*/ 10846373 h 178"/>
                <a:gd name="T108" fmla="*/ 9281441 w 71"/>
                <a:gd name="T109" fmla="*/ 10379306 h 178"/>
                <a:gd name="T110" fmla="*/ 8622355 w 71"/>
                <a:gd name="T111" fmla="*/ 9484190 h 178"/>
                <a:gd name="T112" fmla="*/ 7713670 w 71"/>
                <a:gd name="T113" fmla="*/ 9951257 h 178"/>
                <a:gd name="T114" fmla="*/ 8322078 w 71"/>
                <a:gd name="T115" fmla="*/ 10846373 h 178"/>
                <a:gd name="T116" fmla="*/ 9281441 w 71"/>
                <a:gd name="T117" fmla="*/ 3613551 h 178"/>
                <a:gd name="T118" fmla="*/ 8622355 w 71"/>
                <a:gd name="T119" fmla="*/ 6765755 h 178"/>
                <a:gd name="T120" fmla="*/ 8932075 w 71"/>
                <a:gd name="T121" fmla="*/ 11741489 h 178"/>
                <a:gd name="T122" fmla="*/ 14210044 w 71"/>
                <a:gd name="T123" fmla="*/ 16951055 h 17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1"/>
                <a:gd name="T187" fmla="*/ 0 h 178"/>
                <a:gd name="T188" fmla="*/ 71 w 71"/>
                <a:gd name="T189" fmla="*/ 178 h 17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1" h="178">
                  <a:moveTo>
                    <a:pt x="26" y="178"/>
                  </a:moveTo>
                  <a:lnTo>
                    <a:pt x="48" y="115"/>
                  </a:lnTo>
                  <a:lnTo>
                    <a:pt x="58" y="118"/>
                  </a:lnTo>
                  <a:lnTo>
                    <a:pt x="63" y="127"/>
                  </a:lnTo>
                  <a:lnTo>
                    <a:pt x="71" y="105"/>
                  </a:lnTo>
                  <a:lnTo>
                    <a:pt x="68" y="95"/>
                  </a:lnTo>
                  <a:lnTo>
                    <a:pt x="54" y="89"/>
                  </a:lnTo>
                  <a:cubicBezTo>
                    <a:pt x="54" y="89"/>
                    <a:pt x="57" y="75"/>
                    <a:pt x="52" y="68"/>
                  </a:cubicBezTo>
                  <a:cubicBezTo>
                    <a:pt x="48" y="60"/>
                    <a:pt x="38" y="54"/>
                    <a:pt x="36" y="48"/>
                  </a:cubicBezTo>
                  <a:cubicBezTo>
                    <a:pt x="35" y="43"/>
                    <a:pt x="31" y="0"/>
                    <a:pt x="31" y="0"/>
                  </a:cubicBezTo>
                  <a:lnTo>
                    <a:pt x="20" y="41"/>
                  </a:lnTo>
                  <a:cubicBezTo>
                    <a:pt x="20" y="47"/>
                    <a:pt x="20" y="51"/>
                    <a:pt x="22" y="54"/>
                  </a:cubicBezTo>
                  <a:cubicBezTo>
                    <a:pt x="26" y="60"/>
                    <a:pt x="33" y="69"/>
                    <a:pt x="33" y="72"/>
                  </a:cubicBezTo>
                  <a:cubicBezTo>
                    <a:pt x="33" y="77"/>
                    <a:pt x="31" y="86"/>
                    <a:pt x="31" y="86"/>
                  </a:cubicBezTo>
                  <a:lnTo>
                    <a:pt x="18" y="84"/>
                  </a:lnTo>
                  <a:lnTo>
                    <a:pt x="7" y="89"/>
                  </a:lnTo>
                  <a:lnTo>
                    <a:pt x="0" y="109"/>
                  </a:lnTo>
                  <a:lnTo>
                    <a:pt x="14" y="104"/>
                  </a:lnTo>
                  <a:lnTo>
                    <a:pt x="27" y="107"/>
                  </a:lnTo>
                  <a:lnTo>
                    <a:pt x="2" y="160"/>
                  </a:lnTo>
                  <a:lnTo>
                    <a:pt x="26" y="178"/>
                  </a:lnTo>
                  <a:close/>
                  <a:moveTo>
                    <a:pt x="25" y="169"/>
                  </a:moveTo>
                  <a:lnTo>
                    <a:pt x="9" y="157"/>
                  </a:lnTo>
                  <a:moveTo>
                    <a:pt x="25" y="160"/>
                  </a:moveTo>
                  <a:lnTo>
                    <a:pt x="34" y="128"/>
                  </a:lnTo>
                  <a:moveTo>
                    <a:pt x="19" y="157"/>
                  </a:moveTo>
                  <a:lnTo>
                    <a:pt x="31" y="127"/>
                  </a:lnTo>
                  <a:moveTo>
                    <a:pt x="12" y="151"/>
                  </a:moveTo>
                  <a:lnTo>
                    <a:pt x="28" y="125"/>
                  </a:lnTo>
                  <a:moveTo>
                    <a:pt x="41" y="112"/>
                  </a:moveTo>
                  <a:lnTo>
                    <a:pt x="46" y="87"/>
                  </a:lnTo>
                  <a:moveTo>
                    <a:pt x="36" y="109"/>
                  </a:moveTo>
                  <a:lnTo>
                    <a:pt x="41" y="85"/>
                  </a:lnTo>
                  <a:moveTo>
                    <a:pt x="30" y="106"/>
                  </a:moveTo>
                  <a:lnTo>
                    <a:pt x="38" y="85"/>
                  </a:lnTo>
                  <a:moveTo>
                    <a:pt x="39" y="72"/>
                  </a:moveTo>
                  <a:lnTo>
                    <a:pt x="29" y="52"/>
                  </a:lnTo>
                  <a:moveTo>
                    <a:pt x="31" y="32"/>
                  </a:moveTo>
                  <a:lnTo>
                    <a:pt x="31" y="15"/>
                  </a:lnTo>
                  <a:moveTo>
                    <a:pt x="63" y="114"/>
                  </a:moveTo>
                  <a:lnTo>
                    <a:pt x="66" y="104"/>
                  </a:lnTo>
                  <a:moveTo>
                    <a:pt x="51" y="108"/>
                  </a:moveTo>
                  <a:lnTo>
                    <a:pt x="60" y="109"/>
                  </a:lnTo>
                  <a:moveTo>
                    <a:pt x="56" y="97"/>
                  </a:moveTo>
                  <a:lnTo>
                    <a:pt x="63" y="99"/>
                  </a:lnTo>
                  <a:moveTo>
                    <a:pt x="7" y="99"/>
                  </a:moveTo>
                  <a:lnTo>
                    <a:pt x="14" y="97"/>
                  </a:lnTo>
                  <a:moveTo>
                    <a:pt x="9" y="92"/>
                  </a:moveTo>
                  <a:lnTo>
                    <a:pt x="15" y="90"/>
                  </a:lnTo>
                  <a:moveTo>
                    <a:pt x="19" y="99"/>
                  </a:moveTo>
                  <a:lnTo>
                    <a:pt x="28" y="101"/>
                  </a:lnTo>
                  <a:moveTo>
                    <a:pt x="20" y="92"/>
                  </a:moveTo>
                  <a:lnTo>
                    <a:pt x="29" y="94"/>
                  </a:lnTo>
                  <a:moveTo>
                    <a:pt x="27" y="48"/>
                  </a:moveTo>
                  <a:cubicBezTo>
                    <a:pt x="29" y="48"/>
                    <a:pt x="30" y="47"/>
                    <a:pt x="30" y="46"/>
                  </a:cubicBezTo>
                  <a:cubicBezTo>
                    <a:pt x="31" y="44"/>
                    <a:pt x="30" y="43"/>
                    <a:pt x="28" y="42"/>
                  </a:cubicBezTo>
                  <a:cubicBezTo>
                    <a:pt x="27" y="42"/>
                    <a:pt x="25" y="43"/>
                    <a:pt x="25" y="44"/>
                  </a:cubicBezTo>
                  <a:cubicBezTo>
                    <a:pt x="25" y="46"/>
                    <a:pt x="26" y="47"/>
                    <a:pt x="27" y="48"/>
                  </a:cubicBezTo>
                  <a:close/>
                  <a:moveTo>
                    <a:pt x="30" y="16"/>
                  </a:moveTo>
                  <a:lnTo>
                    <a:pt x="28" y="30"/>
                  </a:lnTo>
                  <a:moveTo>
                    <a:pt x="29" y="52"/>
                  </a:moveTo>
                  <a:lnTo>
                    <a:pt x="46" y="75"/>
                  </a:lnTo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1" name="Freeform 28"/>
            <p:cNvSpPr>
              <a:spLocks noEditPoints="1"/>
            </p:cNvSpPr>
            <p:nvPr/>
          </p:nvSpPr>
          <p:spPr bwMode="auto">
            <a:xfrm>
              <a:off x="3928" y="2020"/>
              <a:ext cx="446" cy="1039"/>
            </a:xfrm>
            <a:custGeom>
              <a:avLst/>
              <a:gdLst>
                <a:gd name="T0" fmla="*/ 15501897 w 73"/>
                <a:gd name="T1" fmla="*/ 25321556 h 179"/>
                <a:gd name="T2" fmla="*/ 15501897 w 73"/>
                <a:gd name="T3" fmla="*/ 25545272 h 179"/>
                <a:gd name="T4" fmla="*/ 20540267 w 73"/>
                <a:gd name="T5" fmla="*/ 28226438 h 179"/>
                <a:gd name="T6" fmla="*/ 20233554 w 73"/>
                <a:gd name="T7" fmla="*/ 28226438 h 179"/>
                <a:gd name="T8" fmla="*/ 23094039 w 73"/>
                <a:gd name="T9" fmla="*/ 23331685 h 179"/>
                <a:gd name="T10" fmla="*/ 23094039 w 73"/>
                <a:gd name="T11" fmla="*/ 23331685 h 179"/>
                <a:gd name="T12" fmla="*/ 21527980 w 73"/>
                <a:gd name="T13" fmla="*/ 21111458 h 179"/>
                <a:gd name="T14" fmla="*/ 17424841 w 73"/>
                <a:gd name="T15" fmla="*/ 19773012 h 179"/>
                <a:gd name="T16" fmla="*/ 17424841 w 73"/>
                <a:gd name="T17" fmla="*/ 19773012 h 179"/>
                <a:gd name="T18" fmla="*/ 14249425 w 73"/>
                <a:gd name="T19" fmla="*/ 13118768 h 179"/>
                <a:gd name="T20" fmla="*/ 14565737 w 73"/>
                <a:gd name="T21" fmla="*/ 12888418 h 179"/>
                <a:gd name="T22" fmla="*/ 10139004 w 73"/>
                <a:gd name="T23" fmla="*/ 0 h 179"/>
                <a:gd name="T24" fmla="*/ 10453971 w 73"/>
                <a:gd name="T25" fmla="*/ 230385 h 179"/>
                <a:gd name="T26" fmla="*/ 6657320 w 73"/>
                <a:gd name="T27" fmla="*/ 9099365 h 179"/>
                <a:gd name="T28" fmla="*/ 7593486 w 73"/>
                <a:gd name="T29" fmla="*/ 12012094 h 179"/>
                <a:gd name="T30" fmla="*/ 7278555 w 73"/>
                <a:gd name="T31" fmla="*/ 12235606 h 179"/>
                <a:gd name="T32" fmla="*/ 11075390 w 73"/>
                <a:gd name="T33" fmla="*/ 15985172 h 179"/>
                <a:gd name="T34" fmla="*/ 10768902 w 73"/>
                <a:gd name="T35" fmla="*/ 15985172 h 179"/>
                <a:gd name="T36" fmla="*/ 10139004 w 73"/>
                <a:gd name="T37" fmla="*/ 19312073 h 179"/>
                <a:gd name="T38" fmla="*/ 6035865 w 73"/>
                <a:gd name="T39" fmla="*/ 18666337 h 179"/>
                <a:gd name="T40" fmla="*/ 2239030 w 73"/>
                <a:gd name="T41" fmla="*/ 19773012 h 179"/>
                <a:gd name="T42" fmla="*/ 2239030 w 73"/>
                <a:gd name="T43" fmla="*/ 19773012 h 179"/>
                <a:gd name="T44" fmla="*/ 314931 w 73"/>
                <a:gd name="T45" fmla="*/ 23976481 h 179"/>
                <a:gd name="T46" fmla="*/ 4733001 w 73"/>
                <a:gd name="T47" fmla="*/ 23100151 h 179"/>
                <a:gd name="T48" fmla="*/ 8844803 w 73"/>
                <a:gd name="T49" fmla="*/ 23562071 h 179"/>
                <a:gd name="T50" fmla="*/ 936386 w 73"/>
                <a:gd name="T51" fmla="*/ 35567321 h 179"/>
                <a:gd name="T52" fmla="*/ 936386 w 73"/>
                <a:gd name="T53" fmla="*/ 35758183 h 179"/>
                <a:gd name="T54" fmla="*/ 8844803 w 73"/>
                <a:gd name="T55" fmla="*/ 39777593 h 179"/>
                <a:gd name="T56" fmla="*/ 8529872 w 73"/>
                <a:gd name="T57" fmla="*/ 37325802 h 179"/>
                <a:gd name="T58" fmla="*/ 6035865 w 73"/>
                <a:gd name="T59" fmla="*/ 34881859 h 179"/>
                <a:gd name="T60" fmla="*/ 9151333 w 73"/>
                <a:gd name="T61" fmla="*/ 27765499 h 179"/>
                <a:gd name="T62" fmla="*/ 12947942 w 73"/>
                <a:gd name="T63" fmla="*/ 24899333 h 179"/>
                <a:gd name="T64" fmla="*/ 12326744 w 73"/>
                <a:gd name="T65" fmla="*/ 18889850 h 179"/>
                <a:gd name="T66" fmla="*/ 12947942 w 73"/>
                <a:gd name="T67" fmla="*/ 15793299 h 179"/>
                <a:gd name="T68" fmla="*/ 20233554 w 73"/>
                <a:gd name="T69" fmla="*/ 25321556 h 179"/>
                <a:gd name="T70" fmla="*/ 18982463 w 73"/>
                <a:gd name="T71" fmla="*/ 24438394 h 179"/>
                <a:gd name="T72" fmla="*/ 18046076 w 73"/>
                <a:gd name="T73" fmla="*/ 21341844 h 179"/>
                <a:gd name="T74" fmla="*/ 4733001 w 73"/>
                <a:gd name="T75" fmla="*/ 19773012 h 179"/>
                <a:gd name="T76" fmla="*/ 6342395 w 73"/>
                <a:gd name="T77" fmla="*/ 21993442 h 179"/>
                <a:gd name="T78" fmla="*/ 8844803 w 73"/>
                <a:gd name="T79" fmla="*/ 10443268 h 179"/>
                <a:gd name="T80" fmla="*/ 8844803 w 73"/>
                <a:gd name="T81" fmla="*/ 10667012 h 179"/>
                <a:gd name="T82" fmla="*/ 9151333 w 73"/>
                <a:gd name="T83" fmla="*/ 10443268 h 179"/>
                <a:gd name="T84" fmla="*/ 9151333 w 73"/>
                <a:gd name="T85" fmla="*/ 10898541 h 179"/>
                <a:gd name="T86" fmla="*/ 9832510 w 73"/>
                <a:gd name="T87" fmla="*/ 9982526 h 179"/>
                <a:gd name="T88" fmla="*/ 9832510 w 73"/>
                <a:gd name="T89" fmla="*/ 10212911 h 179"/>
                <a:gd name="T90" fmla="*/ 9466258 w 73"/>
                <a:gd name="T91" fmla="*/ 9790689 h 179"/>
                <a:gd name="T92" fmla="*/ 9151333 w 73"/>
                <a:gd name="T93" fmla="*/ 9329750 h 179"/>
                <a:gd name="T94" fmla="*/ 9151333 w 73"/>
                <a:gd name="T95" fmla="*/ 9560100 h 179"/>
                <a:gd name="T96" fmla="*/ 9151333 w 73"/>
                <a:gd name="T97" fmla="*/ 9099365 h 179"/>
                <a:gd name="T98" fmla="*/ 9151333 w 73"/>
                <a:gd name="T99" fmla="*/ 9560100 h 179"/>
                <a:gd name="T100" fmla="*/ 9151333 w 73"/>
                <a:gd name="T101" fmla="*/ 9099365 h 179"/>
                <a:gd name="T102" fmla="*/ 8529872 w 73"/>
                <a:gd name="T103" fmla="*/ 9982526 h 179"/>
                <a:gd name="T104" fmla="*/ 7908411 w 73"/>
                <a:gd name="T105" fmla="*/ 9790689 h 179"/>
                <a:gd name="T106" fmla="*/ 8529872 w 73"/>
                <a:gd name="T107" fmla="*/ 10212911 h 179"/>
                <a:gd name="T108" fmla="*/ 8529872 w 73"/>
                <a:gd name="T109" fmla="*/ 10212911 h 179"/>
                <a:gd name="T110" fmla="*/ 8844803 w 73"/>
                <a:gd name="T111" fmla="*/ 10667012 h 179"/>
                <a:gd name="T112" fmla="*/ 10139004 w 73"/>
                <a:gd name="T113" fmla="*/ 3557490 h 179"/>
                <a:gd name="T114" fmla="*/ 14870886 w 73"/>
                <a:gd name="T115" fmla="*/ 16906846 h 17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3"/>
                <a:gd name="T175" fmla="*/ 0 h 179"/>
                <a:gd name="T176" fmla="*/ 73 w 73"/>
                <a:gd name="T177" fmla="*/ 179 h 17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3" h="179">
                  <a:moveTo>
                    <a:pt x="27" y="178"/>
                  </a:moveTo>
                  <a:lnTo>
                    <a:pt x="48" y="114"/>
                  </a:lnTo>
                  <a:lnTo>
                    <a:pt x="50" y="115"/>
                  </a:lnTo>
                  <a:lnTo>
                    <a:pt x="28" y="178"/>
                  </a:lnTo>
                  <a:lnTo>
                    <a:pt x="27" y="178"/>
                  </a:lnTo>
                  <a:close/>
                  <a:moveTo>
                    <a:pt x="48" y="114"/>
                  </a:moveTo>
                  <a:lnTo>
                    <a:pt x="49" y="114"/>
                  </a:lnTo>
                  <a:lnTo>
                    <a:pt x="49" y="115"/>
                  </a:lnTo>
                  <a:lnTo>
                    <a:pt x="48" y="114"/>
                  </a:lnTo>
                  <a:close/>
                  <a:moveTo>
                    <a:pt x="49" y="114"/>
                  </a:moveTo>
                  <a:lnTo>
                    <a:pt x="59" y="117"/>
                  </a:lnTo>
                  <a:lnTo>
                    <a:pt x="59" y="119"/>
                  </a:lnTo>
                  <a:lnTo>
                    <a:pt x="49" y="115"/>
                  </a:lnTo>
                  <a:lnTo>
                    <a:pt x="49" y="114"/>
                  </a:lnTo>
                  <a:close/>
                  <a:moveTo>
                    <a:pt x="59" y="117"/>
                  </a:moveTo>
                  <a:lnTo>
                    <a:pt x="59" y="118"/>
                  </a:lnTo>
                  <a:lnTo>
                    <a:pt x="59" y="117"/>
                  </a:lnTo>
                  <a:close/>
                  <a:moveTo>
                    <a:pt x="59" y="118"/>
                  </a:moveTo>
                  <a:lnTo>
                    <a:pt x="65" y="127"/>
                  </a:lnTo>
                  <a:lnTo>
                    <a:pt x="63" y="128"/>
                  </a:lnTo>
                  <a:lnTo>
                    <a:pt x="58" y="118"/>
                  </a:lnTo>
                  <a:lnTo>
                    <a:pt x="59" y="118"/>
                  </a:lnTo>
                  <a:close/>
                  <a:moveTo>
                    <a:pt x="65" y="127"/>
                  </a:moveTo>
                  <a:lnTo>
                    <a:pt x="64" y="129"/>
                  </a:lnTo>
                  <a:lnTo>
                    <a:pt x="63" y="128"/>
                  </a:lnTo>
                  <a:lnTo>
                    <a:pt x="64" y="127"/>
                  </a:lnTo>
                  <a:lnTo>
                    <a:pt x="65" y="127"/>
                  </a:lnTo>
                  <a:close/>
                  <a:moveTo>
                    <a:pt x="63" y="127"/>
                  </a:moveTo>
                  <a:lnTo>
                    <a:pt x="71" y="105"/>
                  </a:lnTo>
                  <a:lnTo>
                    <a:pt x="73" y="105"/>
                  </a:lnTo>
                  <a:lnTo>
                    <a:pt x="65" y="127"/>
                  </a:lnTo>
                  <a:lnTo>
                    <a:pt x="63" y="127"/>
                  </a:lnTo>
                  <a:close/>
                  <a:moveTo>
                    <a:pt x="73" y="105"/>
                  </a:moveTo>
                  <a:lnTo>
                    <a:pt x="73" y="105"/>
                  </a:lnTo>
                  <a:lnTo>
                    <a:pt x="72" y="105"/>
                  </a:lnTo>
                  <a:lnTo>
                    <a:pt x="73" y="105"/>
                  </a:lnTo>
                  <a:close/>
                  <a:moveTo>
                    <a:pt x="71" y="105"/>
                  </a:moveTo>
                  <a:lnTo>
                    <a:pt x="68" y="95"/>
                  </a:lnTo>
                  <a:lnTo>
                    <a:pt x="69" y="94"/>
                  </a:lnTo>
                  <a:lnTo>
                    <a:pt x="73" y="105"/>
                  </a:lnTo>
                  <a:lnTo>
                    <a:pt x="71" y="105"/>
                  </a:lnTo>
                  <a:close/>
                  <a:moveTo>
                    <a:pt x="69" y="94"/>
                  </a:moveTo>
                  <a:lnTo>
                    <a:pt x="69" y="94"/>
                  </a:lnTo>
                  <a:lnTo>
                    <a:pt x="69" y="95"/>
                  </a:lnTo>
                  <a:lnTo>
                    <a:pt x="69" y="94"/>
                  </a:lnTo>
                  <a:close/>
                  <a:moveTo>
                    <a:pt x="68" y="95"/>
                  </a:moveTo>
                  <a:lnTo>
                    <a:pt x="55" y="90"/>
                  </a:lnTo>
                  <a:lnTo>
                    <a:pt x="55" y="89"/>
                  </a:lnTo>
                  <a:lnTo>
                    <a:pt x="69" y="94"/>
                  </a:lnTo>
                  <a:lnTo>
                    <a:pt x="68" y="95"/>
                  </a:lnTo>
                  <a:close/>
                  <a:moveTo>
                    <a:pt x="55" y="90"/>
                  </a:moveTo>
                  <a:lnTo>
                    <a:pt x="54" y="90"/>
                  </a:lnTo>
                  <a:lnTo>
                    <a:pt x="55" y="89"/>
                  </a:lnTo>
                  <a:lnTo>
                    <a:pt x="55" y="90"/>
                  </a:lnTo>
                  <a:close/>
                  <a:moveTo>
                    <a:pt x="55" y="89"/>
                  </a:moveTo>
                  <a:cubicBezTo>
                    <a:pt x="55" y="89"/>
                    <a:pt x="57" y="76"/>
                    <a:pt x="53" y="68"/>
                  </a:cubicBezTo>
                  <a:lnTo>
                    <a:pt x="54" y="68"/>
                  </a:lnTo>
                  <a:cubicBezTo>
                    <a:pt x="59" y="75"/>
                    <a:pt x="56" y="89"/>
                    <a:pt x="56" y="89"/>
                  </a:cubicBezTo>
                  <a:lnTo>
                    <a:pt x="55" y="89"/>
                  </a:lnTo>
                  <a:close/>
                  <a:moveTo>
                    <a:pt x="53" y="68"/>
                  </a:moveTo>
                  <a:lnTo>
                    <a:pt x="53" y="68"/>
                  </a:lnTo>
                  <a:lnTo>
                    <a:pt x="54" y="68"/>
                  </a:lnTo>
                  <a:lnTo>
                    <a:pt x="53" y="68"/>
                  </a:lnTo>
                  <a:close/>
                  <a:moveTo>
                    <a:pt x="53" y="68"/>
                  </a:moveTo>
                  <a:cubicBezTo>
                    <a:pt x="51" y="65"/>
                    <a:pt x="48" y="62"/>
                    <a:pt x="45" y="59"/>
                  </a:cubicBezTo>
                  <a:lnTo>
                    <a:pt x="46" y="58"/>
                  </a:lnTo>
                  <a:cubicBezTo>
                    <a:pt x="49" y="61"/>
                    <a:pt x="52" y="64"/>
                    <a:pt x="54" y="68"/>
                  </a:cubicBezTo>
                  <a:lnTo>
                    <a:pt x="53" y="68"/>
                  </a:lnTo>
                  <a:close/>
                  <a:moveTo>
                    <a:pt x="45" y="59"/>
                  </a:moveTo>
                  <a:cubicBezTo>
                    <a:pt x="41" y="55"/>
                    <a:pt x="37" y="52"/>
                    <a:pt x="37" y="49"/>
                  </a:cubicBezTo>
                  <a:lnTo>
                    <a:pt x="38" y="48"/>
                  </a:lnTo>
                  <a:cubicBezTo>
                    <a:pt x="39" y="51"/>
                    <a:pt x="42" y="54"/>
                    <a:pt x="46" y="58"/>
                  </a:cubicBezTo>
                  <a:lnTo>
                    <a:pt x="45" y="59"/>
                  </a:lnTo>
                  <a:close/>
                  <a:moveTo>
                    <a:pt x="37" y="49"/>
                  </a:moveTo>
                  <a:cubicBezTo>
                    <a:pt x="35" y="43"/>
                    <a:pt x="32" y="1"/>
                    <a:pt x="32" y="1"/>
                  </a:cubicBezTo>
                  <a:lnTo>
                    <a:pt x="33" y="0"/>
                  </a:lnTo>
                  <a:cubicBezTo>
                    <a:pt x="33" y="0"/>
                    <a:pt x="37" y="43"/>
                    <a:pt x="38" y="48"/>
                  </a:cubicBezTo>
                  <a:lnTo>
                    <a:pt x="37" y="49"/>
                  </a:lnTo>
                  <a:close/>
                  <a:moveTo>
                    <a:pt x="32" y="0"/>
                  </a:moveTo>
                  <a:lnTo>
                    <a:pt x="33" y="0"/>
                  </a:lnTo>
                  <a:lnTo>
                    <a:pt x="32" y="0"/>
                  </a:lnTo>
                  <a:close/>
                  <a:moveTo>
                    <a:pt x="33" y="1"/>
                  </a:moveTo>
                  <a:lnTo>
                    <a:pt x="22" y="41"/>
                  </a:lnTo>
                  <a:lnTo>
                    <a:pt x="21" y="41"/>
                  </a:lnTo>
                  <a:lnTo>
                    <a:pt x="32" y="0"/>
                  </a:lnTo>
                  <a:lnTo>
                    <a:pt x="33" y="1"/>
                  </a:lnTo>
                  <a:close/>
                  <a:moveTo>
                    <a:pt x="21" y="41"/>
                  </a:moveTo>
                  <a:lnTo>
                    <a:pt x="21" y="41"/>
                  </a:lnTo>
                  <a:close/>
                  <a:moveTo>
                    <a:pt x="22" y="41"/>
                  </a:moveTo>
                  <a:cubicBezTo>
                    <a:pt x="22" y="44"/>
                    <a:pt x="22" y="46"/>
                    <a:pt x="22" y="49"/>
                  </a:cubicBezTo>
                  <a:lnTo>
                    <a:pt x="21" y="49"/>
                  </a:lnTo>
                  <a:cubicBezTo>
                    <a:pt x="20" y="46"/>
                    <a:pt x="20" y="44"/>
                    <a:pt x="21" y="41"/>
                  </a:cubicBezTo>
                  <a:lnTo>
                    <a:pt x="22" y="41"/>
                  </a:lnTo>
                  <a:close/>
                  <a:moveTo>
                    <a:pt x="22" y="49"/>
                  </a:moveTo>
                  <a:cubicBezTo>
                    <a:pt x="22" y="51"/>
                    <a:pt x="23" y="53"/>
                    <a:pt x="24" y="54"/>
                  </a:cubicBezTo>
                  <a:lnTo>
                    <a:pt x="23" y="55"/>
                  </a:lnTo>
                  <a:cubicBezTo>
                    <a:pt x="22" y="53"/>
                    <a:pt x="21" y="51"/>
                    <a:pt x="21" y="49"/>
                  </a:cubicBezTo>
                  <a:lnTo>
                    <a:pt x="22" y="49"/>
                  </a:lnTo>
                  <a:close/>
                  <a:moveTo>
                    <a:pt x="24" y="54"/>
                  </a:moveTo>
                  <a:cubicBezTo>
                    <a:pt x="24" y="54"/>
                    <a:pt x="24" y="54"/>
                    <a:pt x="24" y="54"/>
                  </a:cubicBezTo>
                  <a:lnTo>
                    <a:pt x="23" y="55"/>
                  </a:lnTo>
                  <a:cubicBezTo>
                    <a:pt x="23" y="55"/>
                    <a:pt x="23" y="55"/>
                    <a:pt x="23" y="55"/>
                  </a:cubicBezTo>
                  <a:lnTo>
                    <a:pt x="24" y="54"/>
                  </a:lnTo>
                  <a:close/>
                  <a:moveTo>
                    <a:pt x="23" y="55"/>
                  </a:moveTo>
                  <a:lnTo>
                    <a:pt x="23" y="55"/>
                  </a:lnTo>
                  <a:close/>
                  <a:moveTo>
                    <a:pt x="24" y="54"/>
                  </a:moveTo>
                  <a:cubicBezTo>
                    <a:pt x="25" y="55"/>
                    <a:pt x="26" y="57"/>
                    <a:pt x="27" y="58"/>
                  </a:cubicBezTo>
                  <a:lnTo>
                    <a:pt x="26" y="59"/>
                  </a:lnTo>
                  <a:cubicBezTo>
                    <a:pt x="25" y="58"/>
                    <a:pt x="24" y="56"/>
                    <a:pt x="23" y="55"/>
                  </a:cubicBezTo>
                  <a:lnTo>
                    <a:pt x="24" y="54"/>
                  </a:lnTo>
                  <a:close/>
                  <a:moveTo>
                    <a:pt x="27" y="58"/>
                  </a:moveTo>
                  <a:cubicBezTo>
                    <a:pt x="30" y="63"/>
                    <a:pt x="35" y="69"/>
                    <a:pt x="35" y="72"/>
                  </a:cubicBezTo>
                  <a:lnTo>
                    <a:pt x="34" y="72"/>
                  </a:lnTo>
                  <a:cubicBezTo>
                    <a:pt x="34" y="70"/>
                    <a:pt x="29" y="64"/>
                    <a:pt x="26" y="59"/>
                  </a:cubicBezTo>
                  <a:lnTo>
                    <a:pt x="27" y="58"/>
                  </a:lnTo>
                  <a:close/>
                  <a:moveTo>
                    <a:pt x="35" y="72"/>
                  </a:moveTo>
                  <a:cubicBezTo>
                    <a:pt x="35" y="77"/>
                    <a:pt x="33" y="86"/>
                    <a:pt x="33" y="86"/>
                  </a:cubicBezTo>
                  <a:lnTo>
                    <a:pt x="31" y="86"/>
                  </a:lnTo>
                  <a:cubicBezTo>
                    <a:pt x="31" y="86"/>
                    <a:pt x="34" y="76"/>
                    <a:pt x="34" y="72"/>
                  </a:cubicBezTo>
                  <a:lnTo>
                    <a:pt x="35" y="72"/>
                  </a:lnTo>
                  <a:close/>
                  <a:moveTo>
                    <a:pt x="33" y="86"/>
                  </a:moveTo>
                  <a:lnTo>
                    <a:pt x="32" y="87"/>
                  </a:lnTo>
                  <a:lnTo>
                    <a:pt x="32" y="86"/>
                  </a:lnTo>
                  <a:lnTo>
                    <a:pt x="33" y="86"/>
                  </a:lnTo>
                  <a:close/>
                  <a:moveTo>
                    <a:pt x="32" y="87"/>
                  </a:moveTo>
                  <a:lnTo>
                    <a:pt x="19" y="84"/>
                  </a:lnTo>
                  <a:lnTo>
                    <a:pt x="19" y="83"/>
                  </a:lnTo>
                  <a:lnTo>
                    <a:pt x="32" y="85"/>
                  </a:lnTo>
                  <a:lnTo>
                    <a:pt x="32" y="87"/>
                  </a:lnTo>
                  <a:close/>
                  <a:moveTo>
                    <a:pt x="19" y="83"/>
                  </a:moveTo>
                  <a:lnTo>
                    <a:pt x="19" y="83"/>
                  </a:lnTo>
                  <a:lnTo>
                    <a:pt x="19" y="84"/>
                  </a:lnTo>
                  <a:lnTo>
                    <a:pt x="19" y="83"/>
                  </a:lnTo>
                  <a:close/>
                  <a:moveTo>
                    <a:pt x="20" y="84"/>
                  </a:moveTo>
                  <a:lnTo>
                    <a:pt x="8" y="90"/>
                  </a:lnTo>
                  <a:lnTo>
                    <a:pt x="8" y="89"/>
                  </a:lnTo>
                  <a:lnTo>
                    <a:pt x="19" y="83"/>
                  </a:lnTo>
                  <a:lnTo>
                    <a:pt x="20" y="84"/>
                  </a:lnTo>
                  <a:close/>
                  <a:moveTo>
                    <a:pt x="7" y="89"/>
                  </a:moveTo>
                  <a:lnTo>
                    <a:pt x="8" y="89"/>
                  </a:lnTo>
                  <a:lnTo>
                    <a:pt x="7" y="89"/>
                  </a:lnTo>
                  <a:close/>
                  <a:moveTo>
                    <a:pt x="9" y="90"/>
                  </a:moveTo>
                  <a:lnTo>
                    <a:pt x="2" y="109"/>
                  </a:lnTo>
                  <a:lnTo>
                    <a:pt x="1" y="108"/>
                  </a:lnTo>
                  <a:lnTo>
                    <a:pt x="7" y="89"/>
                  </a:lnTo>
                  <a:lnTo>
                    <a:pt x="9" y="90"/>
                  </a:lnTo>
                  <a:close/>
                  <a:moveTo>
                    <a:pt x="2" y="109"/>
                  </a:moveTo>
                  <a:lnTo>
                    <a:pt x="0" y="110"/>
                  </a:lnTo>
                  <a:lnTo>
                    <a:pt x="1" y="108"/>
                  </a:lnTo>
                  <a:lnTo>
                    <a:pt x="1" y="109"/>
                  </a:lnTo>
                  <a:lnTo>
                    <a:pt x="2" y="109"/>
                  </a:lnTo>
                  <a:close/>
                  <a:moveTo>
                    <a:pt x="1" y="108"/>
                  </a:moveTo>
                  <a:lnTo>
                    <a:pt x="14" y="103"/>
                  </a:lnTo>
                  <a:lnTo>
                    <a:pt x="15" y="105"/>
                  </a:lnTo>
                  <a:lnTo>
                    <a:pt x="2" y="109"/>
                  </a:lnTo>
                  <a:lnTo>
                    <a:pt x="1" y="108"/>
                  </a:lnTo>
                  <a:close/>
                  <a:moveTo>
                    <a:pt x="14" y="103"/>
                  </a:moveTo>
                  <a:lnTo>
                    <a:pt x="15" y="103"/>
                  </a:lnTo>
                  <a:lnTo>
                    <a:pt x="15" y="104"/>
                  </a:lnTo>
                  <a:lnTo>
                    <a:pt x="14" y="103"/>
                  </a:lnTo>
                  <a:close/>
                  <a:moveTo>
                    <a:pt x="15" y="103"/>
                  </a:moveTo>
                  <a:lnTo>
                    <a:pt x="28" y="106"/>
                  </a:lnTo>
                  <a:lnTo>
                    <a:pt x="28" y="108"/>
                  </a:lnTo>
                  <a:lnTo>
                    <a:pt x="14" y="105"/>
                  </a:lnTo>
                  <a:lnTo>
                    <a:pt x="15" y="103"/>
                  </a:lnTo>
                  <a:close/>
                  <a:moveTo>
                    <a:pt x="28" y="106"/>
                  </a:moveTo>
                  <a:lnTo>
                    <a:pt x="29" y="107"/>
                  </a:lnTo>
                  <a:lnTo>
                    <a:pt x="28" y="107"/>
                  </a:lnTo>
                  <a:lnTo>
                    <a:pt x="28" y="106"/>
                  </a:lnTo>
                  <a:close/>
                  <a:moveTo>
                    <a:pt x="29" y="107"/>
                  </a:moveTo>
                  <a:lnTo>
                    <a:pt x="4" y="161"/>
                  </a:lnTo>
                  <a:lnTo>
                    <a:pt x="3" y="160"/>
                  </a:lnTo>
                  <a:lnTo>
                    <a:pt x="27" y="107"/>
                  </a:lnTo>
                  <a:lnTo>
                    <a:pt x="29" y="107"/>
                  </a:lnTo>
                  <a:close/>
                  <a:moveTo>
                    <a:pt x="3" y="161"/>
                  </a:moveTo>
                  <a:lnTo>
                    <a:pt x="2" y="161"/>
                  </a:lnTo>
                  <a:lnTo>
                    <a:pt x="3" y="160"/>
                  </a:lnTo>
                  <a:lnTo>
                    <a:pt x="3" y="161"/>
                  </a:lnTo>
                  <a:close/>
                  <a:moveTo>
                    <a:pt x="4" y="160"/>
                  </a:moveTo>
                  <a:lnTo>
                    <a:pt x="28" y="177"/>
                  </a:lnTo>
                  <a:lnTo>
                    <a:pt x="27" y="178"/>
                  </a:lnTo>
                  <a:lnTo>
                    <a:pt x="3" y="161"/>
                  </a:lnTo>
                  <a:lnTo>
                    <a:pt x="4" y="160"/>
                  </a:lnTo>
                  <a:close/>
                  <a:moveTo>
                    <a:pt x="28" y="178"/>
                  </a:moveTo>
                  <a:lnTo>
                    <a:pt x="28" y="179"/>
                  </a:lnTo>
                  <a:lnTo>
                    <a:pt x="27" y="178"/>
                  </a:lnTo>
                  <a:lnTo>
                    <a:pt x="28" y="178"/>
                  </a:lnTo>
                  <a:close/>
                  <a:moveTo>
                    <a:pt x="26" y="170"/>
                  </a:moveTo>
                  <a:lnTo>
                    <a:pt x="9" y="158"/>
                  </a:lnTo>
                  <a:lnTo>
                    <a:pt x="10" y="157"/>
                  </a:lnTo>
                  <a:lnTo>
                    <a:pt x="27" y="168"/>
                  </a:lnTo>
                  <a:lnTo>
                    <a:pt x="26" y="170"/>
                  </a:lnTo>
                  <a:close/>
                  <a:moveTo>
                    <a:pt x="25" y="160"/>
                  </a:moveTo>
                  <a:lnTo>
                    <a:pt x="34" y="128"/>
                  </a:lnTo>
                  <a:lnTo>
                    <a:pt x="35" y="128"/>
                  </a:lnTo>
                  <a:lnTo>
                    <a:pt x="27" y="161"/>
                  </a:lnTo>
                  <a:lnTo>
                    <a:pt x="25" y="160"/>
                  </a:lnTo>
                  <a:close/>
                  <a:moveTo>
                    <a:pt x="19" y="157"/>
                  </a:moveTo>
                  <a:lnTo>
                    <a:pt x="31" y="127"/>
                  </a:lnTo>
                  <a:lnTo>
                    <a:pt x="32" y="127"/>
                  </a:lnTo>
                  <a:lnTo>
                    <a:pt x="20" y="157"/>
                  </a:lnTo>
                  <a:lnTo>
                    <a:pt x="19" y="157"/>
                  </a:lnTo>
                  <a:close/>
                  <a:moveTo>
                    <a:pt x="12" y="151"/>
                  </a:moveTo>
                  <a:lnTo>
                    <a:pt x="28" y="125"/>
                  </a:lnTo>
                  <a:lnTo>
                    <a:pt x="29" y="125"/>
                  </a:lnTo>
                  <a:lnTo>
                    <a:pt x="14" y="152"/>
                  </a:lnTo>
                  <a:lnTo>
                    <a:pt x="12" y="151"/>
                  </a:lnTo>
                  <a:close/>
                  <a:moveTo>
                    <a:pt x="41" y="112"/>
                  </a:moveTo>
                  <a:lnTo>
                    <a:pt x="47" y="87"/>
                  </a:lnTo>
                  <a:lnTo>
                    <a:pt x="48" y="87"/>
                  </a:lnTo>
                  <a:lnTo>
                    <a:pt x="42" y="113"/>
                  </a:lnTo>
                  <a:lnTo>
                    <a:pt x="41" y="112"/>
                  </a:lnTo>
                  <a:close/>
                  <a:moveTo>
                    <a:pt x="36" y="108"/>
                  </a:moveTo>
                  <a:lnTo>
                    <a:pt x="41" y="85"/>
                  </a:lnTo>
                  <a:lnTo>
                    <a:pt x="43" y="85"/>
                  </a:lnTo>
                  <a:lnTo>
                    <a:pt x="38" y="109"/>
                  </a:lnTo>
                  <a:lnTo>
                    <a:pt x="36" y="108"/>
                  </a:lnTo>
                  <a:close/>
                  <a:moveTo>
                    <a:pt x="31" y="106"/>
                  </a:moveTo>
                  <a:lnTo>
                    <a:pt x="39" y="85"/>
                  </a:lnTo>
                  <a:lnTo>
                    <a:pt x="40" y="85"/>
                  </a:lnTo>
                  <a:lnTo>
                    <a:pt x="32" y="107"/>
                  </a:lnTo>
                  <a:lnTo>
                    <a:pt x="31" y="106"/>
                  </a:lnTo>
                  <a:close/>
                  <a:moveTo>
                    <a:pt x="40" y="72"/>
                  </a:moveTo>
                  <a:lnTo>
                    <a:pt x="29" y="53"/>
                  </a:lnTo>
                  <a:lnTo>
                    <a:pt x="30" y="52"/>
                  </a:lnTo>
                  <a:lnTo>
                    <a:pt x="41" y="71"/>
                  </a:lnTo>
                  <a:lnTo>
                    <a:pt x="40" y="72"/>
                  </a:lnTo>
                  <a:close/>
                  <a:moveTo>
                    <a:pt x="31" y="32"/>
                  </a:moveTo>
                  <a:lnTo>
                    <a:pt x="31" y="15"/>
                  </a:lnTo>
                  <a:lnTo>
                    <a:pt x="32" y="15"/>
                  </a:lnTo>
                  <a:lnTo>
                    <a:pt x="32" y="32"/>
                  </a:lnTo>
                  <a:lnTo>
                    <a:pt x="31" y="32"/>
                  </a:lnTo>
                  <a:close/>
                  <a:moveTo>
                    <a:pt x="64" y="114"/>
                  </a:moveTo>
                  <a:lnTo>
                    <a:pt x="67" y="104"/>
                  </a:lnTo>
                  <a:lnTo>
                    <a:pt x="68" y="104"/>
                  </a:lnTo>
                  <a:lnTo>
                    <a:pt x="65" y="114"/>
                  </a:lnTo>
                  <a:lnTo>
                    <a:pt x="64" y="114"/>
                  </a:lnTo>
                  <a:close/>
                  <a:moveTo>
                    <a:pt x="52" y="107"/>
                  </a:moveTo>
                  <a:lnTo>
                    <a:pt x="61" y="108"/>
                  </a:lnTo>
                  <a:lnTo>
                    <a:pt x="60" y="110"/>
                  </a:lnTo>
                  <a:lnTo>
                    <a:pt x="52" y="109"/>
                  </a:lnTo>
                  <a:lnTo>
                    <a:pt x="52" y="107"/>
                  </a:lnTo>
                  <a:close/>
                  <a:moveTo>
                    <a:pt x="57" y="96"/>
                  </a:moveTo>
                  <a:lnTo>
                    <a:pt x="65" y="99"/>
                  </a:lnTo>
                  <a:lnTo>
                    <a:pt x="64" y="100"/>
                  </a:lnTo>
                  <a:lnTo>
                    <a:pt x="56" y="98"/>
                  </a:lnTo>
                  <a:lnTo>
                    <a:pt x="57" y="96"/>
                  </a:lnTo>
                  <a:close/>
                  <a:moveTo>
                    <a:pt x="8" y="99"/>
                  </a:moveTo>
                  <a:lnTo>
                    <a:pt x="14" y="96"/>
                  </a:lnTo>
                  <a:lnTo>
                    <a:pt x="15" y="97"/>
                  </a:lnTo>
                  <a:lnTo>
                    <a:pt x="8" y="100"/>
                  </a:lnTo>
                  <a:lnTo>
                    <a:pt x="8" y="99"/>
                  </a:lnTo>
                  <a:close/>
                  <a:moveTo>
                    <a:pt x="10" y="91"/>
                  </a:moveTo>
                  <a:lnTo>
                    <a:pt x="15" y="89"/>
                  </a:lnTo>
                  <a:lnTo>
                    <a:pt x="16" y="90"/>
                  </a:lnTo>
                  <a:lnTo>
                    <a:pt x="10" y="93"/>
                  </a:lnTo>
                  <a:lnTo>
                    <a:pt x="10" y="91"/>
                  </a:lnTo>
                  <a:close/>
                  <a:moveTo>
                    <a:pt x="20" y="98"/>
                  </a:moveTo>
                  <a:lnTo>
                    <a:pt x="29" y="100"/>
                  </a:lnTo>
                  <a:lnTo>
                    <a:pt x="29" y="101"/>
                  </a:lnTo>
                  <a:lnTo>
                    <a:pt x="20" y="99"/>
                  </a:lnTo>
                  <a:lnTo>
                    <a:pt x="20" y="98"/>
                  </a:lnTo>
                  <a:close/>
                  <a:moveTo>
                    <a:pt x="21" y="91"/>
                  </a:moveTo>
                  <a:lnTo>
                    <a:pt x="31" y="93"/>
                  </a:lnTo>
                  <a:lnTo>
                    <a:pt x="30" y="94"/>
                  </a:lnTo>
                  <a:lnTo>
                    <a:pt x="21" y="93"/>
                  </a:lnTo>
                  <a:lnTo>
                    <a:pt x="21" y="91"/>
                  </a:lnTo>
                  <a:close/>
                  <a:moveTo>
                    <a:pt x="28" y="47"/>
                  </a:moveTo>
                  <a:lnTo>
                    <a:pt x="28" y="47"/>
                  </a:lnTo>
                  <a:lnTo>
                    <a:pt x="28" y="49"/>
                  </a:lnTo>
                  <a:lnTo>
                    <a:pt x="28" y="47"/>
                  </a:lnTo>
                  <a:close/>
                  <a:moveTo>
                    <a:pt x="28" y="49"/>
                  </a:moveTo>
                  <a:lnTo>
                    <a:pt x="28" y="49"/>
                  </a:lnTo>
                  <a:lnTo>
                    <a:pt x="28" y="48"/>
                  </a:lnTo>
                  <a:lnTo>
                    <a:pt x="28" y="49"/>
                  </a:lnTo>
                  <a:close/>
                  <a:moveTo>
                    <a:pt x="28" y="47"/>
                  </a:moveTo>
                  <a:cubicBezTo>
                    <a:pt x="28" y="47"/>
                    <a:pt x="29" y="47"/>
                    <a:pt x="29" y="47"/>
                  </a:cubicBezTo>
                  <a:lnTo>
                    <a:pt x="29" y="49"/>
                  </a:lnTo>
                  <a:cubicBezTo>
                    <a:pt x="28" y="49"/>
                    <a:pt x="28" y="49"/>
                    <a:pt x="28" y="49"/>
                  </a:cubicBezTo>
                  <a:lnTo>
                    <a:pt x="28" y="47"/>
                  </a:lnTo>
                  <a:close/>
                  <a:moveTo>
                    <a:pt x="29" y="47"/>
                  </a:moveTo>
                  <a:lnTo>
                    <a:pt x="29" y="47"/>
                  </a:lnTo>
                  <a:lnTo>
                    <a:pt x="29" y="48"/>
                  </a:lnTo>
                  <a:lnTo>
                    <a:pt x="29" y="47"/>
                  </a:lnTo>
                  <a:close/>
                  <a:moveTo>
                    <a:pt x="29" y="47"/>
                  </a:moveTo>
                  <a:cubicBezTo>
                    <a:pt x="29" y="47"/>
                    <a:pt x="29" y="47"/>
                    <a:pt x="29" y="47"/>
                  </a:cubicBezTo>
                  <a:lnTo>
                    <a:pt x="30" y="48"/>
                  </a:lnTo>
                  <a:cubicBezTo>
                    <a:pt x="29" y="49"/>
                    <a:pt x="29" y="49"/>
                    <a:pt x="29" y="49"/>
                  </a:cubicBezTo>
                  <a:lnTo>
                    <a:pt x="29" y="47"/>
                  </a:lnTo>
                  <a:close/>
                  <a:moveTo>
                    <a:pt x="29" y="47"/>
                  </a:moveTo>
                  <a:cubicBezTo>
                    <a:pt x="30" y="47"/>
                    <a:pt x="31" y="46"/>
                    <a:pt x="31" y="45"/>
                  </a:cubicBezTo>
                  <a:lnTo>
                    <a:pt x="32" y="46"/>
                  </a:lnTo>
                  <a:cubicBezTo>
                    <a:pt x="32" y="47"/>
                    <a:pt x="31" y="48"/>
                    <a:pt x="30" y="48"/>
                  </a:cubicBezTo>
                  <a:lnTo>
                    <a:pt x="29" y="47"/>
                  </a:lnTo>
                  <a:close/>
                  <a:moveTo>
                    <a:pt x="31" y="45"/>
                  </a:moveTo>
                  <a:lnTo>
                    <a:pt x="31" y="45"/>
                  </a:lnTo>
                  <a:lnTo>
                    <a:pt x="32" y="46"/>
                  </a:lnTo>
                  <a:lnTo>
                    <a:pt x="31" y="45"/>
                  </a:lnTo>
                  <a:close/>
                  <a:moveTo>
                    <a:pt x="32" y="46"/>
                  </a:moveTo>
                  <a:lnTo>
                    <a:pt x="32" y="46"/>
                  </a:lnTo>
                  <a:lnTo>
                    <a:pt x="31" y="46"/>
                  </a:lnTo>
                  <a:lnTo>
                    <a:pt x="32" y="46"/>
                  </a:lnTo>
                  <a:close/>
                  <a:moveTo>
                    <a:pt x="31" y="45"/>
                  </a:moveTo>
                  <a:cubicBezTo>
                    <a:pt x="31" y="45"/>
                    <a:pt x="31" y="44"/>
                    <a:pt x="30" y="44"/>
                  </a:cubicBezTo>
                  <a:lnTo>
                    <a:pt x="32" y="43"/>
                  </a:lnTo>
                  <a:cubicBezTo>
                    <a:pt x="32" y="44"/>
                    <a:pt x="32" y="45"/>
                    <a:pt x="32" y="46"/>
                  </a:cubicBezTo>
                  <a:lnTo>
                    <a:pt x="31" y="45"/>
                  </a:lnTo>
                  <a:close/>
                  <a:moveTo>
                    <a:pt x="30" y="44"/>
                  </a:moveTo>
                  <a:cubicBezTo>
                    <a:pt x="30" y="43"/>
                    <a:pt x="30" y="43"/>
                    <a:pt x="29" y="43"/>
                  </a:cubicBezTo>
                  <a:lnTo>
                    <a:pt x="29" y="41"/>
                  </a:lnTo>
                  <a:cubicBezTo>
                    <a:pt x="30" y="42"/>
                    <a:pt x="31" y="42"/>
                    <a:pt x="32" y="43"/>
                  </a:cubicBezTo>
                  <a:lnTo>
                    <a:pt x="30" y="44"/>
                  </a:lnTo>
                  <a:close/>
                  <a:moveTo>
                    <a:pt x="29" y="43"/>
                  </a:moveTo>
                  <a:lnTo>
                    <a:pt x="29" y="43"/>
                  </a:lnTo>
                  <a:lnTo>
                    <a:pt x="29" y="42"/>
                  </a:lnTo>
                  <a:lnTo>
                    <a:pt x="29" y="43"/>
                  </a:lnTo>
                  <a:close/>
                  <a:moveTo>
                    <a:pt x="29" y="43"/>
                  </a:moveTo>
                  <a:cubicBezTo>
                    <a:pt x="29" y="43"/>
                    <a:pt x="29" y="43"/>
                    <a:pt x="29" y="43"/>
                  </a:cubicBezTo>
                  <a:lnTo>
                    <a:pt x="29" y="41"/>
                  </a:lnTo>
                  <a:cubicBezTo>
                    <a:pt x="29" y="41"/>
                    <a:pt x="29" y="41"/>
                    <a:pt x="29" y="41"/>
                  </a:cubicBezTo>
                  <a:lnTo>
                    <a:pt x="29" y="43"/>
                  </a:lnTo>
                  <a:close/>
                  <a:moveTo>
                    <a:pt x="29" y="43"/>
                  </a:moveTo>
                  <a:lnTo>
                    <a:pt x="29" y="43"/>
                  </a:lnTo>
                  <a:lnTo>
                    <a:pt x="29" y="42"/>
                  </a:lnTo>
                  <a:lnTo>
                    <a:pt x="29" y="43"/>
                  </a:lnTo>
                  <a:close/>
                  <a:moveTo>
                    <a:pt x="29" y="43"/>
                  </a:moveTo>
                  <a:lnTo>
                    <a:pt x="29" y="43"/>
                  </a:lnTo>
                  <a:lnTo>
                    <a:pt x="29" y="41"/>
                  </a:lnTo>
                  <a:lnTo>
                    <a:pt x="29" y="43"/>
                  </a:lnTo>
                  <a:close/>
                  <a:moveTo>
                    <a:pt x="29" y="41"/>
                  </a:moveTo>
                  <a:lnTo>
                    <a:pt x="29" y="41"/>
                  </a:lnTo>
                  <a:lnTo>
                    <a:pt x="29" y="42"/>
                  </a:lnTo>
                  <a:lnTo>
                    <a:pt x="29" y="41"/>
                  </a:lnTo>
                  <a:close/>
                  <a:moveTo>
                    <a:pt x="29" y="43"/>
                  </a:moveTo>
                  <a:cubicBezTo>
                    <a:pt x="29" y="43"/>
                    <a:pt x="29" y="43"/>
                    <a:pt x="29" y="43"/>
                  </a:cubicBezTo>
                  <a:lnTo>
                    <a:pt x="29" y="41"/>
                  </a:lnTo>
                  <a:cubicBezTo>
                    <a:pt x="29" y="41"/>
                    <a:pt x="29" y="41"/>
                    <a:pt x="29" y="41"/>
                  </a:cubicBezTo>
                  <a:lnTo>
                    <a:pt x="29" y="43"/>
                  </a:lnTo>
                  <a:close/>
                  <a:moveTo>
                    <a:pt x="29" y="43"/>
                  </a:moveTo>
                  <a:cubicBezTo>
                    <a:pt x="28" y="43"/>
                    <a:pt x="28" y="43"/>
                    <a:pt x="28" y="43"/>
                  </a:cubicBezTo>
                  <a:lnTo>
                    <a:pt x="28" y="42"/>
                  </a:lnTo>
                  <a:cubicBezTo>
                    <a:pt x="28" y="41"/>
                    <a:pt x="28" y="41"/>
                    <a:pt x="29" y="41"/>
                  </a:cubicBezTo>
                  <a:lnTo>
                    <a:pt x="29" y="43"/>
                  </a:lnTo>
                  <a:close/>
                  <a:moveTo>
                    <a:pt x="28" y="43"/>
                  </a:moveTo>
                  <a:cubicBezTo>
                    <a:pt x="27" y="43"/>
                    <a:pt x="27" y="44"/>
                    <a:pt x="27" y="45"/>
                  </a:cubicBezTo>
                  <a:lnTo>
                    <a:pt x="25" y="44"/>
                  </a:lnTo>
                  <a:cubicBezTo>
                    <a:pt x="26" y="43"/>
                    <a:pt x="27" y="42"/>
                    <a:pt x="28" y="42"/>
                  </a:cubicBezTo>
                  <a:lnTo>
                    <a:pt x="28" y="43"/>
                  </a:lnTo>
                  <a:close/>
                  <a:moveTo>
                    <a:pt x="27" y="45"/>
                  </a:moveTo>
                  <a:lnTo>
                    <a:pt x="27" y="45"/>
                  </a:lnTo>
                  <a:lnTo>
                    <a:pt x="26" y="44"/>
                  </a:lnTo>
                  <a:lnTo>
                    <a:pt x="27" y="45"/>
                  </a:lnTo>
                  <a:close/>
                  <a:moveTo>
                    <a:pt x="27" y="45"/>
                  </a:moveTo>
                  <a:cubicBezTo>
                    <a:pt x="27" y="45"/>
                    <a:pt x="27" y="45"/>
                    <a:pt x="27" y="45"/>
                  </a:cubicBezTo>
                  <a:lnTo>
                    <a:pt x="25" y="44"/>
                  </a:lnTo>
                  <a:cubicBezTo>
                    <a:pt x="25" y="44"/>
                    <a:pt x="25" y="44"/>
                    <a:pt x="25" y="44"/>
                  </a:cubicBezTo>
                  <a:lnTo>
                    <a:pt x="27" y="45"/>
                  </a:lnTo>
                  <a:close/>
                  <a:moveTo>
                    <a:pt x="25" y="44"/>
                  </a:moveTo>
                  <a:lnTo>
                    <a:pt x="25" y="44"/>
                  </a:lnTo>
                  <a:lnTo>
                    <a:pt x="26" y="44"/>
                  </a:lnTo>
                  <a:lnTo>
                    <a:pt x="25" y="44"/>
                  </a:lnTo>
                  <a:close/>
                  <a:moveTo>
                    <a:pt x="27" y="45"/>
                  </a:moveTo>
                  <a:cubicBezTo>
                    <a:pt x="27" y="45"/>
                    <a:pt x="27" y="46"/>
                    <a:pt x="27" y="46"/>
                  </a:cubicBezTo>
                  <a:lnTo>
                    <a:pt x="26" y="47"/>
                  </a:lnTo>
                  <a:cubicBezTo>
                    <a:pt x="25" y="46"/>
                    <a:pt x="25" y="45"/>
                    <a:pt x="25" y="44"/>
                  </a:cubicBezTo>
                  <a:lnTo>
                    <a:pt x="27" y="45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close/>
                  <a:moveTo>
                    <a:pt x="27" y="46"/>
                  </a:moveTo>
                  <a:cubicBezTo>
                    <a:pt x="27" y="47"/>
                    <a:pt x="28" y="47"/>
                    <a:pt x="28" y="47"/>
                  </a:cubicBezTo>
                  <a:lnTo>
                    <a:pt x="28" y="49"/>
                  </a:lnTo>
                  <a:cubicBezTo>
                    <a:pt x="27" y="48"/>
                    <a:pt x="26" y="48"/>
                    <a:pt x="26" y="47"/>
                  </a:cubicBezTo>
                  <a:lnTo>
                    <a:pt x="27" y="46"/>
                  </a:lnTo>
                  <a:close/>
                  <a:moveTo>
                    <a:pt x="28" y="49"/>
                  </a:moveTo>
                  <a:lnTo>
                    <a:pt x="28" y="49"/>
                  </a:lnTo>
                  <a:lnTo>
                    <a:pt x="28" y="48"/>
                  </a:lnTo>
                  <a:lnTo>
                    <a:pt x="28" y="49"/>
                  </a:lnTo>
                  <a:close/>
                  <a:moveTo>
                    <a:pt x="28" y="47"/>
                  </a:moveTo>
                  <a:lnTo>
                    <a:pt x="28" y="47"/>
                  </a:lnTo>
                  <a:lnTo>
                    <a:pt x="28" y="49"/>
                  </a:lnTo>
                  <a:lnTo>
                    <a:pt x="28" y="47"/>
                  </a:lnTo>
                  <a:close/>
                  <a:moveTo>
                    <a:pt x="32" y="16"/>
                  </a:moveTo>
                  <a:lnTo>
                    <a:pt x="30" y="30"/>
                  </a:lnTo>
                  <a:lnTo>
                    <a:pt x="28" y="30"/>
                  </a:lnTo>
                  <a:lnTo>
                    <a:pt x="31" y="15"/>
                  </a:lnTo>
                  <a:lnTo>
                    <a:pt x="32" y="16"/>
                  </a:lnTo>
                  <a:close/>
                  <a:moveTo>
                    <a:pt x="30" y="52"/>
                  </a:moveTo>
                  <a:lnTo>
                    <a:pt x="48" y="75"/>
                  </a:lnTo>
                  <a:lnTo>
                    <a:pt x="47" y="76"/>
                  </a:lnTo>
                  <a:lnTo>
                    <a:pt x="29" y="53"/>
                  </a:lnTo>
                  <a:lnTo>
                    <a:pt x="30" y="52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2" name="Freeform 29"/>
            <p:cNvSpPr>
              <a:spLocks noEditPoints="1"/>
            </p:cNvSpPr>
            <p:nvPr/>
          </p:nvSpPr>
          <p:spPr bwMode="auto">
            <a:xfrm>
              <a:off x="3776" y="1271"/>
              <a:ext cx="608" cy="849"/>
            </a:xfrm>
            <a:custGeom>
              <a:avLst/>
              <a:gdLst>
                <a:gd name="T0" fmla="*/ 30765694 w 100"/>
                <a:gd name="T1" fmla="*/ 32827521 h 146"/>
                <a:gd name="T2" fmla="*/ 24900676 w 100"/>
                <a:gd name="T3" fmla="*/ 18445112 h 146"/>
                <a:gd name="T4" fmla="*/ 27684283 w 100"/>
                <a:gd name="T5" fmla="*/ 17746461 h 146"/>
                <a:gd name="T6" fmla="*/ 30765694 w 100"/>
                <a:gd name="T7" fmla="*/ 18870438 h 146"/>
                <a:gd name="T8" fmla="*/ 28896373 w 100"/>
                <a:gd name="T9" fmla="*/ 13723655 h 146"/>
                <a:gd name="T10" fmla="*/ 26163377 w 100"/>
                <a:gd name="T11" fmla="*/ 12374541 h 146"/>
                <a:gd name="T12" fmla="*/ 21826033 w 100"/>
                <a:gd name="T13" fmla="*/ 13033086 h 146"/>
                <a:gd name="T14" fmla="*/ 17530944 w 100"/>
                <a:gd name="T15" fmla="*/ 9435809 h 146"/>
                <a:gd name="T16" fmla="*/ 9853947 w 100"/>
                <a:gd name="T17" fmla="*/ 8078409 h 146"/>
                <a:gd name="T18" fmla="*/ 0 w 100"/>
                <a:gd name="T19" fmla="*/ 0 h 146"/>
                <a:gd name="T20" fmla="*/ 4594218 w 100"/>
                <a:gd name="T21" fmla="*/ 8777061 h 146"/>
                <a:gd name="T22" fmla="*/ 7377831 w 100"/>
                <a:gd name="T23" fmla="*/ 11018357 h 146"/>
                <a:gd name="T24" fmla="*/ 13533879 w 100"/>
                <a:gd name="T25" fmla="*/ 12799867 h 146"/>
                <a:gd name="T26" fmla="*/ 15403419 w 100"/>
                <a:gd name="T27" fmla="*/ 15506386 h 146"/>
                <a:gd name="T28" fmla="*/ 11664602 w 100"/>
                <a:gd name="T29" fmla="*/ 16855709 h 146"/>
                <a:gd name="T30" fmla="*/ 9853947 w 100"/>
                <a:gd name="T31" fmla="*/ 19335870 h 146"/>
                <a:gd name="T32" fmla="*/ 11664602 w 100"/>
                <a:gd name="T33" fmla="*/ 23624896 h 146"/>
                <a:gd name="T34" fmla="*/ 14140718 w 100"/>
                <a:gd name="T35" fmla="*/ 21151602 h 146"/>
                <a:gd name="T36" fmla="*/ 18137783 w 100"/>
                <a:gd name="T37" fmla="*/ 20027654 h 146"/>
                <a:gd name="T38" fmla="*/ 21518549 w 100"/>
                <a:gd name="T39" fmla="*/ 32827521 h 146"/>
                <a:gd name="T40" fmla="*/ 30765694 w 100"/>
                <a:gd name="T41" fmla="*/ 32827521 h 146"/>
                <a:gd name="T42" fmla="*/ 28896373 w 100"/>
                <a:gd name="T43" fmla="*/ 31471302 h 146"/>
                <a:gd name="T44" fmla="*/ 22781249 w 100"/>
                <a:gd name="T45" fmla="*/ 31471302 h 146"/>
                <a:gd name="T46" fmla="*/ 27376836 w 100"/>
                <a:gd name="T47" fmla="*/ 29888760 h 146"/>
                <a:gd name="T48" fmla="*/ 23695316 w 100"/>
                <a:gd name="T49" fmla="*/ 22694241 h 146"/>
                <a:gd name="T50" fmla="*/ 25208166 w 100"/>
                <a:gd name="T51" fmla="*/ 30121002 h 146"/>
                <a:gd name="T52" fmla="*/ 22781249 w 100"/>
                <a:gd name="T53" fmla="*/ 23159470 h 146"/>
                <a:gd name="T54" fmla="*/ 22481858 w 100"/>
                <a:gd name="T55" fmla="*/ 29888760 h 146"/>
                <a:gd name="T56" fmla="*/ 21518549 w 100"/>
                <a:gd name="T57" fmla="*/ 23159470 h 146"/>
                <a:gd name="T58" fmla="*/ 22481858 w 100"/>
                <a:gd name="T59" fmla="*/ 19103663 h 146"/>
                <a:gd name="T60" fmla="*/ 19400447 w 100"/>
                <a:gd name="T61" fmla="*/ 13723655 h 146"/>
                <a:gd name="T62" fmla="*/ 20612574 w 100"/>
                <a:gd name="T63" fmla="*/ 19103663 h 146"/>
                <a:gd name="T64" fmla="*/ 17830336 w 100"/>
                <a:gd name="T65" fmla="*/ 14149184 h 146"/>
                <a:gd name="T66" fmla="*/ 19093000 w 100"/>
                <a:gd name="T67" fmla="*/ 19335870 h 146"/>
                <a:gd name="T68" fmla="*/ 16924324 w 100"/>
                <a:gd name="T69" fmla="*/ 14382409 h 146"/>
                <a:gd name="T70" fmla="*/ 14747338 w 100"/>
                <a:gd name="T71" fmla="*/ 11909109 h 146"/>
                <a:gd name="T72" fmla="*/ 8640525 w 100"/>
                <a:gd name="T73" fmla="*/ 9667848 h 146"/>
                <a:gd name="T74" fmla="*/ 5558895 w 100"/>
                <a:gd name="T75" fmla="*/ 5605145 h 146"/>
                <a:gd name="T76" fmla="*/ 2476123 w 100"/>
                <a:gd name="T77" fmla="*/ 2706519 h 146"/>
                <a:gd name="T78" fmla="*/ 28289535 w 100"/>
                <a:gd name="T79" fmla="*/ 16430383 h 146"/>
                <a:gd name="T80" fmla="*/ 27376836 w 100"/>
                <a:gd name="T81" fmla="*/ 14149184 h 146"/>
                <a:gd name="T82" fmla="*/ 24293838 w 100"/>
                <a:gd name="T83" fmla="*/ 16855709 h 146"/>
                <a:gd name="T84" fmla="*/ 26769997 w 100"/>
                <a:gd name="T85" fmla="*/ 15971813 h 146"/>
                <a:gd name="T86" fmla="*/ 23387863 w 100"/>
                <a:gd name="T87" fmla="*/ 14149184 h 146"/>
                <a:gd name="T88" fmla="*/ 25863986 w 100"/>
                <a:gd name="T89" fmla="*/ 13723655 h 146"/>
                <a:gd name="T90" fmla="*/ 11664602 w 100"/>
                <a:gd name="T91" fmla="*/ 21151602 h 146"/>
                <a:gd name="T92" fmla="*/ 12927260 w 100"/>
                <a:gd name="T93" fmla="*/ 19794435 h 146"/>
                <a:gd name="T94" fmla="*/ 11067406 w 100"/>
                <a:gd name="T95" fmla="*/ 19562193 h 146"/>
                <a:gd name="T96" fmla="*/ 12022616 w 100"/>
                <a:gd name="T97" fmla="*/ 18445112 h 146"/>
                <a:gd name="T98" fmla="*/ 14747338 w 100"/>
                <a:gd name="T99" fmla="*/ 19562193 h 146"/>
                <a:gd name="T100" fmla="*/ 17223497 w 100"/>
                <a:gd name="T101" fmla="*/ 18678337 h 146"/>
                <a:gd name="T102" fmla="*/ 13841363 w 100"/>
                <a:gd name="T103" fmla="*/ 17979686 h 146"/>
                <a:gd name="T104" fmla="*/ 16317486 w 100"/>
                <a:gd name="T105" fmla="*/ 17088893 h 146"/>
                <a:gd name="T106" fmla="*/ 7377831 w 100"/>
                <a:gd name="T107" fmla="*/ 9009303 h 146"/>
                <a:gd name="T108" fmla="*/ 7984444 w 100"/>
                <a:gd name="T109" fmla="*/ 8311832 h 146"/>
                <a:gd name="T110" fmla="*/ 6770986 w 100"/>
                <a:gd name="T111" fmla="*/ 7886506 h 146"/>
                <a:gd name="T112" fmla="*/ 6463539 w 100"/>
                <a:gd name="T113" fmla="*/ 8777061 h 146"/>
                <a:gd name="T114" fmla="*/ 7377831 w 100"/>
                <a:gd name="T115" fmla="*/ 9009303 h 146"/>
                <a:gd name="T116" fmla="*/ 2476123 w 100"/>
                <a:gd name="T117" fmla="*/ 2938726 h 146"/>
                <a:gd name="T118" fmla="*/ 4294869 w 100"/>
                <a:gd name="T119" fmla="*/ 5838538 h 146"/>
                <a:gd name="T120" fmla="*/ 8640525 w 100"/>
                <a:gd name="T121" fmla="*/ 9667848 h 146"/>
                <a:gd name="T122" fmla="*/ 17223497 w 100"/>
                <a:gd name="T123" fmla="*/ 11483783 h 14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0"/>
                <a:gd name="T187" fmla="*/ 0 h 146"/>
                <a:gd name="T188" fmla="*/ 100 w 100"/>
                <a:gd name="T189" fmla="*/ 146 h 14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0" h="146">
                  <a:moveTo>
                    <a:pt x="100" y="146"/>
                  </a:moveTo>
                  <a:lnTo>
                    <a:pt x="81" y="82"/>
                  </a:lnTo>
                  <a:lnTo>
                    <a:pt x="90" y="79"/>
                  </a:lnTo>
                  <a:lnTo>
                    <a:pt x="100" y="84"/>
                  </a:lnTo>
                  <a:lnTo>
                    <a:pt x="94" y="61"/>
                  </a:lnTo>
                  <a:lnTo>
                    <a:pt x="85" y="55"/>
                  </a:lnTo>
                  <a:lnTo>
                    <a:pt x="71" y="58"/>
                  </a:lnTo>
                  <a:cubicBezTo>
                    <a:pt x="71" y="58"/>
                    <a:pt x="65" y="45"/>
                    <a:pt x="57" y="42"/>
                  </a:cubicBezTo>
                  <a:cubicBezTo>
                    <a:pt x="48" y="39"/>
                    <a:pt x="36" y="39"/>
                    <a:pt x="32" y="36"/>
                  </a:cubicBezTo>
                  <a:cubicBezTo>
                    <a:pt x="28" y="32"/>
                    <a:pt x="0" y="0"/>
                    <a:pt x="0" y="0"/>
                  </a:cubicBezTo>
                  <a:lnTo>
                    <a:pt x="15" y="39"/>
                  </a:lnTo>
                  <a:cubicBezTo>
                    <a:pt x="18" y="44"/>
                    <a:pt x="21" y="47"/>
                    <a:pt x="24" y="49"/>
                  </a:cubicBezTo>
                  <a:cubicBezTo>
                    <a:pt x="30" y="51"/>
                    <a:pt x="42" y="54"/>
                    <a:pt x="44" y="57"/>
                  </a:cubicBezTo>
                  <a:cubicBezTo>
                    <a:pt x="46" y="60"/>
                    <a:pt x="50" y="69"/>
                    <a:pt x="50" y="69"/>
                  </a:cubicBezTo>
                  <a:lnTo>
                    <a:pt x="38" y="75"/>
                  </a:lnTo>
                  <a:lnTo>
                    <a:pt x="32" y="86"/>
                  </a:lnTo>
                  <a:lnTo>
                    <a:pt x="38" y="105"/>
                  </a:lnTo>
                  <a:lnTo>
                    <a:pt x="46" y="94"/>
                  </a:lnTo>
                  <a:lnTo>
                    <a:pt x="59" y="89"/>
                  </a:lnTo>
                  <a:lnTo>
                    <a:pt x="70" y="146"/>
                  </a:lnTo>
                  <a:lnTo>
                    <a:pt x="100" y="146"/>
                  </a:lnTo>
                  <a:close/>
                  <a:moveTo>
                    <a:pt x="94" y="140"/>
                  </a:moveTo>
                  <a:lnTo>
                    <a:pt x="74" y="140"/>
                  </a:lnTo>
                  <a:moveTo>
                    <a:pt x="89" y="133"/>
                  </a:moveTo>
                  <a:lnTo>
                    <a:pt x="77" y="101"/>
                  </a:lnTo>
                  <a:moveTo>
                    <a:pt x="82" y="134"/>
                  </a:moveTo>
                  <a:lnTo>
                    <a:pt x="74" y="103"/>
                  </a:lnTo>
                  <a:moveTo>
                    <a:pt x="73" y="133"/>
                  </a:moveTo>
                  <a:lnTo>
                    <a:pt x="70" y="103"/>
                  </a:lnTo>
                  <a:moveTo>
                    <a:pt x="73" y="85"/>
                  </a:moveTo>
                  <a:lnTo>
                    <a:pt x="63" y="61"/>
                  </a:lnTo>
                  <a:moveTo>
                    <a:pt x="67" y="85"/>
                  </a:moveTo>
                  <a:lnTo>
                    <a:pt x="58" y="63"/>
                  </a:lnTo>
                  <a:moveTo>
                    <a:pt x="62" y="86"/>
                  </a:moveTo>
                  <a:lnTo>
                    <a:pt x="55" y="64"/>
                  </a:lnTo>
                  <a:moveTo>
                    <a:pt x="48" y="53"/>
                  </a:moveTo>
                  <a:lnTo>
                    <a:pt x="28" y="43"/>
                  </a:lnTo>
                  <a:moveTo>
                    <a:pt x="18" y="25"/>
                  </a:moveTo>
                  <a:lnTo>
                    <a:pt x="8" y="12"/>
                  </a:lnTo>
                  <a:moveTo>
                    <a:pt x="92" y="73"/>
                  </a:moveTo>
                  <a:lnTo>
                    <a:pt x="89" y="63"/>
                  </a:lnTo>
                  <a:moveTo>
                    <a:pt x="79" y="75"/>
                  </a:moveTo>
                  <a:lnTo>
                    <a:pt x="87" y="71"/>
                  </a:lnTo>
                  <a:moveTo>
                    <a:pt x="76" y="63"/>
                  </a:moveTo>
                  <a:lnTo>
                    <a:pt x="84" y="61"/>
                  </a:lnTo>
                  <a:moveTo>
                    <a:pt x="38" y="94"/>
                  </a:moveTo>
                  <a:lnTo>
                    <a:pt x="42" y="88"/>
                  </a:lnTo>
                  <a:moveTo>
                    <a:pt x="36" y="87"/>
                  </a:moveTo>
                  <a:lnTo>
                    <a:pt x="39" y="82"/>
                  </a:lnTo>
                  <a:moveTo>
                    <a:pt x="48" y="87"/>
                  </a:moveTo>
                  <a:lnTo>
                    <a:pt x="56" y="83"/>
                  </a:lnTo>
                  <a:moveTo>
                    <a:pt x="45" y="80"/>
                  </a:moveTo>
                  <a:lnTo>
                    <a:pt x="53" y="76"/>
                  </a:lnTo>
                  <a:moveTo>
                    <a:pt x="24" y="40"/>
                  </a:moveTo>
                  <a:cubicBezTo>
                    <a:pt x="26" y="40"/>
                    <a:pt x="26" y="38"/>
                    <a:pt x="26" y="37"/>
                  </a:cubicBezTo>
                  <a:cubicBezTo>
                    <a:pt x="25" y="35"/>
                    <a:pt x="23" y="35"/>
                    <a:pt x="22" y="35"/>
                  </a:cubicBezTo>
                  <a:cubicBezTo>
                    <a:pt x="21" y="36"/>
                    <a:pt x="20" y="38"/>
                    <a:pt x="21" y="39"/>
                  </a:cubicBezTo>
                  <a:cubicBezTo>
                    <a:pt x="21" y="40"/>
                    <a:pt x="23" y="41"/>
                    <a:pt x="24" y="40"/>
                  </a:cubicBezTo>
                  <a:close/>
                  <a:moveTo>
                    <a:pt x="8" y="13"/>
                  </a:moveTo>
                  <a:lnTo>
                    <a:pt x="14" y="26"/>
                  </a:lnTo>
                  <a:moveTo>
                    <a:pt x="28" y="43"/>
                  </a:moveTo>
                  <a:lnTo>
                    <a:pt x="56" y="51"/>
                  </a:lnTo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3" name="Freeform 30"/>
            <p:cNvSpPr>
              <a:spLocks noEditPoints="1"/>
            </p:cNvSpPr>
            <p:nvPr/>
          </p:nvSpPr>
          <p:spPr bwMode="auto">
            <a:xfrm>
              <a:off x="3772" y="1264"/>
              <a:ext cx="619" cy="860"/>
            </a:xfrm>
            <a:custGeom>
              <a:avLst/>
              <a:gdLst>
                <a:gd name="T0" fmla="*/ 24577953 w 102"/>
                <a:gd name="T1" fmla="*/ 18596326 h 148"/>
                <a:gd name="T2" fmla="*/ 24873647 w 102"/>
                <a:gd name="T3" fmla="*/ 18822152 h 148"/>
                <a:gd name="T4" fmla="*/ 30669120 w 102"/>
                <a:gd name="T5" fmla="*/ 19020521 h 148"/>
                <a:gd name="T6" fmla="*/ 30972879 w 102"/>
                <a:gd name="T7" fmla="*/ 19020521 h 148"/>
                <a:gd name="T8" fmla="*/ 28824396 w 102"/>
                <a:gd name="T9" fmla="*/ 13899175 h 148"/>
                <a:gd name="T10" fmla="*/ 28520674 w 102"/>
                <a:gd name="T11" fmla="*/ 14130497 h 148"/>
                <a:gd name="T12" fmla="*/ 21877444 w 102"/>
                <a:gd name="T13" fmla="*/ 13435135 h 148"/>
                <a:gd name="T14" fmla="*/ 21877444 w 102"/>
                <a:gd name="T15" fmla="*/ 13203638 h 148"/>
                <a:gd name="T16" fmla="*/ 17285041 w 102"/>
                <a:gd name="T17" fmla="*/ 9857337 h 148"/>
                <a:gd name="T18" fmla="*/ 13688062 w 102"/>
                <a:gd name="T19" fmla="*/ 8737809 h 148"/>
                <a:gd name="T20" fmla="*/ 13688062 w 102"/>
                <a:gd name="T21" fmla="*/ 9201814 h 148"/>
                <a:gd name="T22" fmla="*/ 600740 w 102"/>
                <a:gd name="T23" fmla="*/ 0 h 148"/>
                <a:gd name="T24" fmla="*/ 600740 w 102"/>
                <a:gd name="T25" fmla="*/ 0 h 148"/>
                <a:gd name="T26" fmla="*/ 6091172 w 102"/>
                <a:gd name="T27" fmla="*/ 10507189 h 148"/>
                <a:gd name="T28" fmla="*/ 6395150 w 102"/>
                <a:gd name="T29" fmla="*/ 10314491 h 148"/>
                <a:gd name="T30" fmla="*/ 7588606 w 102"/>
                <a:gd name="T31" fmla="*/ 11202726 h 148"/>
                <a:gd name="T32" fmla="*/ 9087369 w 102"/>
                <a:gd name="T33" fmla="*/ 11434258 h 148"/>
                <a:gd name="T34" fmla="*/ 9087369 w 102"/>
                <a:gd name="T35" fmla="*/ 11666731 h 148"/>
                <a:gd name="T36" fmla="*/ 15787601 w 102"/>
                <a:gd name="T37" fmla="*/ 15668555 h 148"/>
                <a:gd name="T38" fmla="*/ 11836633 w 102"/>
                <a:gd name="T39" fmla="*/ 16788083 h 148"/>
                <a:gd name="T40" fmla="*/ 12140356 w 102"/>
                <a:gd name="T41" fmla="*/ 17012758 h 148"/>
                <a:gd name="T42" fmla="*/ 10042177 w 102"/>
                <a:gd name="T43" fmla="*/ 19477675 h 148"/>
                <a:gd name="T44" fmla="*/ 11836633 w 102"/>
                <a:gd name="T45" fmla="*/ 24174832 h 148"/>
                <a:gd name="T46" fmla="*/ 12140356 w 102"/>
                <a:gd name="T47" fmla="*/ 23942319 h 148"/>
                <a:gd name="T48" fmla="*/ 18231522 w 102"/>
                <a:gd name="T49" fmla="*/ 20173008 h 148"/>
                <a:gd name="T50" fmla="*/ 18231522 w 102"/>
                <a:gd name="T51" fmla="*/ 19941680 h 148"/>
                <a:gd name="T52" fmla="*/ 21581751 w 102"/>
                <a:gd name="T53" fmla="*/ 33144133 h 148"/>
                <a:gd name="T54" fmla="*/ 21581751 w 102"/>
                <a:gd name="T55" fmla="*/ 33144133 h 148"/>
                <a:gd name="T56" fmla="*/ 28824396 w 102"/>
                <a:gd name="T57" fmla="*/ 31568601 h 148"/>
                <a:gd name="T58" fmla="*/ 23679930 w 102"/>
                <a:gd name="T59" fmla="*/ 22829647 h 148"/>
                <a:gd name="T60" fmla="*/ 24873647 w 102"/>
                <a:gd name="T61" fmla="*/ 30216361 h 148"/>
                <a:gd name="T62" fmla="*/ 19128217 w 102"/>
                <a:gd name="T63" fmla="*/ 13899175 h 148"/>
                <a:gd name="T64" fmla="*/ 20932031 w 102"/>
                <a:gd name="T65" fmla="*/ 19020521 h 148"/>
                <a:gd name="T66" fmla="*/ 14881555 w 102"/>
                <a:gd name="T67" fmla="*/ 12090926 h 148"/>
                <a:gd name="T68" fmla="*/ 3044922 w 102"/>
                <a:gd name="T69" fmla="*/ 2927777 h 148"/>
                <a:gd name="T70" fmla="*/ 28223615 w 102"/>
                <a:gd name="T71" fmla="*/ 16588563 h 148"/>
                <a:gd name="T72" fmla="*/ 25820129 w 102"/>
                <a:gd name="T73" fmla="*/ 13667643 h 148"/>
                <a:gd name="T74" fmla="*/ 12140356 w 102"/>
                <a:gd name="T75" fmla="*/ 21285889 h 148"/>
                <a:gd name="T76" fmla="*/ 14585861 w 102"/>
                <a:gd name="T77" fmla="*/ 19477675 h 148"/>
                <a:gd name="T78" fmla="*/ 16388347 w 102"/>
                <a:gd name="T79" fmla="*/ 17476763 h 148"/>
                <a:gd name="T80" fmla="*/ 7588606 w 102"/>
                <a:gd name="T81" fmla="*/ 9201814 h 148"/>
                <a:gd name="T82" fmla="*/ 7893688 w 102"/>
                <a:gd name="T83" fmla="*/ 9394477 h 148"/>
                <a:gd name="T84" fmla="*/ 7588606 w 102"/>
                <a:gd name="T85" fmla="*/ 9201814 h 148"/>
                <a:gd name="T86" fmla="*/ 8189382 w 102"/>
                <a:gd name="T87" fmla="*/ 8274949 h 148"/>
                <a:gd name="T88" fmla="*/ 7893688 w 102"/>
                <a:gd name="T89" fmla="*/ 8506277 h 148"/>
                <a:gd name="T90" fmla="*/ 6995889 w 102"/>
                <a:gd name="T91" fmla="*/ 8274949 h 148"/>
                <a:gd name="T92" fmla="*/ 6995889 w 102"/>
                <a:gd name="T93" fmla="*/ 8274949 h 148"/>
                <a:gd name="T94" fmla="*/ 6995889 w 102"/>
                <a:gd name="T95" fmla="*/ 8042238 h 148"/>
                <a:gd name="T96" fmla="*/ 6995889 w 102"/>
                <a:gd name="T97" fmla="*/ 8042238 h 148"/>
                <a:gd name="T98" fmla="*/ 6995889 w 102"/>
                <a:gd name="T99" fmla="*/ 8274949 h 148"/>
                <a:gd name="T100" fmla="*/ 6395150 w 102"/>
                <a:gd name="T101" fmla="*/ 8274949 h 148"/>
                <a:gd name="T102" fmla="*/ 6995889 w 102"/>
                <a:gd name="T103" fmla="*/ 8506277 h 148"/>
                <a:gd name="T104" fmla="*/ 6692173 w 102"/>
                <a:gd name="T105" fmla="*/ 8970282 h 148"/>
                <a:gd name="T106" fmla="*/ 6995889 w 102"/>
                <a:gd name="T107" fmla="*/ 9201814 h 148"/>
                <a:gd name="T108" fmla="*/ 7588606 w 102"/>
                <a:gd name="T109" fmla="*/ 9394477 h 148"/>
                <a:gd name="T110" fmla="*/ 7588606 w 102"/>
                <a:gd name="T111" fmla="*/ 9201814 h 148"/>
                <a:gd name="T112" fmla="*/ 3044922 w 102"/>
                <a:gd name="T113" fmla="*/ 2927777 h 1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2"/>
                <a:gd name="T172" fmla="*/ 0 h 148"/>
                <a:gd name="T173" fmla="*/ 102 w 102"/>
                <a:gd name="T174" fmla="*/ 148 h 1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2" h="148">
                  <a:moveTo>
                    <a:pt x="100" y="147"/>
                  </a:moveTo>
                  <a:lnTo>
                    <a:pt x="81" y="83"/>
                  </a:lnTo>
                  <a:lnTo>
                    <a:pt x="82" y="83"/>
                  </a:lnTo>
                  <a:lnTo>
                    <a:pt x="102" y="147"/>
                  </a:lnTo>
                  <a:lnTo>
                    <a:pt x="100" y="147"/>
                  </a:lnTo>
                  <a:close/>
                  <a:moveTo>
                    <a:pt x="81" y="83"/>
                  </a:moveTo>
                  <a:lnTo>
                    <a:pt x="81" y="83"/>
                  </a:lnTo>
                  <a:lnTo>
                    <a:pt x="82" y="83"/>
                  </a:lnTo>
                  <a:lnTo>
                    <a:pt x="81" y="83"/>
                  </a:lnTo>
                  <a:close/>
                  <a:moveTo>
                    <a:pt x="81" y="83"/>
                  </a:moveTo>
                  <a:lnTo>
                    <a:pt x="91" y="80"/>
                  </a:lnTo>
                  <a:lnTo>
                    <a:pt x="92" y="81"/>
                  </a:lnTo>
                  <a:lnTo>
                    <a:pt x="82" y="84"/>
                  </a:lnTo>
                  <a:lnTo>
                    <a:pt x="81" y="83"/>
                  </a:lnTo>
                  <a:close/>
                  <a:moveTo>
                    <a:pt x="91" y="80"/>
                  </a:moveTo>
                  <a:lnTo>
                    <a:pt x="92" y="80"/>
                  </a:lnTo>
                  <a:lnTo>
                    <a:pt x="91" y="80"/>
                  </a:lnTo>
                  <a:close/>
                  <a:moveTo>
                    <a:pt x="92" y="80"/>
                  </a:moveTo>
                  <a:lnTo>
                    <a:pt x="101" y="84"/>
                  </a:lnTo>
                  <a:lnTo>
                    <a:pt x="101" y="85"/>
                  </a:lnTo>
                  <a:lnTo>
                    <a:pt x="91" y="81"/>
                  </a:lnTo>
                  <a:lnTo>
                    <a:pt x="92" y="80"/>
                  </a:lnTo>
                  <a:close/>
                  <a:moveTo>
                    <a:pt x="102" y="85"/>
                  </a:moveTo>
                  <a:lnTo>
                    <a:pt x="102" y="86"/>
                  </a:lnTo>
                  <a:lnTo>
                    <a:pt x="101" y="85"/>
                  </a:lnTo>
                  <a:lnTo>
                    <a:pt x="102" y="85"/>
                  </a:lnTo>
                  <a:close/>
                  <a:moveTo>
                    <a:pt x="100" y="85"/>
                  </a:moveTo>
                  <a:lnTo>
                    <a:pt x="94" y="62"/>
                  </a:lnTo>
                  <a:lnTo>
                    <a:pt x="95" y="62"/>
                  </a:lnTo>
                  <a:lnTo>
                    <a:pt x="102" y="85"/>
                  </a:lnTo>
                  <a:lnTo>
                    <a:pt x="100" y="85"/>
                  </a:lnTo>
                  <a:close/>
                  <a:moveTo>
                    <a:pt x="95" y="61"/>
                  </a:moveTo>
                  <a:lnTo>
                    <a:pt x="95" y="62"/>
                  </a:lnTo>
                  <a:lnTo>
                    <a:pt x="95" y="61"/>
                  </a:lnTo>
                  <a:close/>
                  <a:moveTo>
                    <a:pt x="94" y="63"/>
                  </a:moveTo>
                  <a:lnTo>
                    <a:pt x="85" y="56"/>
                  </a:lnTo>
                  <a:lnTo>
                    <a:pt x="86" y="55"/>
                  </a:lnTo>
                  <a:lnTo>
                    <a:pt x="95" y="61"/>
                  </a:lnTo>
                  <a:lnTo>
                    <a:pt x="94" y="63"/>
                  </a:lnTo>
                  <a:close/>
                  <a:moveTo>
                    <a:pt x="85" y="55"/>
                  </a:moveTo>
                  <a:lnTo>
                    <a:pt x="86" y="55"/>
                  </a:lnTo>
                  <a:lnTo>
                    <a:pt x="86" y="56"/>
                  </a:lnTo>
                  <a:lnTo>
                    <a:pt x="85" y="55"/>
                  </a:lnTo>
                  <a:close/>
                  <a:moveTo>
                    <a:pt x="86" y="56"/>
                  </a:moveTo>
                  <a:lnTo>
                    <a:pt x="72" y="60"/>
                  </a:lnTo>
                  <a:lnTo>
                    <a:pt x="71" y="58"/>
                  </a:lnTo>
                  <a:lnTo>
                    <a:pt x="85" y="55"/>
                  </a:lnTo>
                  <a:lnTo>
                    <a:pt x="86" y="56"/>
                  </a:lnTo>
                  <a:close/>
                  <a:moveTo>
                    <a:pt x="72" y="60"/>
                  </a:moveTo>
                  <a:lnTo>
                    <a:pt x="71" y="60"/>
                  </a:lnTo>
                  <a:lnTo>
                    <a:pt x="71" y="59"/>
                  </a:lnTo>
                  <a:lnTo>
                    <a:pt x="72" y="59"/>
                  </a:lnTo>
                  <a:lnTo>
                    <a:pt x="72" y="60"/>
                  </a:lnTo>
                  <a:close/>
                  <a:moveTo>
                    <a:pt x="71" y="59"/>
                  </a:moveTo>
                  <a:cubicBezTo>
                    <a:pt x="71" y="59"/>
                    <a:pt x="65" y="47"/>
                    <a:pt x="57" y="44"/>
                  </a:cubicBezTo>
                  <a:lnTo>
                    <a:pt x="58" y="42"/>
                  </a:lnTo>
                  <a:cubicBezTo>
                    <a:pt x="66" y="46"/>
                    <a:pt x="72" y="59"/>
                    <a:pt x="72" y="59"/>
                  </a:cubicBezTo>
                  <a:lnTo>
                    <a:pt x="71" y="59"/>
                  </a:lnTo>
                  <a:close/>
                  <a:moveTo>
                    <a:pt x="57" y="44"/>
                  </a:moveTo>
                  <a:lnTo>
                    <a:pt x="57" y="44"/>
                  </a:lnTo>
                  <a:lnTo>
                    <a:pt x="58" y="42"/>
                  </a:lnTo>
                  <a:lnTo>
                    <a:pt x="57" y="44"/>
                  </a:lnTo>
                  <a:close/>
                  <a:moveTo>
                    <a:pt x="57" y="44"/>
                  </a:moveTo>
                  <a:cubicBezTo>
                    <a:pt x="54" y="42"/>
                    <a:pt x="49" y="41"/>
                    <a:pt x="45" y="41"/>
                  </a:cubicBezTo>
                  <a:lnTo>
                    <a:pt x="45" y="39"/>
                  </a:lnTo>
                  <a:cubicBezTo>
                    <a:pt x="49" y="40"/>
                    <a:pt x="54" y="41"/>
                    <a:pt x="58" y="42"/>
                  </a:cubicBezTo>
                  <a:lnTo>
                    <a:pt x="57" y="44"/>
                  </a:lnTo>
                  <a:close/>
                  <a:moveTo>
                    <a:pt x="45" y="41"/>
                  </a:moveTo>
                  <a:cubicBezTo>
                    <a:pt x="40" y="40"/>
                    <a:pt x="35" y="39"/>
                    <a:pt x="33" y="37"/>
                  </a:cubicBezTo>
                  <a:lnTo>
                    <a:pt x="34" y="36"/>
                  </a:lnTo>
                  <a:cubicBezTo>
                    <a:pt x="36" y="38"/>
                    <a:pt x="40" y="39"/>
                    <a:pt x="45" y="39"/>
                  </a:cubicBezTo>
                  <a:lnTo>
                    <a:pt x="45" y="41"/>
                  </a:lnTo>
                  <a:close/>
                  <a:moveTo>
                    <a:pt x="33" y="37"/>
                  </a:moveTo>
                  <a:cubicBezTo>
                    <a:pt x="28" y="34"/>
                    <a:pt x="1" y="1"/>
                    <a:pt x="0" y="1"/>
                  </a:cubicBezTo>
                  <a:lnTo>
                    <a:pt x="2" y="0"/>
                  </a:lnTo>
                  <a:cubicBezTo>
                    <a:pt x="2" y="0"/>
                    <a:pt x="29" y="32"/>
                    <a:pt x="34" y="36"/>
                  </a:cubicBezTo>
                  <a:lnTo>
                    <a:pt x="33" y="37"/>
                  </a:lnTo>
                  <a:close/>
                  <a:moveTo>
                    <a:pt x="0" y="1"/>
                  </a:move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close/>
                  <a:moveTo>
                    <a:pt x="2" y="0"/>
                  </a:moveTo>
                  <a:lnTo>
                    <a:pt x="17" y="40"/>
                  </a:lnTo>
                  <a:lnTo>
                    <a:pt x="15" y="40"/>
                  </a:lnTo>
                  <a:lnTo>
                    <a:pt x="0" y="1"/>
                  </a:lnTo>
                  <a:lnTo>
                    <a:pt x="2" y="0"/>
                  </a:lnTo>
                  <a:close/>
                  <a:moveTo>
                    <a:pt x="15" y="40"/>
                  </a:moveTo>
                  <a:lnTo>
                    <a:pt x="15" y="40"/>
                  </a:lnTo>
                  <a:lnTo>
                    <a:pt x="16" y="40"/>
                  </a:lnTo>
                  <a:lnTo>
                    <a:pt x="15" y="40"/>
                  </a:lnTo>
                  <a:close/>
                  <a:moveTo>
                    <a:pt x="16" y="40"/>
                  </a:moveTo>
                  <a:cubicBezTo>
                    <a:pt x="18" y="42"/>
                    <a:pt x="19" y="44"/>
                    <a:pt x="21" y="46"/>
                  </a:cubicBezTo>
                  <a:lnTo>
                    <a:pt x="20" y="47"/>
                  </a:lnTo>
                  <a:cubicBezTo>
                    <a:pt x="18" y="45"/>
                    <a:pt x="17" y="43"/>
                    <a:pt x="15" y="40"/>
                  </a:cubicBezTo>
                  <a:lnTo>
                    <a:pt x="16" y="40"/>
                  </a:lnTo>
                  <a:close/>
                  <a:moveTo>
                    <a:pt x="21" y="46"/>
                  </a:moveTo>
                  <a:cubicBezTo>
                    <a:pt x="22" y="47"/>
                    <a:pt x="24" y="48"/>
                    <a:pt x="26" y="49"/>
                  </a:cubicBezTo>
                  <a:lnTo>
                    <a:pt x="25" y="50"/>
                  </a:lnTo>
                  <a:cubicBezTo>
                    <a:pt x="23" y="50"/>
                    <a:pt x="21" y="48"/>
                    <a:pt x="20" y="47"/>
                  </a:cubicBezTo>
                  <a:lnTo>
                    <a:pt x="21" y="46"/>
                  </a:lnTo>
                  <a:close/>
                  <a:moveTo>
                    <a:pt x="26" y="49"/>
                  </a:moveTo>
                  <a:lnTo>
                    <a:pt x="26" y="49"/>
                  </a:lnTo>
                  <a:lnTo>
                    <a:pt x="25" y="50"/>
                  </a:lnTo>
                  <a:lnTo>
                    <a:pt x="26" y="49"/>
                  </a:lnTo>
                  <a:close/>
                  <a:moveTo>
                    <a:pt x="26" y="49"/>
                  </a:moveTo>
                  <a:lnTo>
                    <a:pt x="26" y="49"/>
                  </a:lnTo>
                  <a:lnTo>
                    <a:pt x="25" y="50"/>
                  </a:lnTo>
                  <a:lnTo>
                    <a:pt x="26" y="49"/>
                  </a:lnTo>
                  <a:close/>
                  <a:moveTo>
                    <a:pt x="25" y="50"/>
                  </a:moveTo>
                  <a:lnTo>
                    <a:pt x="25" y="50"/>
                  </a:lnTo>
                  <a:close/>
                  <a:moveTo>
                    <a:pt x="26" y="49"/>
                  </a:moveTo>
                  <a:cubicBezTo>
                    <a:pt x="27" y="50"/>
                    <a:pt x="29" y="50"/>
                    <a:pt x="30" y="51"/>
                  </a:cubicBezTo>
                  <a:lnTo>
                    <a:pt x="30" y="52"/>
                  </a:lnTo>
                  <a:cubicBezTo>
                    <a:pt x="28" y="51"/>
                    <a:pt x="26" y="51"/>
                    <a:pt x="25" y="50"/>
                  </a:cubicBezTo>
                  <a:lnTo>
                    <a:pt x="26" y="49"/>
                  </a:lnTo>
                  <a:close/>
                  <a:moveTo>
                    <a:pt x="30" y="51"/>
                  </a:moveTo>
                  <a:cubicBezTo>
                    <a:pt x="36" y="53"/>
                    <a:pt x="44" y="55"/>
                    <a:pt x="45" y="57"/>
                  </a:cubicBezTo>
                  <a:lnTo>
                    <a:pt x="44" y="58"/>
                  </a:lnTo>
                  <a:cubicBezTo>
                    <a:pt x="43" y="56"/>
                    <a:pt x="36" y="54"/>
                    <a:pt x="30" y="52"/>
                  </a:cubicBezTo>
                  <a:lnTo>
                    <a:pt x="30" y="51"/>
                  </a:lnTo>
                  <a:close/>
                  <a:moveTo>
                    <a:pt x="45" y="57"/>
                  </a:moveTo>
                  <a:cubicBezTo>
                    <a:pt x="48" y="61"/>
                    <a:pt x="52" y="70"/>
                    <a:pt x="52" y="70"/>
                  </a:cubicBezTo>
                  <a:lnTo>
                    <a:pt x="50" y="71"/>
                  </a:lnTo>
                  <a:cubicBezTo>
                    <a:pt x="50" y="71"/>
                    <a:pt x="47" y="61"/>
                    <a:pt x="44" y="58"/>
                  </a:cubicBezTo>
                  <a:lnTo>
                    <a:pt x="45" y="57"/>
                  </a:lnTo>
                  <a:close/>
                  <a:moveTo>
                    <a:pt x="52" y="70"/>
                  </a:moveTo>
                  <a:lnTo>
                    <a:pt x="52" y="71"/>
                  </a:lnTo>
                  <a:lnTo>
                    <a:pt x="51" y="71"/>
                  </a:lnTo>
                  <a:lnTo>
                    <a:pt x="51" y="70"/>
                  </a:lnTo>
                  <a:lnTo>
                    <a:pt x="52" y="70"/>
                  </a:lnTo>
                  <a:close/>
                  <a:moveTo>
                    <a:pt x="51" y="71"/>
                  </a:moveTo>
                  <a:lnTo>
                    <a:pt x="39" y="76"/>
                  </a:lnTo>
                  <a:lnTo>
                    <a:pt x="39" y="75"/>
                  </a:lnTo>
                  <a:lnTo>
                    <a:pt x="51" y="70"/>
                  </a:lnTo>
                  <a:lnTo>
                    <a:pt x="51" y="71"/>
                  </a:lnTo>
                  <a:close/>
                  <a:moveTo>
                    <a:pt x="39" y="75"/>
                  </a:moveTo>
                  <a:lnTo>
                    <a:pt x="39" y="75"/>
                  </a:lnTo>
                  <a:lnTo>
                    <a:pt x="39" y="76"/>
                  </a:lnTo>
                  <a:lnTo>
                    <a:pt x="39" y="75"/>
                  </a:lnTo>
                  <a:close/>
                  <a:moveTo>
                    <a:pt x="40" y="76"/>
                  </a:moveTo>
                  <a:lnTo>
                    <a:pt x="34" y="87"/>
                  </a:lnTo>
                  <a:lnTo>
                    <a:pt x="33" y="87"/>
                  </a:lnTo>
                  <a:lnTo>
                    <a:pt x="39" y="75"/>
                  </a:lnTo>
                  <a:lnTo>
                    <a:pt x="40" y="76"/>
                  </a:lnTo>
                  <a:close/>
                  <a:moveTo>
                    <a:pt x="33" y="87"/>
                  </a:moveTo>
                  <a:lnTo>
                    <a:pt x="33" y="87"/>
                  </a:lnTo>
                  <a:close/>
                  <a:moveTo>
                    <a:pt x="34" y="87"/>
                  </a:moveTo>
                  <a:lnTo>
                    <a:pt x="40" y="106"/>
                  </a:lnTo>
                  <a:lnTo>
                    <a:pt x="39" y="107"/>
                  </a:lnTo>
                  <a:lnTo>
                    <a:pt x="33" y="87"/>
                  </a:lnTo>
                  <a:lnTo>
                    <a:pt x="34" y="87"/>
                  </a:lnTo>
                  <a:close/>
                  <a:moveTo>
                    <a:pt x="40" y="107"/>
                  </a:moveTo>
                  <a:lnTo>
                    <a:pt x="39" y="108"/>
                  </a:lnTo>
                  <a:lnTo>
                    <a:pt x="39" y="107"/>
                  </a:lnTo>
                  <a:lnTo>
                    <a:pt x="39" y="106"/>
                  </a:lnTo>
                  <a:lnTo>
                    <a:pt x="40" y="107"/>
                  </a:lnTo>
                  <a:close/>
                  <a:moveTo>
                    <a:pt x="39" y="106"/>
                  </a:moveTo>
                  <a:lnTo>
                    <a:pt x="47" y="95"/>
                  </a:lnTo>
                  <a:lnTo>
                    <a:pt x="48" y="95"/>
                  </a:lnTo>
                  <a:lnTo>
                    <a:pt x="40" y="107"/>
                  </a:lnTo>
                  <a:lnTo>
                    <a:pt x="39" y="106"/>
                  </a:lnTo>
                  <a:close/>
                  <a:moveTo>
                    <a:pt x="47" y="95"/>
                  </a:moveTo>
                  <a:lnTo>
                    <a:pt x="47" y="94"/>
                  </a:lnTo>
                  <a:lnTo>
                    <a:pt x="47" y="95"/>
                  </a:lnTo>
                  <a:close/>
                  <a:moveTo>
                    <a:pt x="47" y="94"/>
                  </a:moveTo>
                  <a:lnTo>
                    <a:pt x="60" y="89"/>
                  </a:lnTo>
                  <a:lnTo>
                    <a:pt x="60" y="90"/>
                  </a:lnTo>
                  <a:lnTo>
                    <a:pt x="48" y="96"/>
                  </a:lnTo>
                  <a:lnTo>
                    <a:pt x="47" y="94"/>
                  </a:lnTo>
                  <a:close/>
                  <a:moveTo>
                    <a:pt x="60" y="89"/>
                  </a:moveTo>
                  <a:lnTo>
                    <a:pt x="61" y="88"/>
                  </a:lnTo>
                  <a:lnTo>
                    <a:pt x="61" y="89"/>
                  </a:lnTo>
                  <a:lnTo>
                    <a:pt x="60" y="90"/>
                  </a:lnTo>
                  <a:lnTo>
                    <a:pt x="60" y="89"/>
                  </a:lnTo>
                  <a:close/>
                  <a:moveTo>
                    <a:pt x="61" y="89"/>
                  </a:moveTo>
                  <a:lnTo>
                    <a:pt x="72" y="147"/>
                  </a:lnTo>
                  <a:lnTo>
                    <a:pt x="71" y="147"/>
                  </a:lnTo>
                  <a:lnTo>
                    <a:pt x="59" y="90"/>
                  </a:lnTo>
                  <a:lnTo>
                    <a:pt x="61" y="89"/>
                  </a:lnTo>
                  <a:close/>
                  <a:moveTo>
                    <a:pt x="71" y="148"/>
                  </a:moveTo>
                  <a:lnTo>
                    <a:pt x="71" y="148"/>
                  </a:lnTo>
                  <a:lnTo>
                    <a:pt x="71" y="147"/>
                  </a:lnTo>
                  <a:lnTo>
                    <a:pt x="71" y="148"/>
                  </a:lnTo>
                  <a:close/>
                  <a:moveTo>
                    <a:pt x="71" y="146"/>
                  </a:moveTo>
                  <a:lnTo>
                    <a:pt x="101" y="146"/>
                  </a:lnTo>
                  <a:lnTo>
                    <a:pt x="101" y="148"/>
                  </a:lnTo>
                  <a:lnTo>
                    <a:pt x="71" y="148"/>
                  </a:lnTo>
                  <a:lnTo>
                    <a:pt x="71" y="146"/>
                  </a:lnTo>
                  <a:close/>
                  <a:moveTo>
                    <a:pt x="102" y="147"/>
                  </a:moveTo>
                  <a:lnTo>
                    <a:pt x="102" y="148"/>
                  </a:lnTo>
                  <a:lnTo>
                    <a:pt x="101" y="148"/>
                  </a:lnTo>
                  <a:lnTo>
                    <a:pt x="101" y="147"/>
                  </a:lnTo>
                  <a:lnTo>
                    <a:pt x="102" y="147"/>
                  </a:lnTo>
                  <a:close/>
                  <a:moveTo>
                    <a:pt x="95" y="141"/>
                  </a:moveTo>
                  <a:lnTo>
                    <a:pt x="75" y="142"/>
                  </a:lnTo>
                  <a:lnTo>
                    <a:pt x="75" y="140"/>
                  </a:lnTo>
                  <a:lnTo>
                    <a:pt x="95" y="140"/>
                  </a:lnTo>
                  <a:lnTo>
                    <a:pt x="95" y="141"/>
                  </a:lnTo>
                  <a:close/>
                  <a:moveTo>
                    <a:pt x="89" y="134"/>
                  </a:moveTo>
                  <a:lnTo>
                    <a:pt x="77" y="103"/>
                  </a:lnTo>
                  <a:lnTo>
                    <a:pt x="78" y="102"/>
                  </a:lnTo>
                  <a:lnTo>
                    <a:pt x="90" y="134"/>
                  </a:lnTo>
                  <a:lnTo>
                    <a:pt x="89" y="134"/>
                  </a:lnTo>
                  <a:close/>
                  <a:moveTo>
                    <a:pt x="82" y="135"/>
                  </a:moveTo>
                  <a:lnTo>
                    <a:pt x="74" y="104"/>
                  </a:lnTo>
                  <a:lnTo>
                    <a:pt x="75" y="103"/>
                  </a:lnTo>
                  <a:lnTo>
                    <a:pt x="83" y="135"/>
                  </a:lnTo>
                  <a:lnTo>
                    <a:pt x="82" y="135"/>
                  </a:lnTo>
                  <a:close/>
                  <a:moveTo>
                    <a:pt x="73" y="134"/>
                  </a:moveTo>
                  <a:lnTo>
                    <a:pt x="70" y="104"/>
                  </a:lnTo>
                  <a:lnTo>
                    <a:pt x="72" y="104"/>
                  </a:lnTo>
                  <a:lnTo>
                    <a:pt x="75" y="134"/>
                  </a:lnTo>
                  <a:lnTo>
                    <a:pt x="73" y="134"/>
                  </a:lnTo>
                  <a:close/>
                  <a:moveTo>
                    <a:pt x="74" y="86"/>
                  </a:moveTo>
                  <a:lnTo>
                    <a:pt x="63" y="62"/>
                  </a:lnTo>
                  <a:lnTo>
                    <a:pt x="65" y="62"/>
                  </a:lnTo>
                  <a:lnTo>
                    <a:pt x="75" y="86"/>
                  </a:lnTo>
                  <a:lnTo>
                    <a:pt x="74" y="86"/>
                  </a:lnTo>
                  <a:close/>
                  <a:moveTo>
                    <a:pt x="67" y="86"/>
                  </a:moveTo>
                  <a:lnTo>
                    <a:pt x="58" y="64"/>
                  </a:lnTo>
                  <a:lnTo>
                    <a:pt x="59" y="63"/>
                  </a:lnTo>
                  <a:lnTo>
                    <a:pt x="69" y="85"/>
                  </a:lnTo>
                  <a:lnTo>
                    <a:pt x="67" y="86"/>
                  </a:lnTo>
                  <a:close/>
                  <a:moveTo>
                    <a:pt x="62" y="87"/>
                  </a:moveTo>
                  <a:lnTo>
                    <a:pt x="56" y="65"/>
                  </a:lnTo>
                  <a:lnTo>
                    <a:pt x="57" y="65"/>
                  </a:lnTo>
                  <a:lnTo>
                    <a:pt x="63" y="87"/>
                  </a:lnTo>
                  <a:lnTo>
                    <a:pt x="62" y="87"/>
                  </a:lnTo>
                  <a:close/>
                  <a:moveTo>
                    <a:pt x="49" y="54"/>
                  </a:moveTo>
                  <a:lnTo>
                    <a:pt x="29" y="45"/>
                  </a:lnTo>
                  <a:lnTo>
                    <a:pt x="29" y="43"/>
                  </a:lnTo>
                  <a:lnTo>
                    <a:pt x="50" y="53"/>
                  </a:lnTo>
                  <a:lnTo>
                    <a:pt x="49" y="54"/>
                  </a:lnTo>
                  <a:close/>
                  <a:moveTo>
                    <a:pt x="18" y="27"/>
                  </a:moveTo>
                  <a:lnTo>
                    <a:pt x="8" y="14"/>
                  </a:lnTo>
                  <a:lnTo>
                    <a:pt x="10" y="13"/>
                  </a:lnTo>
                  <a:lnTo>
                    <a:pt x="19" y="26"/>
                  </a:lnTo>
                  <a:lnTo>
                    <a:pt x="18" y="27"/>
                  </a:lnTo>
                  <a:close/>
                  <a:moveTo>
                    <a:pt x="93" y="74"/>
                  </a:moveTo>
                  <a:lnTo>
                    <a:pt x="89" y="64"/>
                  </a:lnTo>
                  <a:lnTo>
                    <a:pt x="91" y="64"/>
                  </a:lnTo>
                  <a:lnTo>
                    <a:pt x="94" y="73"/>
                  </a:lnTo>
                  <a:lnTo>
                    <a:pt x="93" y="74"/>
                  </a:lnTo>
                  <a:close/>
                  <a:moveTo>
                    <a:pt x="80" y="76"/>
                  </a:moveTo>
                  <a:lnTo>
                    <a:pt x="87" y="71"/>
                  </a:lnTo>
                  <a:lnTo>
                    <a:pt x="88" y="73"/>
                  </a:lnTo>
                  <a:lnTo>
                    <a:pt x="80" y="77"/>
                  </a:lnTo>
                  <a:lnTo>
                    <a:pt x="80" y="76"/>
                  </a:lnTo>
                  <a:close/>
                  <a:moveTo>
                    <a:pt x="77" y="64"/>
                  </a:moveTo>
                  <a:lnTo>
                    <a:pt x="85" y="61"/>
                  </a:lnTo>
                  <a:lnTo>
                    <a:pt x="85" y="63"/>
                  </a:lnTo>
                  <a:lnTo>
                    <a:pt x="77" y="65"/>
                  </a:lnTo>
                  <a:lnTo>
                    <a:pt x="77" y="64"/>
                  </a:lnTo>
                  <a:close/>
                  <a:moveTo>
                    <a:pt x="39" y="95"/>
                  </a:moveTo>
                  <a:lnTo>
                    <a:pt x="43" y="89"/>
                  </a:lnTo>
                  <a:lnTo>
                    <a:pt x="44" y="89"/>
                  </a:lnTo>
                  <a:lnTo>
                    <a:pt x="40" y="95"/>
                  </a:lnTo>
                  <a:lnTo>
                    <a:pt x="39" y="95"/>
                  </a:lnTo>
                  <a:close/>
                  <a:moveTo>
                    <a:pt x="36" y="87"/>
                  </a:moveTo>
                  <a:lnTo>
                    <a:pt x="39" y="82"/>
                  </a:lnTo>
                  <a:lnTo>
                    <a:pt x="40" y="83"/>
                  </a:lnTo>
                  <a:lnTo>
                    <a:pt x="37" y="88"/>
                  </a:lnTo>
                  <a:lnTo>
                    <a:pt x="36" y="87"/>
                  </a:lnTo>
                  <a:close/>
                  <a:moveTo>
                    <a:pt x="48" y="87"/>
                  </a:moveTo>
                  <a:lnTo>
                    <a:pt x="57" y="83"/>
                  </a:lnTo>
                  <a:lnTo>
                    <a:pt x="57" y="84"/>
                  </a:lnTo>
                  <a:lnTo>
                    <a:pt x="49" y="88"/>
                  </a:lnTo>
                  <a:lnTo>
                    <a:pt x="48" y="87"/>
                  </a:lnTo>
                  <a:close/>
                  <a:moveTo>
                    <a:pt x="45" y="80"/>
                  </a:moveTo>
                  <a:lnTo>
                    <a:pt x="54" y="77"/>
                  </a:lnTo>
                  <a:lnTo>
                    <a:pt x="54" y="78"/>
                  </a:lnTo>
                  <a:lnTo>
                    <a:pt x="46" y="82"/>
                  </a:lnTo>
                  <a:lnTo>
                    <a:pt x="45" y="80"/>
                  </a:lnTo>
                  <a:close/>
                  <a:moveTo>
                    <a:pt x="25" y="41"/>
                  </a:moveTo>
                  <a:lnTo>
                    <a:pt x="25" y="41"/>
                  </a:lnTo>
                  <a:lnTo>
                    <a:pt x="26" y="42"/>
                  </a:lnTo>
                  <a:lnTo>
                    <a:pt x="25" y="41"/>
                  </a:lnTo>
                  <a:close/>
                  <a:moveTo>
                    <a:pt x="26" y="42"/>
                  </a:moveTo>
                  <a:lnTo>
                    <a:pt x="26" y="42"/>
                  </a:lnTo>
                  <a:lnTo>
                    <a:pt x="25" y="41"/>
                  </a:lnTo>
                  <a:lnTo>
                    <a:pt x="26" y="42"/>
                  </a:lnTo>
                  <a:close/>
                  <a:moveTo>
                    <a:pt x="25" y="41"/>
                  </a:moveTo>
                  <a:cubicBezTo>
                    <a:pt x="25" y="41"/>
                    <a:pt x="25" y="41"/>
                    <a:pt x="25" y="41"/>
                  </a:cubicBezTo>
                  <a:lnTo>
                    <a:pt x="26" y="42"/>
                  </a:lnTo>
                  <a:cubicBezTo>
                    <a:pt x="26" y="42"/>
                    <a:pt x="26" y="42"/>
                    <a:pt x="26" y="42"/>
                  </a:cubicBezTo>
                  <a:lnTo>
                    <a:pt x="25" y="41"/>
                  </a:lnTo>
                  <a:close/>
                  <a:moveTo>
                    <a:pt x="25" y="41"/>
                  </a:moveTo>
                  <a:cubicBezTo>
                    <a:pt x="25" y="40"/>
                    <a:pt x="26" y="40"/>
                    <a:pt x="26" y="40"/>
                  </a:cubicBezTo>
                  <a:lnTo>
                    <a:pt x="27" y="41"/>
                  </a:lnTo>
                  <a:cubicBezTo>
                    <a:pt x="27" y="41"/>
                    <a:pt x="26" y="42"/>
                    <a:pt x="26" y="42"/>
                  </a:cubicBezTo>
                  <a:lnTo>
                    <a:pt x="25" y="41"/>
                  </a:lnTo>
                  <a:close/>
                  <a:moveTo>
                    <a:pt x="26" y="40"/>
                  </a:moveTo>
                  <a:cubicBezTo>
                    <a:pt x="26" y="40"/>
                    <a:pt x="26" y="39"/>
                    <a:pt x="26" y="38"/>
                  </a:cubicBezTo>
                  <a:lnTo>
                    <a:pt x="27" y="37"/>
                  </a:lnTo>
                  <a:cubicBezTo>
                    <a:pt x="28" y="39"/>
                    <a:pt x="28" y="40"/>
                    <a:pt x="27" y="41"/>
                  </a:cubicBezTo>
                  <a:lnTo>
                    <a:pt x="26" y="40"/>
                  </a:lnTo>
                  <a:close/>
                  <a:moveTo>
                    <a:pt x="27" y="37"/>
                  </a:moveTo>
                  <a:lnTo>
                    <a:pt x="27" y="37"/>
                  </a:lnTo>
                  <a:lnTo>
                    <a:pt x="27" y="38"/>
                  </a:lnTo>
                  <a:lnTo>
                    <a:pt x="27" y="37"/>
                  </a:lnTo>
                  <a:close/>
                  <a:moveTo>
                    <a:pt x="26" y="38"/>
                  </a:moveTo>
                  <a:lnTo>
                    <a:pt x="26" y="38"/>
                  </a:lnTo>
                  <a:lnTo>
                    <a:pt x="27" y="37"/>
                  </a:lnTo>
                  <a:lnTo>
                    <a:pt x="26" y="38"/>
                  </a:lnTo>
                  <a:close/>
                  <a:moveTo>
                    <a:pt x="26" y="38"/>
                  </a:moveTo>
                  <a:cubicBezTo>
                    <a:pt x="26" y="38"/>
                    <a:pt x="25" y="37"/>
                    <a:pt x="25" y="37"/>
                  </a:cubicBezTo>
                  <a:lnTo>
                    <a:pt x="25" y="36"/>
                  </a:lnTo>
                  <a:cubicBezTo>
                    <a:pt x="26" y="36"/>
                    <a:pt x="27" y="37"/>
                    <a:pt x="27" y="37"/>
                  </a:cubicBezTo>
                  <a:lnTo>
                    <a:pt x="26" y="38"/>
                  </a:lnTo>
                  <a:close/>
                  <a:moveTo>
                    <a:pt x="25" y="37"/>
                  </a:moveTo>
                  <a:cubicBezTo>
                    <a:pt x="24" y="37"/>
                    <a:pt x="24" y="37"/>
                    <a:pt x="23" y="37"/>
                  </a:cubicBezTo>
                  <a:lnTo>
                    <a:pt x="23" y="36"/>
                  </a:lnTo>
                  <a:cubicBezTo>
                    <a:pt x="24" y="35"/>
                    <a:pt x="24" y="35"/>
                    <a:pt x="25" y="36"/>
                  </a:cubicBezTo>
                  <a:lnTo>
                    <a:pt x="25" y="37"/>
                  </a:lnTo>
                  <a:close/>
                  <a:moveTo>
                    <a:pt x="23" y="36"/>
                  </a:moveTo>
                  <a:lnTo>
                    <a:pt x="23" y="36"/>
                  </a:lnTo>
                  <a:close/>
                  <a:moveTo>
                    <a:pt x="23" y="37"/>
                  </a:moveTo>
                  <a:lnTo>
                    <a:pt x="23" y="37"/>
                  </a:lnTo>
                  <a:lnTo>
                    <a:pt x="23" y="36"/>
                  </a:lnTo>
                  <a:lnTo>
                    <a:pt x="23" y="37"/>
                  </a:lnTo>
                  <a:close/>
                  <a:moveTo>
                    <a:pt x="23" y="37"/>
                  </a:moveTo>
                  <a:lnTo>
                    <a:pt x="23" y="37"/>
                  </a:lnTo>
                  <a:lnTo>
                    <a:pt x="23" y="36"/>
                  </a:lnTo>
                  <a:lnTo>
                    <a:pt x="23" y="37"/>
                  </a:lnTo>
                  <a:close/>
                  <a:moveTo>
                    <a:pt x="23" y="37"/>
                  </a:moveTo>
                  <a:lnTo>
                    <a:pt x="23" y="37"/>
                  </a:lnTo>
                  <a:lnTo>
                    <a:pt x="23" y="36"/>
                  </a:lnTo>
                  <a:lnTo>
                    <a:pt x="23" y="37"/>
                  </a:lnTo>
                  <a:close/>
                  <a:moveTo>
                    <a:pt x="23" y="36"/>
                  </a:moveTo>
                  <a:lnTo>
                    <a:pt x="23" y="36"/>
                  </a:lnTo>
                  <a:close/>
                  <a:moveTo>
                    <a:pt x="23" y="37"/>
                  </a:moveTo>
                  <a:cubicBezTo>
                    <a:pt x="23" y="37"/>
                    <a:pt x="23" y="37"/>
                    <a:pt x="23" y="37"/>
                  </a:cubicBezTo>
                  <a:lnTo>
                    <a:pt x="22" y="36"/>
                  </a:lnTo>
                  <a:cubicBezTo>
                    <a:pt x="22" y="36"/>
                    <a:pt x="22" y="36"/>
                    <a:pt x="23" y="36"/>
                  </a:cubicBezTo>
                  <a:lnTo>
                    <a:pt x="23" y="37"/>
                  </a:lnTo>
                  <a:close/>
                  <a:moveTo>
                    <a:pt x="23" y="37"/>
                  </a:moveTo>
                  <a:cubicBezTo>
                    <a:pt x="23" y="37"/>
                    <a:pt x="23" y="37"/>
                    <a:pt x="23" y="38"/>
                  </a:cubicBezTo>
                  <a:lnTo>
                    <a:pt x="21" y="37"/>
                  </a:lnTo>
                  <a:cubicBezTo>
                    <a:pt x="22" y="36"/>
                    <a:pt x="22" y="36"/>
                    <a:pt x="22" y="36"/>
                  </a:cubicBezTo>
                  <a:lnTo>
                    <a:pt x="23" y="37"/>
                  </a:lnTo>
                  <a:close/>
                  <a:moveTo>
                    <a:pt x="21" y="37"/>
                  </a:moveTo>
                  <a:lnTo>
                    <a:pt x="21" y="37"/>
                  </a:lnTo>
                  <a:lnTo>
                    <a:pt x="22" y="37"/>
                  </a:lnTo>
                  <a:lnTo>
                    <a:pt x="21" y="37"/>
                  </a:lnTo>
                  <a:close/>
                  <a:moveTo>
                    <a:pt x="23" y="38"/>
                  </a:moveTo>
                  <a:cubicBezTo>
                    <a:pt x="22" y="38"/>
                    <a:pt x="22" y="39"/>
                    <a:pt x="22" y="40"/>
                  </a:cubicBezTo>
                  <a:lnTo>
                    <a:pt x="21" y="40"/>
                  </a:lnTo>
                  <a:cubicBezTo>
                    <a:pt x="20" y="39"/>
                    <a:pt x="21" y="38"/>
                    <a:pt x="21" y="37"/>
                  </a:cubicBezTo>
                  <a:lnTo>
                    <a:pt x="23" y="38"/>
                  </a:lnTo>
                  <a:close/>
                  <a:moveTo>
                    <a:pt x="22" y="40"/>
                  </a:moveTo>
                  <a:cubicBezTo>
                    <a:pt x="22" y="40"/>
                    <a:pt x="22" y="40"/>
                    <a:pt x="22" y="40"/>
                  </a:cubicBezTo>
                  <a:lnTo>
                    <a:pt x="21" y="40"/>
                  </a:lnTo>
                  <a:cubicBezTo>
                    <a:pt x="21" y="40"/>
                    <a:pt x="21" y="40"/>
                    <a:pt x="21" y="40"/>
                  </a:cubicBezTo>
                  <a:lnTo>
                    <a:pt x="22" y="40"/>
                  </a:lnTo>
                  <a:close/>
                  <a:moveTo>
                    <a:pt x="22" y="40"/>
                  </a:moveTo>
                  <a:lnTo>
                    <a:pt x="22" y="40"/>
                  </a:lnTo>
                  <a:close/>
                  <a:moveTo>
                    <a:pt x="22" y="40"/>
                  </a:moveTo>
                  <a:cubicBezTo>
                    <a:pt x="23" y="40"/>
                    <a:pt x="23" y="41"/>
                    <a:pt x="23" y="41"/>
                  </a:cubicBezTo>
                  <a:lnTo>
                    <a:pt x="23" y="42"/>
                  </a:lnTo>
                  <a:cubicBezTo>
                    <a:pt x="22" y="42"/>
                    <a:pt x="21" y="41"/>
                    <a:pt x="21" y="40"/>
                  </a:cubicBezTo>
                  <a:lnTo>
                    <a:pt x="22" y="40"/>
                  </a:lnTo>
                  <a:close/>
                  <a:moveTo>
                    <a:pt x="23" y="41"/>
                  </a:moveTo>
                  <a:cubicBezTo>
                    <a:pt x="24" y="41"/>
                    <a:pt x="24" y="41"/>
                    <a:pt x="25" y="41"/>
                  </a:cubicBezTo>
                  <a:lnTo>
                    <a:pt x="26" y="42"/>
                  </a:lnTo>
                  <a:cubicBezTo>
                    <a:pt x="25" y="43"/>
                    <a:pt x="24" y="43"/>
                    <a:pt x="23" y="42"/>
                  </a:cubicBezTo>
                  <a:lnTo>
                    <a:pt x="23" y="41"/>
                  </a:lnTo>
                  <a:close/>
                  <a:moveTo>
                    <a:pt x="26" y="42"/>
                  </a:moveTo>
                  <a:lnTo>
                    <a:pt x="26" y="42"/>
                  </a:lnTo>
                  <a:lnTo>
                    <a:pt x="25" y="42"/>
                  </a:lnTo>
                  <a:lnTo>
                    <a:pt x="26" y="42"/>
                  </a:lnTo>
                  <a:close/>
                  <a:moveTo>
                    <a:pt x="25" y="41"/>
                  </a:moveTo>
                  <a:cubicBezTo>
                    <a:pt x="25" y="41"/>
                    <a:pt x="25" y="41"/>
                    <a:pt x="25" y="41"/>
                  </a:cubicBezTo>
                  <a:lnTo>
                    <a:pt x="26" y="42"/>
                  </a:lnTo>
                  <a:cubicBezTo>
                    <a:pt x="26" y="42"/>
                    <a:pt x="26" y="42"/>
                    <a:pt x="26" y="42"/>
                  </a:cubicBezTo>
                  <a:lnTo>
                    <a:pt x="25" y="41"/>
                  </a:lnTo>
                  <a:close/>
                  <a:moveTo>
                    <a:pt x="25" y="41"/>
                  </a:moveTo>
                  <a:lnTo>
                    <a:pt x="25" y="41"/>
                  </a:lnTo>
                  <a:close/>
                  <a:moveTo>
                    <a:pt x="10" y="13"/>
                  </a:moveTo>
                  <a:lnTo>
                    <a:pt x="16" y="26"/>
                  </a:lnTo>
                  <a:lnTo>
                    <a:pt x="15" y="27"/>
                  </a:lnTo>
                  <a:lnTo>
                    <a:pt x="8" y="14"/>
                  </a:lnTo>
                  <a:lnTo>
                    <a:pt x="10" y="13"/>
                  </a:lnTo>
                  <a:close/>
                  <a:moveTo>
                    <a:pt x="29" y="43"/>
                  </a:moveTo>
                  <a:lnTo>
                    <a:pt x="57" y="52"/>
                  </a:lnTo>
                  <a:lnTo>
                    <a:pt x="57" y="53"/>
                  </a:lnTo>
                  <a:lnTo>
                    <a:pt x="29" y="45"/>
                  </a:lnTo>
                  <a:lnTo>
                    <a:pt x="29" y="43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4" name="Freeform 31"/>
            <p:cNvSpPr>
              <a:spLocks noEditPoints="1"/>
            </p:cNvSpPr>
            <p:nvPr/>
          </p:nvSpPr>
          <p:spPr bwMode="auto">
            <a:xfrm>
              <a:off x="3028" y="823"/>
              <a:ext cx="1016" cy="480"/>
            </a:xfrm>
            <a:custGeom>
              <a:avLst/>
              <a:gdLst>
                <a:gd name="T0" fmla="*/ 51516012 w 167"/>
                <a:gd name="T1" fmla="*/ 14140551 h 83"/>
                <a:gd name="T2" fmla="*/ 35188795 w 167"/>
                <a:gd name="T3" fmla="*/ 5427227 h 83"/>
                <a:gd name="T4" fmla="*/ 37013683 w 167"/>
                <a:gd name="T5" fmla="*/ 3706803 h 83"/>
                <a:gd name="T6" fmla="*/ 40415251 w 167"/>
                <a:gd name="T7" fmla="*/ 3253827 h 83"/>
                <a:gd name="T8" fmla="*/ 34529922 w 167"/>
                <a:gd name="T9" fmla="*/ 0 h 83"/>
                <a:gd name="T10" fmla="*/ 31129686 w 167"/>
                <a:gd name="T11" fmla="*/ 0 h 83"/>
                <a:gd name="T12" fmla="*/ 28396683 w 167"/>
                <a:gd name="T13" fmla="*/ 2393696 h 83"/>
                <a:gd name="T14" fmla="*/ 21902898 w 167"/>
                <a:gd name="T15" fmla="*/ 1306514 h 83"/>
                <a:gd name="T16" fmla="*/ 14502329 w 167"/>
                <a:gd name="T17" fmla="*/ 3479711 h 83"/>
                <a:gd name="T18" fmla="*/ 0 w 167"/>
                <a:gd name="T19" fmla="*/ 1087183 h 83"/>
                <a:gd name="T20" fmla="*/ 10802173 w 167"/>
                <a:gd name="T21" fmla="*/ 6319830 h 83"/>
                <a:gd name="T22" fmla="*/ 15110785 w 167"/>
                <a:gd name="T23" fmla="*/ 6733538 h 83"/>
                <a:gd name="T24" fmla="*/ 21294697 w 167"/>
                <a:gd name="T25" fmla="*/ 5647524 h 83"/>
                <a:gd name="T26" fmla="*/ 25304502 w 167"/>
                <a:gd name="T27" fmla="*/ 6960596 h 83"/>
                <a:gd name="T28" fmla="*/ 23120923 w 167"/>
                <a:gd name="T29" fmla="*/ 9573623 h 83"/>
                <a:gd name="T30" fmla="*/ 23729118 w 167"/>
                <a:gd name="T31" fmla="*/ 12193238 h 83"/>
                <a:gd name="T32" fmla="*/ 28696598 w 167"/>
                <a:gd name="T33" fmla="*/ 14812858 h 83"/>
                <a:gd name="T34" fmla="*/ 28696598 w 167"/>
                <a:gd name="T35" fmla="*/ 11746855 h 83"/>
                <a:gd name="T36" fmla="*/ 30829772 w 167"/>
                <a:gd name="T37" fmla="*/ 9353355 h 83"/>
                <a:gd name="T38" fmla="*/ 44115663 w 167"/>
                <a:gd name="T39" fmla="*/ 18066685 h 83"/>
                <a:gd name="T40" fmla="*/ 51516012 w 167"/>
                <a:gd name="T41" fmla="*/ 14140551 h 83"/>
                <a:gd name="T42" fmla="*/ 49032251 w 167"/>
                <a:gd name="T43" fmla="*/ 13726843 h 83"/>
                <a:gd name="T44" fmla="*/ 43807383 w 167"/>
                <a:gd name="T45" fmla="*/ 16307161 h 83"/>
                <a:gd name="T46" fmla="*/ 46299248 w 167"/>
                <a:gd name="T47" fmla="*/ 13280426 h 83"/>
                <a:gd name="T48" fmla="*/ 37621878 w 167"/>
                <a:gd name="T49" fmla="*/ 9353355 h 83"/>
                <a:gd name="T50" fmla="*/ 44723864 w 167"/>
                <a:gd name="T51" fmla="*/ 14366637 h 83"/>
                <a:gd name="T52" fmla="*/ 37013683 w 167"/>
                <a:gd name="T53" fmla="*/ 9799541 h 83"/>
                <a:gd name="T54" fmla="*/ 42589400 w 167"/>
                <a:gd name="T55" fmla="*/ 15447065 h 83"/>
                <a:gd name="T56" fmla="*/ 36405446 w 167"/>
                <a:gd name="T57" fmla="*/ 10433754 h 83"/>
                <a:gd name="T58" fmla="*/ 33921727 w 167"/>
                <a:gd name="T59" fmla="*/ 6733538 h 83"/>
                <a:gd name="T60" fmla="*/ 26821074 w 167"/>
                <a:gd name="T61" fmla="*/ 3926128 h 83"/>
                <a:gd name="T62" fmla="*/ 32096833 w 167"/>
                <a:gd name="T63" fmla="*/ 7632931 h 83"/>
                <a:gd name="T64" fmla="*/ 25912922 w 167"/>
                <a:gd name="T65" fmla="*/ 4787399 h 83"/>
                <a:gd name="T66" fmla="*/ 31129686 w 167"/>
                <a:gd name="T67" fmla="*/ 8493027 h 83"/>
                <a:gd name="T68" fmla="*/ 25604642 w 167"/>
                <a:gd name="T69" fmla="*/ 5427227 h 83"/>
                <a:gd name="T70" fmla="*/ 21902898 w 167"/>
                <a:gd name="T71" fmla="*/ 4340044 h 83"/>
                <a:gd name="T72" fmla="*/ 15110785 w 167"/>
                <a:gd name="T73" fmla="*/ 5239200 h 83"/>
                <a:gd name="T74" fmla="*/ 9276092 w 167"/>
                <a:gd name="T75" fmla="*/ 3479711 h 83"/>
                <a:gd name="T76" fmla="*/ 4308613 w 167"/>
                <a:gd name="T77" fmla="*/ 2393696 h 83"/>
                <a:gd name="T78" fmla="*/ 36405446 w 167"/>
                <a:gd name="T79" fmla="*/ 2166645 h 83"/>
                <a:gd name="T80" fmla="*/ 33921727 w 167"/>
                <a:gd name="T81" fmla="*/ 860131 h 83"/>
                <a:gd name="T82" fmla="*/ 33313490 w 167"/>
                <a:gd name="T83" fmla="*/ 4340044 h 83"/>
                <a:gd name="T84" fmla="*/ 34529922 w 167"/>
                <a:gd name="T85" fmla="*/ 2619614 h 83"/>
                <a:gd name="T86" fmla="*/ 30521486 w 167"/>
                <a:gd name="T87" fmla="*/ 2619614 h 83"/>
                <a:gd name="T88" fmla="*/ 32096833 w 167"/>
                <a:gd name="T89" fmla="*/ 1306514 h 83"/>
                <a:gd name="T90" fmla="*/ 26821074 w 167"/>
                <a:gd name="T91" fmla="*/ 12834240 h 83"/>
                <a:gd name="T92" fmla="*/ 26521159 w 167"/>
                <a:gd name="T93" fmla="*/ 11333147 h 83"/>
                <a:gd name="T94" fmla="*/ 24694939 w 167"/>
                <a:gd name="T95" fmla="*/ 11973912 h 83"/>
                <a:gd name="T96" fmla="*/ 24694939 w 167"/>
                <a:gd name="T97" fmla="*/ 10660806 h 83"/>
                <a:gd name="T98" fmla="*/ 27786894 w 167"/>
                <a:gd name="T99" fmla="*/ 10433754 h 83"/>
                <a:gd name="T100" fmla="*/ 29004878 w 167"/>
                <a:gd name="T101" fmla="*/ 8713527 h 83"/>
                <a:gd name="T102" fmla="*/ 25912922 w 167"/>
                <a:gd name="T103" fmla="*/ 9573623 h 83"/>
                <a:gd name="T104" fmla="*/ 27129354 w 167"/>
                <a:gd name="T105" fmla="*/ 7820923 h 83"/>
                <a:gd name="T106" fmla="*/ 13585849 w 167"/>
                <a:gd name="T107" fmla="*/ 5239200 h 83"/>
                <a:gd name="T108" fmla="*/ 13285897 w 167"/>
                <a:gd name="T109" fmla="*/ 4340044 h 83"/>
                <a:gd name="T110" fmla="*/ 12018568 w 167"/>
                <a:gd name="T111" fmla="*/ 4567096 h 83"/>
                <a:gd name="T112" fmla="*/ 12318744 w 167"/>
                <a:gd name="T113" fmla="*/ 5427227 h 83"/>
                <a:gd name="T114" fmla="*/ 13585849 w 167"/>
                <a:gd name="T115" fmla="*/ 5239200 h 83"/>
                <a:gd name="T116" fmla="*/ 4308613 w 167"/>
                <a:gd name="T117" fmla="*/ 2393696 h 83"/>
                <a:gd name="T118" fmla="*/ 8318418 w 167"/>
                <a:gd name="T119" fmla="*/ 3926128 h 83"/>
                <a:gd name="T120" fmla="*/ 15110785 w 167"/>
                <a:gd name="T121" fmla="*/ 5239200 h 83"/>
                <a:gd name="T122" fmla="*/ 23429167 w 167"/>
                <a:gd name="T123" fmla="*/ 3027909 h 8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7"/>
                <a:gd name="T187" fmla="*/ 0 h 83"/>
                <a:gd name="T188" fmla="*/ 167 w 167"/>
                <a:gd name="T189" fmla="*/ 83 h 8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7" h="83">
                  <a:moveTo>
                    <a:pt x="167" y="65"/>
                  </a:moveTo>
                  <a:lnTo>
                    <a:pt x="114" y="25"/>
                  </a:lnTo>
                  <a:lnTo>
                    <a:pt x="120" y="17"/>
                  </a:lnTo>
                  <a:lnTo>
                    <a:pt x="131" y="15"/>
                  </a:lnTo>
                  <a:lnTo>
                    <a:pt x="112" y="0"/>
                  </a:lnTo>
                  <a:lnTo>
                    <a:pt x="101" y="0"/>
                  </a:lnTo>
                  <a:lnTo>
                    <a:pt x="92" y="11"/>
                  </a:lnTo>
                  <a:cubicBezTo>
                    <a:pt x="92" y="11"/>
                    <a:pt x="80" y="4"/>
                    <a:pt x="71" y="6"/>
                  </a:cubicBezTo>
                  <a:cubicBezTo>
                    <a:pt x="62" y="9"/>
                    <a:pt x="53" y="16"/>
                    <a:pt x="47" y="16"/>
                  </a:cubicBezTo>
                  <a:cubicBezTo>
                    <a:pt x="42" y="15"/>
                    <a:pt x="0" y="5"/>
                    <a:pt x="0" y="5"/>
                  </a:cubicBezTo>
                  <a:lnTo>
                    <a:pt x="35" y="29"/>
                  </a:lnTo>
                  <a:cubicBezTo>
                    <a:pt x="40" y="31"/>
                    <a:pt x="45" y="32"/>
                    <a:pt x="49" y="31"/>
                  </a:cubicBezTo>
                  <a:cubicBezTo>
                    <a:pt x="55" y="29"/>
                    <a:pt x="66" y="25"/>
                    <a:pt x="69" y="26"/>
                  </a:cubicBezTo>
                  <a:cubicBezTo>
                    <a:pt x="73" y="27"/>
                    <a:pt x="82" y="32"/>
                    <a:pt x="82" y="32"/>
                  </a:cubicBezTo>
                  <a:lnTo>
                    <a:pt x="75" y="44"/>
                  </a:lnTo>
                  <a:lnTo>
                    <a:pt x="77" y="56"/>
                  </a:lnTo>
                  <a:lnTo>
                    <a:pt x="93" y="68"/>
                  </a:lnTo>
                  <a:lnTo>
                    <a:pt x="93" y="54"/>
                  </a:lnTo>
                  <a:lnTo>
                    <a:pt x="100" y="43"/>
                  </a:lnTo>
                  <a:lnTo>
                    <a:pt x="143" y="83"/>
                  </a:lnTo>
                  <a:lnTo>
                    <a:pt x="167" y="65"/>
                  </a:lnTo>
                  <a:close/>
                  <a:moveTo>
                    <a:pt x="159" y="63"/>
                  </a:moveTo>
                  <a:lnTo>
                    <a:pt x="142" y="75"/>
                  </a:lnTo>
                  <a:moveTo>
                    <a:pt x="150" y="61"/>
                  </a:moveTo>
                  <a:lnTo>
                    <a:pt x="122" y="43"/>
                  </a:lnTo>
                  <a:moveTo>
                    <a:pt x="145" y="66"/>
                  </a:moveTo>
                  <a:lnTo>
                    <a:pt x="120" y="45"/>
                  </a:lnTo>
                  <a:moveTo>
                    <a:pt x="138" y="71"/>
                  </a:moveTo>
                  <a:lnTo>
                    <a:pt x="118" y="48"/>
                  </a:lnTo>
                  <a:moveTo>
                    <a:pt x="110" y="31"/>
                  </a:moveTo>
                  <a:lnTo>
                    <a:pt x="87" y="18"/>
                  </a:lnTo>
                  <a:moveTo>
                    <a:pt x="104" y="35"/>
                  </a:moveTo>
                  <a:lnTo>
                    <a:pt x="84" y="22"/>
                  </a:lnTo>
                  <a:moveTo>
                    <a:pt x="101" y="39"/>
                  </a:moveTo>
                  <a:lnTo>
                    <a:pt x="83" y="25"/>
                  </a:lnTo>
                  <a:moveTo>
                    <a:pt x="71" y="20"/>
                  </a:moveTo>
                  <a:lnTo>
                    <a:pt x="49" y="24"/>
                  </a:lnTo>
                  <a:moveTo>
                    <a:pt x="30" y="16"/>
                  </a:moveTo>
                  <a:lnTo>
                    <a:pt x="14" y="11"/>
                  </a:lnTo>
                  <a:moveTo>
                    <a:pt x="118" y="10"/>
                  </a:moveTo>
                  <a:lnTo>
                    <a:pt x="110" y="4"/>
                  </a:lnTo>
                  <a:moveTo>
                    <a:pt x="108" y="20"/>
                  </a:moveTo>
                  <a:lnTo>
                    <a:pt x="112" y="12"/>
                  </a:lnTo>
                  <a:moveTo>
                    <a:pt x="99" y="12"/>
                  </a:moveTo>
                  <a:lnTo>
                    <a:pt x="104" y="6"/>
                  </a:lnTo>
                  <a:moveTo>
                    <a:pt x="87" y="59"/>
                  </a:moveTo>
                  <a:lnTo>
                    <a:pt x="86" y="52"/>
                  </a:lnTo>
                  <a:moveTo>
                    <a:pt x="80" y="55"/>
                  </a:moveTo>
                  <a:lnTo>
                    <a:pt x="80" y="49"/>
                  </a:lnTo>
                  <a:moveTo>
                    <a:pt x="90" y="48"/>
                  </a:moveTo>
                  <a:lnTo>
                    <a:pt x="94" y="40"/>
                  </a:lnTo>
                  <a:moveTo>
                    <a:pt x="84" y="44"/>
                  </a:moveTo>
                  <a:lnTo>
                    <a:pt x="88" y="36"/>
                  </a:lnTo>
                  <a:moveTo>
                    <a:pt x="44" y="24"/>
                  </a:moveTo>
                  <a:cubicBezTo>
                    <a:pt x="45" y="23"/>
                    <a:pt x="44" y="21"/>
                    <a:pt x="43" y="20"/>
                  </a:cubicBezTo>
                  <a:cubicBezTo>
                    <a:pt x="41" y="20"/>
                    <a:pt x="40" y="20"/>
                    <a:pt x="39" y="21"/>
                  </a:cubicBezTo>
                  <a:cubicBezTo>
                    <a:pt x="38" y="23"/>
                    <a:pt x="39" y="24"/>
                    <a:pt x="40" y="25"/>
                  </a:cubicBezTo>
                  <a:cubicBezTo>
                    <a:pt x="41" y="26"/>
                    <a:pt x="43" y="26"/>
                    <a:pt x="44" y="24"/>
                  </a:cubicBezTo>
                  <a:close/>
                  <a:moveTo>
                    <a:pt x="14" y="11"/>
                  </a:moveTo>
                  <a:lnTo>
                    <a:pt x="27" y="18"/>
                  </a:lnTo>
                  <a:moveTo>
                    <a:pt x="49" y="24"/>
                  </a:moveTo>
                  <a:lnTo>
                    <a:pt x="76" y="14"/>
                  </a:lnTo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5" name="Freeform 32"/>
            <p:cNvSpPr>
              <a:spLocks noEditPoints="1"/>
            </p:cNvSpPr>
            <p:nvPr/>
          </p:nvSpPr>
          <p:spPr bwMode="auto">
            <a:xfrm>
              <a:off x="3028" y="823"/>
              <a:ext cx="1016" cy="480"/>
            </a:xfrm>
            <a:custGeom>
              <a:avLst/>
              <a:gdLst>
                <a:gd name="T0" fmla="*/ 51516012 w 167"/>
                <a:gd name="T1" fmla="*/ 14140551 h 83"/>
                <a:gd name="T2" fmla="*/ 35188795 w 167"/>
                <a:gd name="T3" fmla="*/ 5427227 h 83"/>
                <a:gd name="T4" fmla="*/ 37013683 w 167"/>
                <a:gd name="T5" fmla="*/ 3706803 h 83"/>
                <a:gd name="T6" fmla="*/ 40415251 w 167"/>
                <a:gd name="T7" fmla="*/ 3253827 h 83"/>
                <a:gd name="T8" fmla="*/ 34529922 w 167"/>
                <a:gd name="T9" fmla="*/ 0 h 83"/>
                <a:gd name="T10" fmla="*/ 31129686 w 167"/>
                <a:gd name="T11" fmla="*/ 0 h 83"/>
                <a:gd name="T12" fmla="*/ 28396683 w 167"/>
                <a:gd name="T13" fmla="*/ 2393696 h 83"/>
                <a:gd name="T14" fmla="*/ 21902898 w 167"/>
                <a:gd name="T15" fmla="*/ 1306514 h 83"/>
                <a:gd name="T16" fmla="*/ 14502329 w 167"/>
                <a:gd name="T17" fmla="*/ 3479711 h 83"/>
                <a:gd name="T18" fmla="*/ 0 w 167"/>
                <a:gd name="T19" fmla="*/ 1087183 h 83"/>
                <a:gd name="T20" fmla="*/ 10802173 w 167"/>
                <a:gd name="T21" fmla="*/ 6319830 h 83"/>
                <a:gd name="T22" fmla="*/ 15110785 w 167"/>
                <a:gd name="T23" fmla="*/ 6733538 h 83"/>
                <a:gd name="T24" fmla="*/ 21294697 w 167"/>
                <a:gd name="T25" fmla="*/ 5647524 h 83"/>
                <a:gd name="T26" fmla="*/ 25304502 w 167"/>
                <a:gd name="T27" fmla="*/ 6960596 h 83"/>
                <a:gd name="T28" fmla="*/ 23120923 w 167"/>
                <a:gd name="T29" fmla="*/ 9573623 h 83"/>
                <a:gd name="T30" fmla="*/ 23729118 w 167"/>
                <a:gd name="T31" fmla="*/ 12193238 h 83"/>
                <a:gd name="T32" fmla="*/ 28696598 w 167"/>
                <a:gd name="T33" fmla="*/ 14812858 h 83"/>
                <a:gd name="T34" fmla="*/ 28696598 w 167"/>
                <a:gd name="T35" fmla="*/ 11746855 h 83"/>
                <a:gd name="T36" fmla="*/ 30829772 w 167"/>
                <a:gd name="T37" fmla="*/ 9353355 h 83"/>
                <a:gd name="T38" fmla="*/ 44115663 w 167"/>
                <a:gd name="T39" fmla="*/ 18066685 h 83"/>
                <a:gd name="T40" fmla="*/ 51516012 w 167"/>
                <a:gd name="T41" fmla="*/ 14140551 h 83"/>
                <a:gd name="T42" fmla="*/ 49032251 w 167"/>
                <a:gd name="T43" fmla="*/ 13726843 h 83"/>
                <a:gd name="T44" fmla="*/ 43807383 w 167"/>
                <a:gd name="T45" fmla="*/ 16307161 h 83"/>
                <a:gd name="T46" fmla="*/ 46299248 w 167"/>
                <a:gd name="T47" fmla="*/ 13280426 h 83"/>
                <a:gd name="T48" fmla="*/ 37621878 w 167"/>
                <a:gd name="T49" fmla="*/ 9353355 h 83"/>
                <a:gd name="T50" fmla="*/ 44723864 w 167"/>
                <a:gd name="T51" fmla="*/ 14366637 h 83"/>
                <a:gd name="T52" fmla="*/ 37013683 w 167"/>
                <a:gd name="T53" fmla="*/ 9799541 h 83"/>
                <a:gd name="T54" fmla="*/ 42589400 w 167"/>
                <a:gd name="T55" fmla="*/ 15447065 h 83"/>
                <a:gd name="T56" fmla="*/ 36405446 w 167"/>
                <a:gd name="T57" fmla="*/ 10433754 h 83"/>
                <a:gd name="T58" fmla="*/ 33921727 w 167"/>
                <a:gd name="T59" fmla="*/ 6733538 h 83"/>
                <a:gd name="T60" fmla="*/ 26821074 w 167"/>
                <a:gd name="T61" fmla="*/ 3926128 h 83"/>
                <a:gd name="T62" fmla="*/ 32096833 w 167"/>
                <a:gd name="T63" fmla="*/ 7632931 h 83"/>
                <a:gd name="T64" fmla="*/ 25912922 w 167"/>
                <a:gd name="T65" fmla="*/ 4787399 h 83"/>
                <a:gd name="T66" fmla="*/ 31129686 w 167"/>
                <a:gd name="T67" fmla="*/ 8493027 h 83"/>
                <a:gd name="T68" fmla="*/ 25604642 w 167"/>
                <a:gd name="T69" fmla="*/ 5427227 h 83"/>
                <a:gd name="T70" fmla="*/ 21902898 w 167"/>
                <a:gd name="T71" fmla="*/ 4340044 h 83"/>
                <a:gd name="T72" fmla="*/ 15110785 w 167"/>
                <a:gd name="T73" fmla="*/ 5239200 h 83"/>
                <a:gd name="T74" fmla="*/ 9276092 w 167"/>
                <a:gd name="T75" fmla="*/ 3479711 h 83"/>
                <a:gd name="T76" fmla="*/ 4308613 w 167"/>
                <a:gd name="T77" fmla="*/ 2393696 h 83"/>
                <a:gd name="T78" fmla="*/ 36405446 w 167"/>
                <a:gd name="T79" fmla="*/ 2166645 h 83"/>
                <a:gd name="T80" fmla="*/ 33921727 w 167"/>
                <a:gd name="T81" fmla="*/ 860131 h 83"/>
                <a:gd name="T82" fmla="*/ 33313490 w 167"/>
                <a:gd name="T83" fmla="*/ 4340044 h 83"/>
                <a:gd name="T84" fmla="*/ 34529922 w 167"/>
                <a:gd name="T85" fmla="*/ 2619614 h 83"/>
                <a:gd name="T86" fmla="*/ 30521486 w 167"/>
                <a:gd name="T87" fmla="*/ 2619614 h 83"/>
                <a:gd name="T88" fmla="*/ 32096833 w 167"/>
                <a:gd name="T89" fmla="*/ 1306514 h 83"/>
                <a:gd name="T90" fmla="*/ 26821074 w 167"/>
                <a:gd name="T91" fmla="*/ 12834240 h 83"/>
                <a:gd name="T92" fmla="*/ 26521159 w 167"/>
                <a:gd name="T93" fmla="*/ 11333147 h 83"/>
                <a:gd name="T94" fmla="*/ 24694939 w 167"/>
                <a:gd name="T95" fmla="*/ 11973912 h 83"/>
                <a:gd name="T96" fmla="*/ 24694939 w 167"/>
                <a:gd name="T97" fmla="*/ 10660806 h 83"/>
                <a:gd name="T98" fmla="*/ 27786894 w 167"/>
                <a:gd name="T99" fmla="*/ 10433754 h 83"/>
                <a:gd name="T100" fmla="*/ 29004878 w 167"/>
                <a:gd name="T101" fmla="*/ 8713527 h 83"/>
                <a:gd name="T102" fmla="*/ 25912922 w 167"/>
                <a:gd name="T103" fmla="*/ 9573623 h 83"/>
                <a:gd name="T104" fmla="*/ 27129354 w 167"/>
                <a:gd name="T105" fmla="*/ 7820923 h 83"/>
                <a:gd name="T106" fmla="*/ 13585849 w 167"/>
                <a:gd name="T107" fmla="*/ 5239200 h 83"/>
                <a:gd name="T108" fmla="*/ 13285897 w 167"/>
                <a:gd name="T109" fmla="*/ 4340044 h 83"/>
                <a:gd name="T110" fmla="*/ 12018568 w 167"/>
                <a:gd name="T111" fmla="*/ 4567096 h 83"/>
                <a:gd name="T112" fmla="*/ 12318744 w 167"/>
                <a:gd name="T113" fmla="*/ 5427227 h 83"/>
                <a:gd name="T114" fmla="*/ 13585849 w 167"/>
                <a:gd name="T115" fmla="*/ 5239200 h 83"/>
                <a:gd name="T116" fmla="*/ 4308613 w 167"/>
                <a:gd name="T117" fmla="*/ 2393696 h 83"/>
                <a:gd name="T118" fmla="*/ 8318418 w 167"/>
                <a:gd name="T119" fmla="*/ 3926128 h 83"/>
                <a:gd name="T120" fmla="*/ 15110785 w 167"/>
                <a:gd name="T121" fmla="*/ 5239200 h 83"/>
                <a:gd name="T122" fmla="*/ 23429167 w 167"/>
                <a:gd name="T123" fmla="*/ 3027909 h 8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7"/>
                <a:gd name="T187" fmla="*/ 0 h 83"/>
                <a:gd name="T188" fmla="*/ 167 w 167"/>
                <a:gd name="T189" fmla="*/ 83 h 8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7" h="83">
                  <a:moveTo>
                    <a:pt x="167" y="65"/>
                  </a:moveTo>
                  <a:lnTo>
                    <a:pt x="114" y="25"/>
                  </a:lnTo>
                  <a:lnTo>
                    <a:pt x="120" y="17"/>
                  </a:lnTo>
                  <a:lnTo>
                    <a:pt x="131" y="15"/>
                  </a:lnTo>
                  <a:lnTo>
                    <a:pt x="112" y="0"/>
                  </a:lnTo>
                  <a:lnTo>
                    <a:pt x="101" y="0"/>
                  </a:lnTo>
                  <a:lnTo>
                    <a:pt x="92" y="11"/>
                  </a:lnTo>
                  <a:cubicBezTo>
                    <a:pt x="92" y="11"/>
                    <a:pt x="80" y="4"/>
                    <a:pt x="71" y="6"/>
                  </a:cubicBezTo>
                  <a:cubicBezTo>
                    <a:pt x="62" y="9"/>
                    <a:pt x="53" y="16"/>
                    <a:pt x="47" y="16"/>
                  </a:cubicBezTo>
                  <a:cubicBezTo>
                    <a:pt x="42" y="15"/>
                    <a:pt x="0" y="5"/>
                    <a:pt x="0" y="5"/>
                  </a:cubicBezTo>
                  <a:lnTo>
                    <a:pt x="35" y="29"/>
                  </a:lnTo>
                  <a:cubicBezTo>
                    <a:pt x="40" y="31"/>
                    <a:pt x="45" y="32"/>
                    <a:pt x="49" y="31"/>
                  </a:cubicBezTo>
                  <a:cubicBezTo>
                    <a:pt x="55" y="29"/>
                    <a:pt x="66" y="25"/>
                    <a:pt x="69" y="26"/>
                  </a:cubicBezTo>
                  <a:cubicBezTo>
                    <a:pt x="73" y="27"/>
                    <a:pt x="82" y="32"/>
                    <a:pt x="82" y="32"/>
                  </a:cubicBezTo>
                  <a:lnTo>
                    <a:pt x="75" y="44"/>
                  </a:lnTo>
                  <a:lnTo>
                    <a:pt x="77" y="56"/>
                  </a:lnTo>
                  <a:lnTo>
                    <a:pt x="93" y="68"/>
                  </a:lnTo>
                  <a:lnTo>
                    <a:pt x="93" y="54"/>
                  </a:lnTo>
                  <a:lnTo>
                    <a:pt x="100" y="43"/>
                  </a:lnTo>
                  <a:lnTo>
                    <a:pt x="143" y="83"/>
                  </a:lnTo>
                  <a:lnTo>
                    <a:pt x="167" y="65"/>
                  </a:lnTo>
                  <a:close/>
                  <a:moveTo>
                    <a:pt x="159" y="63"/>
                  </a:moveTo>
                  <a:lnTo>
                    <a:pt x="142" y="75"/>
                  </a:lnTo>
                  <a:moveTo>
                    <a:pt x="150" y="61"/>
                  </a:moveTo>
                  <a:lnTo>
                    <a:pt x="122" y="43"/>
                  </a:lnTo>
                  <a:moveTo>
                    <a:pt x="145" y="66"/>
                  </a:moveTo>
                  <a:lnTo>
                    <a:pt x="120" y="45"/>
                  </a:lnTo>
                  <a:moveTo>
                    <a:pt x="138" y="71"/>
                  </a:moveTo>
                  <a:lnTo>
                    <a:pt x="118" y="48"/>
                  </a:lnTo>
                  <a:moveTo>
                    <a:pt x="110" y="31"/>
                  </a:moveTo>
                  <a:lnTo>
                    <a:pt x="87" y="18"/>
                  </a:lnTo>
                  <a:moveTo>
                    <a:pt x="104" y="35"/>
                  </a:moveTo>
                  <a:lnTo>
                    <a:pt x="84" y="22"/>
                  </a:lnTo>
                  <a:moveTo>
                    <a:pt x="101" y="39"/>
                  </a:moveTo>
                  <a:lnTo>
                    <a:pt x="83" y="25"/>
                  </a:lnTo>
                  <a:moveTo>
                    <a:pt x="71" y="20"/>
                  </a:moveTo>
                  <a:lnTo>
                    <a:pt x="49" y="24"/>
                  </a:lnTo>
                  <a:moveTo>
                    <a:pt x="30" y="16"/>
                  </a:moveTo>
                  <a:lnTo>
                    <a:pt x="14" y="11"/>
                  </a:lnTo>
                  <a:moveTo>
                    <a:pt x="118" y="10"/>
                  </a:moveTo>
                  <a:lnTo>
                    <a:pt x="110" y="4"/>
                  </a:lnTo>
                  <a:moveTo>
                    <a:pt x="108" y="20"/>
                  </a:moveTo>
                  <a:lnTo>
                    <a:pt x="112" y="12"/>
                  </a:lnTo>
                  <a:moveTo>
                    <a:pt x="99" y="12"/>
                  </a:moveTo>
                  <a:lnTo>
                    <a:pt x="104" y="6"/>
                  </a:lnTo>
                  <a:moveTo>
                    <a:pt x="87" y="59"/>
                  </a:moveTo>
                  <a:lnTo>
                    <a:pt x="86" y="52"/>
                  </a:lnTo>
                  <a:moveTo>
                    <a:pt x="80" y="55"/>
                  </a:moveTo>
                  <a:lnTo>
                    <a:pt x="80" y="49"/>
                  </a:lnTo>
                  <a:moveTo>
                    <a:pt x="90" y="48"/>
                  </a:moveTo>
                  <a:lnTo>
                    <a:pt x="94" y="40"/>
                  </a:lnTo>
                  <a:moveTo>
                    <a:pt x="84" y="44"/>
                  </a:moveTo>
                  <a:lnTo>
                    <a:pt x="88" y="36"/>
                  </a:lnTo>
                  <a:moveTo>
                    <a:pt x="44" y="24"/>
                  </a:moveTo>
                  <a:cubicBezTo>
                    <a:pt x="45" y="23"/>
                    <a:pt x="44" y="21"/>
                    <a:pt x="43" y="20"/>
                  </a:cubicBezTo>
                  <a:cubicBezTo>
                    <a:pt x="41" y="20"/>
                    <a:pt x="40" y="20"/>
                    <a:pt x="39" y="21"/>
                  </a:cubicBezTo>
                  <a:cubicBezTo>
                    <a:pt x="38" y="23"/>
                    <a:pt x="39" y="24"/>
                    <a:pt x="40" y="25"/>
                  </a:cubicBezTo>
                  <a:cubicBezTo>
                    <a:pt x="41" y="26"/>
                    <a:pt x="43" y="26"/>
                    <a:pt x="44" y="24"/>
                  </a:cubicBezTo>
                  <a:close/>
                  <a:moveTo>
                    <a:pt x="14" y="11"/>
                  </a:moveTo>
                  <a:lnTo>
                    <a:pt x="27" y="18"/>
                  </a:lnTo>
                  <a:moveTo>
                    <a:pt x="49" y="24"/>
                  </a:moveTo>
                  <a:lnTo>
                    <a:pt x="76" y="14"/>
                  </a:lnTo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6" name="Freeform 33"/>
            <p:cNvSpPr>
              <a:spLocks noEditPoints="1"/>
            </p:cNvSpPr>
            <p:nvPr/>
          </p:nvSpPr>
          <p:spPr bwMode="auto">
            <a:xfrm>
              <a:off x="967" y="469"/>
              <a:ext cx="3539" cy="3383"/>
            </a:xfrm>
            <a:custGeom>
              <a:avLst/>
              <a:gdLst>
                <a:gd name="T0" fmla="*/ 0 w 582"/>
                <a:gd name="T1" fmla="*/ 65223380 h 582"/>
                <a:gd name="T2" fmla="*/ 607066 w 582"/>
                <a:gd name="T3" fmla="*/ 65223380 h 582"/>
                <a:gd name="T4" fmla="*/ 0 w 582"/>
                <a:gd name="T5" fmla="*/ 65223380 h 582"/>
                <a:gd name="T6" fmla="*/ 26745111 w 582"/>
                <a:gd name="T7" fmla="*/ 19515678 h 582"/>
                <a:gd name="T8" fmla="*/ 0 w 582"/>
                <a:gd name="T9" fmla="*/ 65223380 h 582"/>
                <a:gd name="T10" fmla="*/ 89478720 w 582"/>
                <a:gd name="T11" fmla="*/ 0 h 582"/>
                <a:gd name="T12" fmla="*/ 26745111 w 582"/>
                <a:gd name="T13" fmla="*/ 19515678 h 582"/>
                <a:gd name="T14" fmla="*/ 89478720 w 582"/>
                <a:gd name="T15" fmla="*/ 0 h 582"/>
                <a:gd name="T16" fmla="*/ 89478720 w 582"/>
                <a:gd name="T17" fmla="*/ 464680 h 582"/>
                <a:gd name="T18" fmla="*/ 89478720 w 582"/>
                <a:gd name="T19" fmla="*/ 0 h 582"/>
                <a:gd name="T20" fmla="*/ 89478720 w 582"/>
                <a:gd name="T21" fmla="*/ 0 h 582"/>
                <a:gd name="T22" fmla="*/ 89478720 w 582"/>
                <a:gd name="T23" fmla="*/ 464680 h 582"/>
                <a:gd name="T24" fmla="*/ 89478720 w 582"/>
                <a:gd name="T25" fmla="*/ 0 h 582"/>
                <a:gd name="T26" fmla="*/ 152213916 w 582"/>
                <a:gd name="T27" fmla="*/ 19515678 h 582"/>
                <a:gd name="T28" fmla="*/ 89478720 w 582"/>
                <a:gd name="T29" fmla="*/ 0 h 582"/>
                <a:gd name="T30" fmla="*/ 178957434 w 582"/>
                <a:gd name="T31" fmla="*/ 65223380 h 582"/>
                <a:gd name="T32" fmla="*/ 152213916 w 582"/>
                <a:gd name="T33" fmla="*/ 19515678 h 582"/>
                <a:gd name="T34" fmla="*/ 178957434 w 582"/>
                <a:gd name="T35" fmla="*/ 65223380 h 582"/>
                <a:gd name="T36" fmla="*/ 178350593 w 582"/>
                <a:gd name="T37" fmla="*/ 65223380 h 582"/>
                <a:gd name="T38" fmla="*/ 178957434 w 582"/>
                <a:gd name="T39" fmla="*/ 65223380 h 582"/>
                <a:gd name="T40" fmla="*/ 178957434 w 582"/>
                <a:gd name="T41" fmla="*/ 65223380 h 582"/>
                <a:gd name="T42" fmla="*/ 178350593 w 582"/>
                <a:gd name="T43" fmla="*/ 65223380 h 582"/>
                <a:gd name="T44" fmla="*/ 178957434 w 582"/>
                <a:gd name="T45" fmla="*/ 65223380 h 582"/>
                <a:gd name="T46" fmla="*/ 152213916 w 582"/>
                <a:gd name="T47" fmla="*/ 110930878 h 582"/>
                <a:gd name="T48" fmla="*/ 178957434 w 582"/>
                <a:gd name="T49" fmla="*/ 65223380 h 582"/>
                <a:gd name="T50" fmla="*/ 89478720 w 582"/>
                <a:gd name="T51" fmla="*/ 130453624 h 582"/>
                <a:gd name="T52" fmla="*/ 152213916 w 582"/>
                <a:gd name="T53" fmla="*/ 110930878 h 582"/>
                <a:gd name="T54" fmla="*/ 89478720 w 582"/>
                <a:gd name="T55" fmla="*/ 130453624 h 582"/>
                <a:gd name="T56" fmla="*/ 89478720 w 582"/>
                <a:gd name="T57" fmla="*/ 129988938 h 582"/>
                <a:gd name="T58" fmla="*/ 89478720 w 582"/>
                <a:gd name="T59" fmla="*/ 130453624 h 582"/>
                <a:gd name="T60" fmla="*/ 89478720 w 582"/>
                <a:gd name="T61" fmla="*/ 130453624 h 582"/>
                <a:gd name="T62" fmla="*/ 89478720 w 582"/>
                <a:gd name="T63" fmla="*/ 129988938 h 582"/>
                <a:gd name="T64" fmla="*/ 89478720 w 582"/>
                <a:gd name="T65" fmla="*/ 130453624 h 582"/>
                <a:gd name="T66" fmla="*/ 26745111 w 582"/>
                <a:gd name="T67" fmla="*/ 110930878 h 582"/>
                <a:gd name="T68" fmla="*/ 89478720 w 582"/>
                <a:gd name="T69" fmla="*/ 130453624 h 582"/>
                <a:gd name="T70" fmla="*/ 0 w 582"/>
                <a:gd name="T71" fmla="*/ 65223380 h 582"/>
                <a:gd name="T72" fmla="*/ 26745111 w 582"/>
                <a:gd name="T73" fmla="*/ 110930878 h 582"/>
                <a:gd name="T74" fmla="*/ 0 w 582"/>
                <a:gd name="T75" fmla="*/ 65223380 h 582"/>
                <a:gd name="T76" fmla="*/ 607066 w 582"/>
                <a:gd name="T77" fmla="*/ 65223380 h 582"/>
                <a:gd name="T78" fmla="*/ 0 w 582"/>
                <a:gd name="T79" fmla="*/ 65223380 h 58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582"/>
                <a:gd name="T121" fmla="*/ 0 h 582"/>
                <a:gd name="T122" fmla="*/ 582 w 582"/>
                <a:gd name="T123" fmla="*/ 582 h 58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582" h="582">
                  <a:moveTo>
                    <a:pt x="0" y="291"/>
                  </a:moveTo>
                  <a:lnTo>
                    <a:pt x="0" y="291"/>
                  </a:lnTo>
                  <a:lnTo>
                    <a:pt x="2" y="291"/>
                  </a:lnTo>
                  <a:lnTo>
                    <a:pt x="0" y="291"/>
                  </a:lnTo>
                  <a:close/>
                  <a:moveTo>
                    <a:pt x="0" y="291"/>
                  </a:moveTo>
                  <a:cubicBezTo>
                    <a:pt x="0" y="211"/>
                    <a:pt x="33" y="138"/>
                    <a:pt x="86" y="86"/>
                  </a:cubicBezTo>
                  <a:lnTo>
                    <a:pt x="87" y="87"/>
                  </a:lnTo>
                  <a:cubicBezTo>
                    <a:pt x="35" y="139"/>
                    <a:pt x="2" y="212"/>
                    <a:pt x="2" y="291"/>
                  </a:cubicBezTo>
                  <a:lnTo>
                    <a:pt x="0" y="291"/>
                  </a:lnTo>
                  <a:close/>
                  <a:moveTo>
                    <a:pt x="86" y="86"/>
                  </a:moveTo>
                  <a:cubicBezTo>
                    <a:pt x="138" y="33"/>
                    <a:pt x="211" y="0"/>
                    <a:pt x="291" y="0"/>
                  </a:cubicBezTo>
                  <a:lnTo>
                    <a:pt x="291" y="2"/>
                  </a:lnTo>
                  <a:cubicBezTo>
                    <a:pt x="212" y="2"/>
                    <a:pt x="139" y="35"/>
                    <a:pt x="87" y="87"/>
                  </a:cubicBezTo>
                  <a:lnTo>
                    <a:pt x="86" y="86"/>
                  </a:lnTo>
                  <a:close/>
                  <a:moveTo>
                    <a:pt x="291" y="0"/>
                  </a:moveTo>
                  <a:lnTo>
                    <a:pt x="291" y="0"/>
                  </a:lnTo>
                  <a:lnTo>
                    <a:pt x="291" y="2"/>
                  </a:lnTo>
                  <a:lnTo>
                    <a:pt x="291" y="0"/>
                  </a:lnTo>
                  <a:close/>
                  <a:moveTo>
                    <a:pt x="291" y="0"/>
                  </a:moveTo>
                  <a:lnTo>
                    <a:pt x="291" y="0"/>
                  </a:lnTo>
                  <a:lnTo>
                    <a:pt x="291" y="2"/>
                  </a:lnTo>
                  <a:lnTo>
                    <a:pt x="291" y="0"/>
                  </a:lnTo>
                  <a:close/>
                  <a:moveTo>
                    <a:pt x="291" y="0"/>
                  </a:moveTo>
                  <a:cubicBezTo>
                    <a:pt x="371" y="0"/>
                    <a:pt x="444" y="33"/>
                    <a:pt x="496" y="86"/>
                  </a:cubicBezTo>
                  <a:lnTo>
                    <a:pt x="495" y="87"/>
                  </a:lnTo>
                  <a:cubicBezTo>
                    <a:pt x="443" y="35"/>
                    <a:pt x="370" y="2"/>
                    <a:pt x="291" y="2"/>
                  </a:cubicBezTo>
                  <a:lnTo>
                    <a:pt x="291" y="0"/>
                  </a:lnTo>
                  <a:close/>
                  <a:moveTo>
                    <a:pt x="496" y="86"/>
                  </a:moveTo>
                  <a:cubicBezTo>
                    <a:pt x="549" y="138"/>
                    <a:pt x="582" y="211"/>
                    <a:pt x="582" y="291"/>
                  </a:cubicBezTo>
                  <a:lnTo>
                    <a:pt x="580" y="291"/>
                  </a:lnTo>
                  <a:cubicBezTo>
                    <a:pt x="580" y="212"/>
                    <a:pt x="547" y="139"/>
                    <a:pt x="495" y="87"/>
                  </a:cubicBezTo>
                  <a:lnTo>
                    <a:pt x="496" y="86"/>
                  </a:lnTo>
                  <a:close/>
                  <a:moveTo>
                    <a:pt x="582" y="291"/>
                  </a:moveTo>
                  <a:lnTo>
                    <a:pt x="582" y="291"/>
                  </a:lnTo>
                  <a:lnTo>
                    <a:pt x="580" y="291"/>
                  </a:lnTo>
                  <a:lnTo>
                    <a:pt x="582" y="291"/>
                  </a:lnTo>
                  <a:close/>
                  <a:moveTo>
                    <a:pt x="582" y="291"/>
                  </a:moveTo>
                  <a:lnTo>
                    <a:pt x="582" y="291"/>
                  </a:lnTo>
                  <a:lnTo>
                    <a:pt x="580" y="291"/>
                  </a:lnTo>
                  <a:lnTo>
                    <a:pt x="582" y="291"/>
                  </a:lnTo>
                  <a:close/>
                  <a:moveTo>
                    <a:pt x="582" y="291"/>
                  </a:moveTo>
                  <a:cubicBezTo>
                    <a:pt x="582" y="371"/>
                    <a:pt x="549" y="444"/>
                    <a:pt x="496" y="496"/>
                  </a:cubicBezTo>
                  <a:lnTo>
                    <a:pt x="495" y="495"/>
                  </a:lnTo>
                  <a:cubicBezTo>
                    <a:pt x="547" y="443"/>
                    <a:pt x="580" y="370"/>
                    <a:pt x="580" y="291"/>
                  </a:cubicBezTo>
                  <a:lnTo>
                    <a:pt x="582" y="291"/>
                  </a:lnTo>
                  <a:close/>
                  <a:moveTo>
                    <a:pt x="496" y="496"/>
                  </a:moveTo>
                  <a:cubicBezTo>
                    <a:pt x="444" y="549"/>
                    <a:pt x="371" y="582"/>
                    <a:pt x="291" y="582"/>
                  </a:cubicBezTo>
                  <a:lnTo>
                    <a:pt x="291" y="580"/>
                  </a:lnTo>
                  <a:cubicBezTo>
                    <a:pt x="370" y="580"/>
                    <a:pt x="443" y="547"/>
                    <a:pt x="495" y="495"/>
                  </a:cubicBezTo>
                  <a:lnTo>
                    <a:pt x="496" y="496"/>
                  </a:lnTo>
                  <a:close/>
                  <a:moveTo>
                    <a:pt x="291" y="582"/>
                  </a:moveTo>
                  <a:lnTo>
                    <a:pt x="291" y="582"/>
                  </a:lnTo>
                  <a:lnTo>
                    <a:pt x="291" y="580"/>
                  </a:lnTo>
                  <a:lnTo>
                    <a:pt x="291" y="582"/>
                  </a:lnTo>
                  <a:close/>
                  <a:moveTo>
                    <a:pt x="291" y="582"/>
                  </a:moveTo>
                  <a:lnTo>
                    <a:pt x="291" y="582"/>
                  </a:lnTo>
                  <a:lnTo>
                    <a:pt x="291" y="580"/>
                  </a:lnTo>
                  <a:lnTo>
                    <a:pt x="291" y="582"/>
                  </a:lnTo>
                  <a:close/>
                  <a:moveTo>
                    <a:pt x="291" y="582"/>
                  </a:moveTo>
                  <a:cubicBezTo>
                    <a:pt x="211" y="582"/>
                    <a:pt x="138" y="549"/>
                    <a:pt x="86" y="496"/>
                  </a:cubicBezTo>
                  <a:lnTo>
                    <a:pt x="87" y="495"/>
                  </a:lnTo>
                  <a:cubicBezTo>
                    <a:pt x="139" y="547"/>
                    <a:pt x="212" y="580"/>
                    <a:pt x="291" y="580"/>
                  </a:cubicBezTo>
                  <a:lnTo>
                    <a:pt x="291" y="582"/>
                  </a:lnTo>
                  <a:close/>
                  <a:moveTo>
                    <a:pt x="86" y="496"/>
                  </a:moveTo>
                  <a:cubicBezTo>
                    <a:pt x="33" y="444"/>
                    <a:pt x="0" y="371"/>
                    <a:pt x="0" y="291"/>
                  </a:cubicBezTo>
                  <a:lnTo>
                    <a:pt x="2" y="291"/>
                  </a:lnTo>
                  <a:cubicBezTo>
                    <a:pt x="2" y="370"/>
                    <a:pt x="35" y="443"/>
                    <a:pt x="87" y="495"/>
                  </a:cubicBezTo>
                  <a:lnTo>
                    <a:pt x="86" y="496"/>
                  </a:lnTo>
                  <a:close/>
                  <a:moveTo>
                    <a:pt x="0" y="291"/>
                  </a:moveTo>
                  <a:lnTo>
                    <a:pt x="0" y="291"/>
                  </a:lnTo>
                  <a:lnTo>
                    <a:pt x="2" y="291"/>
                  </a:lnTo>
                  <a:lnTo>
                    <a:pt x="0" y="291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7" name="Freeform 34"/>
            <p:cNvSpPr>
              <a:spLocks noEditPoints="1"/>
            </p:cNvSpPr>
            <p:nvPr/>
          </p:nvSpPr>
          <p:spPr bwMode="auto">
            <a:xfrm>
              <a:off x="813" y="322"/>
              <a:ext cx="3846" cy="3677"/>
            </a:xfrm>
            <a:custGeom>
              <a:avLst/>
              <a:gdLst>
                <a:gd name="T0" fmla="*/ 82830815 w 632"/>
                <a:gd name="T1" fmla="*/ 893697 h 632"/>
                <a:gd name="T2" fmla="*/ 72933219 w 632"/>
                <a:gd name="T3" fmla="*/ 2246868 h 632"/>
                <a:gd name="T4" fmla="*/ 63026179 w 632"/>
                <a:gd name="T5" fmla="*/ 4733218 h 632"/>
                <a:gd name="T6" fmla="*/ 53780097 w 632"/>
                <a:gd name="T7" fmla="*/ 7679013 h 632"/>
                <a:gd name="T8" fmla="*/ 44791837 w 632"/>
                <a:gd name="T9" fmla="*/ 11286121 h 632"/>
                <a:gd name="T10" fmla="*/ 36461869 w 632"/>
                <a:gd name="T11" fmla="*/ 15785576 h 632"/>
                <a:gd name="T12" fmla="*/ 29050682 w 632"/>
                <a:gd name="T13" fmla="*/ 20752557 h 632"/>
                <a:gd name="T14" fmla="*/ 21941272 w 632"/>
                <a:gd name="T15" fmla="*/ 26139008 h 632"/>
                <a:gd name="T16" fmla="*/ 16048342 w 632"/>
                <a:gd name="T17" fmla="*/ 32231081 h 632"/>
                <a:gd name="T18" fmla="*/ 10816376 w 632"/>
                <a:gd name="T19" fmla="*/ 38551408 h 632"/>
                <a:gd name="T20" fmla="*/ 6802260 w 632"/>
                <a:gd name="T21" fmla="*/ 45297725 h 632"/>
                <a:gd name="T22" fmla="*/ 3405189 w 632"/>
                <a:gd name="T23" fmla="*/ 52517468 h 632"/>
                <a:gd name="T24" fmla="*/ 1217855 w 632"/>
                <a:gd name="T25" fmla="*/ 59770310 h 632"/>
                <a:gd name="T26" fmla="*/ 308520 w 632"/>
                <a:gd name="T27" fmla="*/ 67175578 h 632"/>
                <a:gd name="T28" fmla="*/ 0 w 632"/>
                <a:gd name="T29" fmla="*/ 74622010 h 632"/>
                <a:gd name="T30" fmla="*/ 1217855 w 632"/>
                <a:gd name="T31" fmla="*/ 82068610 h 632"/>
                <a:gd name="T32" fmla="*/ 3096669 w 632"/>
                <a:gd name="T33" fmla="*/ 89281278 h 632"/>
                <a:gd name="T34" fmla="*/ 6501852 w 632"/>
                <a:gd name="T35" fmla="*/ 96494144 h 632"/>
                <a:gd name="T36" fmla="*/ 10515968 w 632"/>
                <a:gd name="T37" fmla="*/ 103247338 h 632"/>
                <a:gd name="T38" fmla="*/ 15439414 w 632"/>
                <a:gd name="T39" fmla="*/ 109800241 h 632"/>
                <a:gd name="T40" fmla="*/ 21631383 w 632"/>
                <a:gd name="T41" fmla="*/ 115886630 h 632"/>
                <a:gd name="T42" fmla="*/ 28441754 w 632"/>
                <a:gd name="T43" fmla="*/ 121318775 h 632"/>
                <a:gd name="T44" fmla="*/ 35852941 w 632"/>
                <a:gd name="T45" fmla="*/ 126479544 h 632"/>
                <a:gd name="T46" fmla="*/ 44181576 w 632"/>
                <a:gd name="T47" fmla="*/ 130778474 h 632"/>
                <a:gd name="T48" fmla="*/ 52869428 w 632"/>
                <a:gd name="T49" fmla="*/ 134617995 h 632"/>
                <a:gd name="T50" fmla="*/ 62108738 w 632"/>
                <a:gd name="T51" fmla="*/ 137531902 h 632"/>
                <a:gd name="T52" fmla="*/ 72014439 w 632"/>
                <a:gd name="T53" fmla="*/ 140011351 h 632"/>
                <a:gd name="T54" fmla="*/ 81921480 w 632"/>
                <a:gd name="T55" fmla="*/ 141605156 h 632"/>
                <a:gd name="T56" fmla="*/ 92078230 w 632"/>
                <a:gd name="T57" fmla="*/ 142265091 h 632"/>
                <a:gd name="T58" fmla="*/ 102284309 w 632"/>
                <a:gd name="T59" fmla="*/ 142491983 h 632"/>
                <a:gd name="T60" fmla="*/ 112491757 w 632"/>
                <a:gd name="T61" fmla="*/ 141605156 h 632"/>
                <a:gd name="T62" fmla="*/ 122397465 w 632"/>
                <a:gd name="T63" fmla="*/ 140245114 h 632"/>
                <a:gd name="T64" fmla="*/ 132304506 w 632"/>
                <a:gd name="T65" fmla="*/ 137765670 h 632"/>
                <a:gd name="T66" fmla="*/ 141542214 w 632"/>
                <a:gd name="T67" fmla="*/ 134818689 h 632"/>
                <a:gd name="T68" fmla="*/ 150530480 w 632"/>
                <a:gd name="T69" fmla="*/ 131205862 h 632"/>
                <a:gd name="T70" fmla="*/ 158859115 w 632"/>
                <a:gd name="T71" fmla="*/ 126712125 h 632"/>
                <a:gd name="T72" fmla="*/ 166278633 w 632"/>
                <a:gd name="T73" fmla="*/ 121746325 h 632"/>
                <a:gd name="T74" fmla="*/ 173389419 w 632"/>
                <a:gd name="T75" fmla="*/ 116352975 h 632"/>
                <a:gd name="T76" fmla="*/ 179281010 w 632"/>
                <a:gd name="T77" fmla="*/ 110266621 h 632"/>
                <a:gd name="T78" fmla="*/ 184505978 w 632"/>
                <a:gd name="T79" fmla="*/ 103940575 h 632"/>
                <a:gd name="T80" fmla="*/ 188520094 w 632"/>
                <a:gd name="T81" fmla="*/ 96960489 h 632"/>
                <a:gd name="T82" fmla="*/ 191925277 w 632"/>
                <a:gd name="T83" fmla="*/ 89981386 h 632"/>
                <a:gd name="T84" fmla="*/ 194111496 w 632"/>
                <a:gd name="T85" fmla="*/ 82728544 h 632"/>
                <a:gd name="T86" fmla="*/ 195021946 w 632"/>
                <a:gd name="T87" fmla="*/ 75322123 h 632"/>
                <a:gd name="T88" fmla="*/ 195330685 w 632"/>
                <a:gd name="T89" fmla="*/ 67875692 h 632"/>
                <a:gd name="T90" fmla="*/ 194111496 w 632"/>
                <a:gd name="T91" fmla="*/ 60430244 h 632"/>
                <a:gd name="T92" fmla="*/ 192225685 w 632"/>
                <a:gd name="T93" fmla="*/ 53210705 h 632"/>
                <a:gd name="T94" fmla="*/ 188828833 w 632"/>
                <a:gd name="T95" fmla="*/ 45996652 h 632"/>
                <a:gd name="T96" fmla="*/ 184814497 w 632"/>
                <a:gd name="T97" fmla="*/ 39251515 h 632"/>
                <a:gd name="T98" fmla="*/ 179891270 w 632"/>
                <a:gd name="T99" fmla="*/ 32697426 h 632"/>
                <a:gd name="T100" fmla="*/ 173689602 w 632"/>
                <a:gd name="T101" fmla="*/ 26605352 h 632"/>
                <a:gd name="T102" fmla="*/ 166888894 w 632"/>
                <a:gd name="T103" fmla="*/ 21178927 h 632"/>
                <a:gd name="T104" fmla="*/ 159469376 w 632"/>
                <a:gd name="T105" fmla="*/ 16019339 h 632"/>
                <a:gd name="T106" fmla="*/ 151139402 w 632"/>
                <a:gd name="T107" fmla="*/ 11712286 h 632"/>
                <a:gd name="T108" fmla="*/ 142461256 w 632"/>
                <a:gd name="T109" fmla="*/ 7872800 h 632"/>
                <a:gd name="T110" fmla="*/ 132913433 w 632"/>
                <a:gd name="T111" fmla="*/ 4965800 h 632"/>
                <a:gd name="T112" fmla="*/ 123306582 w 632"/>
                <a:gd name="T113" fmla="*/ 2479444 h 632"/>
                <a:gd name="T114" fmla="*/ 113409205 w 632"/>
                <a:gd name="T115" fmla="*/ 893697 h 632"/>
                <a:gd name="T116" fmla="*/ 103252454 w 632"/>
                <a:gd name="T117" fmla="*/ 233763 h 632"/>
                <a:gd name="T118" fmla="*/ 93046375 w 632"/>
                <a:gd name="T119" fmla="*/ 0 h 63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32"/>
                <a:gd name="T181" fmla="*/ 0 h 632"/>
                <a:gd name="T182" fmla="*/ 632 w 632"/>
                <a:gd name="T183" fmla="*/ 632 h 63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32" h="632">
                  <a:moveTo>
                    <a:pt x="284" y="2"/>
                  </a:moveTo>
                  <a:lnTo>
                    <a:pt x="295" y="21"/>
                  </a:lnTo>
                  <a:lnTo>
                    <a:pt x="302" y="0"/>
                  </a:lnTo>
                  <a:lnTo>
                    <a:pt x="293" y="1"/>
                  </a:lnTo>
                  <a:lnTo>
                    <a:pt x="284" y="2"/>
                  </a:lnTo>
                  <a:close/>
                  <a:moveTo>
                    <a:pt x="268" y="4"/>
                  </a:moveTo>
                  <a:lnTo>
                    <a:pt x="280" y="23"/>
                  </a:lnTo>
                  <a:lnTo>
                    <a:pt x="285" y="2"/>
                  </a:lnTo>
                  <a:lnTo>
                    <a:pt x="277" y="2"/>
                  </a:lnTo>
                  <a:lnTo>
                    <a:pt x="268" y="4"/>
                  </a:lnTo>
                  <a:close/>
                  <a:moveTo>
                    <a:pt x="252" y="7"/>
                  </a:moveTo>
                  <a:lnTo>
                    <a:pt x="264" y="25"/>
                  </a:lnTo>
                  <a:lnTo>
                    <a:pt x="269" y="4"/>
                  </a:lnTo>
                  <a:lnTo>
                    <a:pt x="261" y="5"/>
                  </a:lnTo>
                  <a:lnTo>
                    <a:pt x="252" y="7"/>
                  </a:lnTo>
                  <a:close/>
                  <a:moveTo>
                    <a:pt x="236" y="10"/>
                  </a:moveTo>
                  <a:lnTo>
                    <a:pt x="249" y="28"/>
                  </a:lnTo>
                  <a:lnTo>
                    <a:pt x="252" y="7"/>
                  </a:lnTo>
                  <a:lnTo>
                    <a:pt x="244" y="8"/>
                  </a:lnTo>
                  <a:lnTo>
                    <a:pt x="236" y="10"/>
                  </a:lnTo>
                  <a:close/>
                  <a:moveTo>
                    <a:pt x="220" y="15"/>
                  </a:moveTo>
                  <a:lnTo>
                    <a:pt x="234" y="32"/>
                  </a:lnTo>
                  <a:lnTo>
                    <a:pt x="236" y="10"/>
                  </a:lnTo>
                  <a:lnTo>
                    <a:pt x="228" y="12"/>
                  </a:lnTo>
                  <a:lnTo>
                    <a:pt x="220" y="15"/>
                  </a:lnTo>
                  <a:close/>
                  <a:moveTo>
                    <a:pt x="204" y="21"/>
                  </a:moveTo>
                  <a:lnTo>
                    <a:pt x="220" y="37"/>
                  </a:lnTo>
                  <a:lnTo>
                    <a:pt x="220" y="15"/>
                  </a:lnTo>
                  <a:lnTo>
                    <a:pt x="213" y="17"/>
                  </a:lnTo>
                  <a:lnTo>
                    <a:pt x="204" y="21"/>
                  </a:lnTo>
                  <a:close/>
                  <a:moveTo>
                    <a:pt x="189" y="27"/>
                  </a:moveTo>
                  <a:lnTo>
                    <a:pt x="205" y="42"/>
                  </a:lnTo>
                  <a:lnTo>
                    <a:pt x="205" y="20"/>
                  </a:lnTo>
                  <a:lnTo>
                    <a:pt x="197" y="23"/>
                  </a:lnTo>
                  <a:lnTo>
                    <a:pt x="189" y="27"/>
                  </a:lnTo>
                  <a:close/>
                  <a:moveTo>
                    <a:pt x="174" y="34"/>
                  </a:moveTo>
                  <a:lnTo>
                    <a:pt x="191" y="48"/>
                  </a:lnTo>
                  <a:lnTo>
                    <a:pt x="190" y="27"/>
                  </a:lnTo>
                  <a:lnTo>
                    <a:pt x="182" y="30"/>
                  </a:lnTo>
                  <a:lnTo>
                    <a:pt x="174" y="34"/>
                  </a:lnTo>
                  <a:close/>
                  <a:moveTo>
                    <a:pt x="159" y="42"/>
                  </a:moveTo>
                  <a:lnTo>
                    <a:pt x="177" y="55"/>
                  </a:lnTo>
                  <a:lnTo>
                    <a:pt x="175" y="34"/>
                  </a:lnTo>
                  <a:lnTo>
                    <a:pt x="167" y="37"/>
                  </a:lnTo>
                  <a:lnTo>
                    <a:pt x="159" y="42"/>
                  </a:lnTo>
                  <a:close/>
                  <a:moveTo>
                    <a:pt x="145" y="50"/>
                  </a:moveTo>
                  <a:lnTo>
                    <a:pt x="164" y="63"/>
                  </a:lnTo>
                  <a:lnTo>
                    <a:pt x="160" y="41"/>
                  </a:lnTo>
                  <a:lnTo>
                    <a:pt x="153" y="45"/>
                  </a:lnTo>
                  <a:lnTo>
                    <a:pt x="145" y="50"/>
                  </a:lnTo>
                  <a:close/>
                  <a:moveTo>
                    <a:pt x="131" y="60"/>
                  </a:moveTo>
                  <a:lnTo>
                    <a:pt x="151" y="71"/>
                  </a:lnTo>
                  <a:lnTo>
                    <a:pt x="146" y="50"/>
                  </a:lnTo>
                  <a:lnTo>
                    <a:pt x="139" y="54"/>
                  </a:lnTo>
                  <a:lnTo>
                    <a:pt x="131" y="60"/>
                  </a:lnTo>
                  <a:close/>
                  <a:moveTo>
                    <a:pt x="118" y="70"/>
                  </a:moveTo>
                  <a:lnTo>
                    <a:pt x="138" y="80"/>
                  </a:lnTo>
                  <a:lnTo>
                    <a:pt x="132" y="59"/>
                  </a:lnTo>
                  <a:lnTo>
                    <a:pt x="125" y="64"/>
                  </a:lnTo>
                  <a:lnTo>
                    <a:pt x="118" y="70"/>
                  </a:lnTo>
                  <a:close/>
                  <a:moveTo>
                    <a:pt x="106" y="80"/>
                  </a:moveTo>
                  <a:lnTo>
                    <a:pt x="126" y="90"/>
                  </a:lnTo>
                  <a:lnTo>
                    <a:pt x="119" y="69"/>
                  </a:lnTo>
                  <a:lnTo>
                    <a:pt x="112" y="74"/>
                  </a:lnTo>
                  <a:lnTo>
                    <a:pt x="106" y="80"/>
                  </a:lnTo>
                  <a:close/>
                  <a:moveTo>
                    <a:pt x="94" y="92"/>
                  </a:moveTo>
                  <a:lnTo>
                    <a:pt x="114" y="100"/>
                  </a:lnTo>
                  <a:lnTo>
                    <a:pt x="106" y="80"/>
                  </a:lnTo>
                  <a:lnTo>
                    <a:pt x="100" y="85"/>
                  </a:lnTo>
                  <a:lnTo>
                    <a:pt x="94" y="92"/>
                  </a:lnTo>
                  <a:close/>
                  <a:moveTo>
                    <a:pt x="82" y="104"/>
                  </a:moveTo>
                  <a:lnTo>
                    <a:pt x="103" y="111"/>
                  </a:lnTo>
                  <a:lnTo>
                    <a:pt x="94" y="91"/>
                  </a:lnTo>
                  <a:lnTo>
                    <a:pt x="88" y="97"/>
                  </a:lnTo>
                  <a:lnTo>
                    <a:pt x="82" y="104"/>
                  </a:lnTo>
                  <a:close/>
                  <a:moveTo>
                    <a:pt x="71" y="116"/>
                  </a:moveTo>
                  <a:lnTo>
                    <a:pt x="93" y="122"/>
                  </a:lnTo>
                  <a:lnTo>
                    <a:pt x="83" y="103"/>
                  </a:lnTo>
                  <a:lnTo>
                    <a:pt x="77" y="109"/>
                  </a:lnTo>
                  <a:lnTo>
                    <a:pt x="71" y="116"/>
                  </a:lnTo>
                  <a:close/>
                  <a:moveTo>
                    <a:pt x="61" y="129"/>
                  </a:moveTo>
                  <a:lnTo>
                    <a:pt x="83" y="134"/>
                  </a:lnTo>
                  <a:lnTo>
                    <a:pt x="72" y="116"/>
                  </a:lnTo>
                  <a:lnTo>
                    <a:pt x="67" y="122"/>
                  </a:lnTo>
                  <a:lnTo>
                    <a:pt x="61" y="129"/>
                  </a:lnTo>
                  <a:close/>
                  <a:moveTo>
                    <a:pt x="52" y="143"/>
                  </a:moveTo>
                  <a:lnTo>
                    <a:pt x="74" y="147"/>
                  </a:lnTo>
                  <a:lnTo>
                    <a:pt x="62" y="129"/>
                  </a:lnTo>
                  <a:lnTo>
                    <a:pt x="57" y="135"/>
                  </a:lnTo>
                  <a:lnTo>
                    <a:pt x="52" y="143"/>
                  </a:lnTo>
                  <a:close/>
                  <a:moveTo>
                    <a:pt x="43" y="157"/>
                  </a:moveTo>
                  <a:lnTo>
                    <a:pt x="65" y="160"/>
                  </a:lnTo>
                  <a:lnTo>
                    <a:pt x="52" y="142"/>
                  </a:lnTo>
                  <a:lnTo>
                    <a:pt x="48" y="149"/>
                  </a:lnTo>
                  <a:lnTo>
                    <a:pt x="43" y="157"/>
                  </a:lnTo>
                  <a:close/>
                  <a:moveTo>
                    <a:pt x="35" y="171"/>
                  </a:moveTo>
                  <a:lnTo>
                    <a:pt x="58" y="173"/>
                  </a:lnTo>
                  <a:lnTo>
                    <a:pt x="44" y="156"/>
                  </a:lnTo>
                  <a:lnTo>
                    <a:pt x="39" y="163"/>
                  </a:lnTo>
                  <a:lnTo>
                    <a:pt x="35" y="171"/>
                  </a:lnTo>
                  <a:close/>
                  <a:moveTo>
                    <a:pt x="28" y="186"/>
                  </a:moveTo>
                  <a:lnTo>
                    <a:pt x="50" y="187"/>
                  </a:lnTo>
                  <a:lnTo>
                    <a:pt x="36" y="171"/>
                  </a:lnTo>
                  <a:lnTo>
                    <a:pt x="32" y="178"/>
                  </a:lnTo>
                  <a:lnTo>
                    <a:pt x="28" y="186"/>
                  </a:lnTo>
                  <a:close/>
                  <a:moveTo>
                    <a:pt x="22" y="201"/>
                  </a:moveTo>
                  <a:lnTo>
                    <a:pt x="44" y="201"/>
                  </a:lnTo>
                  <a:lnTo>
                    <a:pt x="28" y="186"/>
                  </a:lnTo>
                  <a:lnTo>
                    <a:pt x="25" y="193"/>
                  </a:lnTo>
                  <a:lnTo>
                    <a:pt x="22" y="201"/>
                  </a:lnTo>
                  <a:close/>
                  <a:moveTo>
                    <a:pt x="16" y="217"/>
                  </a:moveTo>
                  <a:lnTo>
                    <a:pt x="38" y="215"/>
                  </a:lnTo>
                  <a:lnTo>
                    <a:pt x="22" y="201"/>
                  </a:lnTo>
                  <a:lnTo>
                    <a:pt x="19" y="208"/>
                  </a:lnTo>
                  <a:lnTo>
                    <a:pt x="16" y="217"/>
                  </a:lnTo>
                  <a:close/>
                  <a:moveTo>
                    <a:pt x="11" y="233"/>
                  </a:moveTo>
                  <a:lnTo>
                    <a:pt x="34" y="230"/>
                  </a:lnTo>
                  <a:lnTo>
                    <a:pt x="16" y="216"/>
                  </a:lnTo>
                  <a:lnTo>
                    <a:pt x="14" y="224"/>
                  </a:lnTo>
                  <a:lnTo>
                    <a:pt x="11" y="233"/>
                  </a:lnTo>
                  <a:close/>
                  <a:moveTo>
                    <a:pt x="7" y="249"/>
                  </a:moveTo>
                  <a:lnTo>
                    <a:pt x="29" y="245"/>
                  </a:lnTo>
                  <a:lnTo>
                    <a:pt x="11" y="232"/>
                  </a:lnTo>
                  <a:lnTo>
                    <a:pt x="9" y="240"/>
                  </a:lnTo>
                  <a:lnTo>
                    <a:pt x="7" y="249"/>
                  </a:lnTo>
                  <a:close/>
                  <a:moveTo>
                    <a:pt x="4" y="265"/>
                  </a:moveTo>
                  <a:lnTo>
                    <a:pt x="26" y="260"/>
                  </a:lnTo>
                  <a:lnTo>
                    <a:pt x="8" y="248"/>
                  </a:lnTo>
                  <a:lnTo>
                    <a:pt x="6" y="256"/>
                  </a:lnTo>
                  <a:lnTo>
                    <a:pt x="4" y="265"/>
                  </a:lnTo>
                  <a:close/>
                  <a:moveTo>
                    <a:pt x="2" y="282"/>
                  </a:moveTo>
                  <a:lnTo>
                    <a:pt x="24" y="275"/>
                  </a:lnTo>
                  <a:lnTo>
                    <a:pt x="4" y="264"/>
                  </a:lnTo>
                  <a:lnTo>
                    <a:pt x="3" y="273"/>
                  </a:lnTo>
                  <a:lnTo>
                    <a:pt x="2" y="282"/>
                  </a:lnTo>
                  <a:close/>
                  <a:moveTo>
                    <a:pt x="1" y="298"/>
                  </a:moveTo>
                  <a:lnTo>
                    <a:pt x="22" y="291"/>
                  </a:lnTo>
                  <a:lnTo>
                    <a:pt x="2" y="281"/>
                  </a:lnTo>
                  <a:lnTo>
                    <a:pt x="1" y="289"/>
                  </a:lnTo>
                  <a:lnTo>
                    <a:pt x="1" y="298"/>
                  </a:lnTo>
                  <a:close/>
                  <a:moveTo>
                    <a:pt x="0" y="315"/>
                  </a:moveTo>
                  <a:lnTo>
                    <a:pt x="21" y="306"/>
                  </a:lnTo>
                  <a:lnTo>
                    <a:pt x="1" y="297"/>
                  </a:lnTo>
                  <a:lnTo>
                    <a:pt x="0" y="306"/>
                  </a:lnTo>
                  <a:lnTo>
                    <a:pt x="0" y="315"/>
                  </a:lnTo>
                  <a:close/>
                  <a:moveTo>
                    <a:pt x="0" y="331"/>
                  </a:moveTo>
                  <a:lnTo>
                    <a:pt x="21" y="321"/>
                  </a:lnTo>
                  <a:lnTo>
                    <a:pt x="0" y="314"/>
                  </a:lnTo>
                  <a:lnTo>
                    <a:pt x="0" y="322"/>
                  </a:lnTo>
                  <a:lnTo>
                    <a:pt x="0" y="331"/>
                  </a:lnTo>
                  <a:close/>
                  <a:moveTo>
                    <a:pt x="2" y="348"/>
                  </a:moveTo>
                  <a:lnTo>
                    <a:pt x="21" y="337"/>
                  </a:lnTo>
                  <a:lnTo>
                    <a:pt x="0" y="330"/>
                  </a:lnTo>
                  <a:lnTo>
                    <a:pt x="1" y="339"/>
                  </a:lnTo>
                  <a:lnTo>
                    <a:pt x="2" y="348"/>
                  </a:lnTo>
                  <a:close/>
                  <a:moveTo>
                    <a:pt x="4" y="364"/>
                  </a:moveTo>
                  <a:lnTo>
                    <a:pt x="23" y="352"/>
                  </a:lnTo>
                  <a:lnTo>
                    <a:pt x="2" y="347"/>
                  </a:lnTo>
                  <a:lnTo>
                    <a:pt x="2" y="355"/>
                  </a:lnTo>
                  <a:lnTo>
                    <a:pt x="4" y="364"/>
                  </a:lnTo>
                  <a:close/>
                  <a:moveTo>
                    <a:pt x="7" y="380"/>
                  </a:moveTo>
                  <a:lnTo>
                    <a:pt x="25" y="368"/>
                  </a:lnTo>
                  <a:lnTo>
                    <a:pt x="4" y="363"/>
                  </a:lnTo>
                  <a:lnTo>
                    <a:pt x="5" y="371"/>
                  </a:lnTo>
                  <a:lnTo>
                    <a:pt x="7" y="380"/>
                  </a:lnTo>
                  <a:close/>
                  <a:moveTo>
                    <a:pt x="10" y="396"/>
                  </a:moveTo>
                  <a:lnTo>
                    <a:pt x="28" y="383"/>
                  </a:lnTo>
                  <a:lnTo>
                    <a:pt x="7" y="380"/>
                  </a:lnTo>
                  <a:lnTo>
                    <a:pt x="8" y="388"/>
                  </a:lnTo>
                  <a:lnTo>
                    <a:pt x="10" y="396"/>
                  </a:lnTo>
                  <a:close/>
                  <a:moveTo>
                    <a:pt x="15" y="412"/>
                  </a:moveTo>
                  <a:lnTo>
                    <a:pt x="32" y="398"/>
                  </a:lnTo>
                  <a:lnTo>
                    <a:pt x="10" y="396"/>
                  </a:lnTo>
                  <a:lnTo>
                    <a:pt x="12" y="404"/>
                  </a:lnTo>
                  <a:lnTo>
                    <a:pt x="15" y="412"/>
                  </a:lnTo>
                  <a:close/>
                  <a:moveTo>
                    <a:pt x="21" y="428"/>
                  </a:moveTo>
                  <a:lnTo>
                    <a:pt x="37" y="412"/>
                  </a:lnTo>
                  <a:lnTo>
                    <a:pt x="15" y="411"/>
                  </a:lnTo>
                  <a:lnTo>
                    <a:pt x="17" y="419"/>
                  </a:lnTo>
                  <a:lnTo>
                    <a:pt x="21" y="428"/>
                  </a:lnTo>
                  <a:close/>
                  <a:moveTo>
                    <a:pt x="27" y="443"/>
                  </a:moveTo>
                  <a:lnTo>
                    <a:pt x="42" y="427"/>
                  </a:lnTo>
                  <a:lnTo>
                    <a:pt x="20" y="427"/>
                  </a:lnTo>
                  <a:lnTo>
                    <a:pt x="23" y="435"/>
                  </a:lnTo>
                  <a:lnTo>
                    <a:pt x="27" y="443"/>
                  </a:lnTo>
                  <a:close/>
                  <a:moveTo>
                    <a:pt x="34" y="458"/>
                  </a:moveTo>
                  <a:lnTo>
                    <a:pt x="48" y="441"/>
                  </a:lnTo>
                  <a:lnTo>
                    <a:pt x="27" y="442"/>
                  </a:lnTo>
                  <a:lnTo>
                    <a:pt x="30" y="450"/>
                  </a:lnTo>
                  <a:lnTo>
                    <a:pt x="34" y="458"/>
                  </a:lnTo>
                  <a:close/>
                  <a:moveTo>
                    <a:pt x="42" y="473"/>
                  </a:moveTo>
                  <a:lnTo>
                    <a:pt x="55" y="455"/>
                  </a:lnTo>
                  <a:lnTo>
                    <a:pt x="34" y="457"/>
                  </a:lnTo>
                  <a:lnTo>
                    <a:pt x="37" y="465"/>
                  </a:lnTo>
                  <a:lnTo>
                    <a:pt x="42" y="473"/>
                  </a:lnTo>
                  <a:close/>
                  <a:moveTo>
                    <a:pt x="50" y="487"/>
                  </a:moveTo>
                  <a:lnTo>
                    <a:pt x="63" y="468"/>
                  </a:lnTo>
                  <a:lnTo>
                    <a:pt x="41" y="472"/>
                  </a:lnTo>
                  <a:lnTo>
                    <a:pt x="45" y="479"/>
                  </a:lnTo>
                  <a:lnTo>
                    <a:pt x="50" y="487"/>
                  </a:lnTo>
                  <a:close/>
                  <a:moveTo>
                    <a:pt x="60" y="501"/>
                  </a:moveTo>
                  <a:lnTo>
                    <a:pt x="71" y="481"/>
                  </a:lnTo>
                  <a:lnTo>
                    <a:pt x="50" y="486"/>
                  </a:lnTo>
                  <a:lnTo>
                    <a:pt x="54" y="493"/>
                  </a:lnTo>
                  <a:lnTo>
                    <a:pt x="60" y="501"/>
                  </a:lnTo>
                  <a:close/>
                  <a:moveTo>
                    <a:pt x="70" y="514"/>
                  </a:moveTo>
                  <a:lnTo>
                    <a:pt x="80" y="494"/>
                  </a:lnTo>
                  <a:lnTo>
                    <a:pt x="59" y="500"/>
                  </a:lnTo>
                  <a:lnTo>
                    <a:pt x="64" y="507"/>
                  </a:lnTo>
                  <a:lnTo>
                    <a:pt x="70" y="514"/>
                  </a:lnTo>
                  <a:close/>
                  <a:moveTo>
                    <a:pt x="80" y="526"/>
                  </a:moveTo>
                  <a:lnTo>
                    <a:pt x="90" y="506"/>
                  </a:lnTo>
                  <a:lnTo>
                    <a:pt x="69" y="513"/>
                  </a:lnTo>
                  <a:lnTo>
                    <a:pt x="74" y="520"/>
                  </a:lnTo>
                  <a:lnTo>
                    <a:pt x="80" y="526"/>
                  </a:lnTo>
                  <a:close/>
                  <a:moveTo>
                    <a:pt x="92" y="538"/>
                  </a:moveTo>
                  <a:lnTo>
                    <a:pt x="100" y="518"/>
                  </a:lnTo>
                  <a:lnTo>
                    <a:pt x="80" y="526"/>
                  </a:lnTo>
                  <a:lnTo>
                    <a:pt x="85" y="532"/>
                  </a:lnTo>
                  <a:lnTo>
                    <a:pt x="92" y="538"/>
                  </a:lnTo>
                  <a:close/>
                  <a:moveTo>
                    <a:pt x="104" y="550"/>
                  </a:moveTo>
                  <a:lnTo>
                    <a:pt x="111" y="529"/>
                  </a:lnTo>
                  <a:lnTo>
                    <a:pt x="91" y="538"/>
                  </a:lnTo>
                  <a:lnTo>
                    <a:pt x="97" y="544"/>
                  </a:lnTo>
                  <a:lnTo>
                    <a:pt x="104" y="550"/>
                  </a:lnTo>
                  <a:close/>
                  <a:moveTo>
                    <a:pt x="116" y="561"/>
                  </a:moveTo>
                  <a:lnTo>
                    <a:pt x="122" y="539"/>
                  </a:lnTo>
                  <a:lnTo>
                    <a:pt x="103" y="549"/>
                  </a:lnTo>
                  <a:lnTo>
                    <a:pt x="109" y="555"/>
                  </a:lnTo>
                  <a:lnTo>
                    <a:pt x="116" y="561"/>
                  </a:lnTo>
                  <a:close/>
                  <a:moveTo>
                    <a:pt x="129" y="571"/>
                  </a:moveTo>
                  <a:lnTo>
                    <a:pt x="134" y="549"/>
                  </a:lnTo>
                  <a:lnTo>
                    <a:pt x="116" y="560"/>
                  </a:lnTo>
                  <a:lnTo>
                    <a:pt x="122" y="565"/>
                  </a:lnTo>
                  <a:lnTo>
                    <a:pt x="129" y="571"/>
                  </a:lnTo>
                  <a:close/>
                  <a:moveTo>
                    <a:pt x="143" y="580"/>
                  </a:moveTo>
                  <a:lnTo>
                    <a:pt x="147" y="558"/>
                  </a:lnTo>
                  <a:lnTo>
                    <a:pt x="129" y="570"/>
                  </a:lnTo>
                  <a:lnTo>
                    <a:pt x="135" y="575"/>
                  </a:lnTo>
                  <a:lnTo>
                    <a:pt x="143" y="580"/>
                  </a:lnTo>
                  <a:close/>
                  <a:moveTo>
                    <a:pt x="157" y="589"/>
                  </a:moveTo>
                  <a:lnTo>
                    <a:pt x="160" y="567"/>
                  </a:lnTo>
                  <a:lnTo>
                    <a:pt x="142" y="580"/>
                  </a:lnTo>
                  <a:lnTo>
                    <a:pt x="149" y="584"/>
                  </a:lnTo>
                  <a:lnTo>
                    <a:pt x="157" y="589"/>
                  </a:lnTo>
                  <a:close/>
                  <a:moveTo>
                    <a:pt x="171" y="597"/>
                  </a:moveTo>
                  <a:lnTo>
                    <a:pt x="173" y="574"/>
                  </a:lnTo>
                  <a:lnTo>
                    <a:pt x="156" y="588"/>
                  </a:lnTo>
                  <a:lnTo>
                    <a:pt x="163" y="593"/>
                  </a:lnTo>
                  <a:lnTo>
                    <a:pt x="171" y="597"/>
                  </a:lnTo>
                  <a:close/>
                  <a:moveTo>
                    <a:pt x="186" y="604"/>
                  </a:moveTo>
                  <a:lnTo>
                    <a:pt x="187" y="581"/>
                  </a:lnTo>
                  <a:lnTo>
                    <a:pt x="171" y="596"/>
                  </a:lnTo>
                  <a:lnTo>
                    <a:pt x="178" y="600"/>
                  </a:lnTo>
                  <a:lnTo>
                    <a:pt x="186" y="604"/>
                  </a:lnTo>
                  <a:close/>
                  <a:moveTo>
                    <a:pt x="201" y="610"/>
                  </a:moveTo>
                  <a:lnTo>
                    <a:pt x="201" y="588"/>
                  </a:lnTo>
                  <a:lnTo>
                    <a:pt x="186" y="604"/>
                  </a:lnTo>
                  <a:lnTo>
                    <a:pt x="193" y="607"/>
                  </a:lnTo>
                  <a:lnTo>
                    <a:pt x="201" y="610"/>
                  </a:lnTo>
                  <a:close/>
                  <a:moveTo>
                    <a:pt x="217" y="616"/>
                  </a:moveTo>
                  <a:lnTo>
                    <a:pt x="215" y="594"/>
                  </a:lnTo>
                  <a:lnTo>
                    <a:pt x="201" y="610"/>
                  </a:lnTo>
                  <a:lnTo>
                    <a:pt x="208" y="613"/>
                  </a:lnTo>
                  <a:lnTo>
                    <a:pt x="217" y="616"/>
                  </a:lnTo>
                  <a:close/>
                  <a:moveTo>
                    <a:pt x="233" y="621"/>
                  </a:moveTo>
                  <a:lnTo>
                    <a:pt x="230" y="598"/>
                  </a:lnTo>
                  <a:lnTo>
                    <a:pt x="216" y="616"/>
                  </a:lnTo>
                  <a:lnTo>
                    <a:pt x="224" y="618"/>
                  </a:lnTo>
                  <a:lnTo>
                    <a:pt x="233" y="621"/>
                  </a:lnTo>
                  <a:close/>
                  <a:moveTo>
                    <a:pt x="249" y="625"/>
                  </a:moveTo>
                  <a:lnTo>
                    <a:pt x="245" y="603"/>
                  </a:lnTo>
                  <a:lnTo>
                    <a:pt x="232" y="620"/>
                  </a:lnTo>
                  <a:lnTo>
                    <a:pt x="240" y="623"/>
                  </a:lnTo>
                  <a:lnTo>
                    <a:pt x="249" y="625"/>
                  </a:lnTo>
                  <a:close/>
                  <a:moveTo>
                    <a:pt x="265" y="628"/>
                  </a:moveTo>
                  <a:lnTo>
                    <a:pt x="260" y="606"/>
                  </a:lnTo>
                  <a:lnTo>
                    <a:pt x="248" y="624"/>
                  </a:lnTo>
                  <a:lnTo>
                    <a:pt x="256" y="626"/>
                  </a:lnTo>
                  <a:lnTo>
                    <a:pt x="265" y="628"/>
                  </a:lnTo>
                  <a:close/>
                  <a:moveTo>
                    <a:pt x="282" y="630"/>
                  </a:moveTo>
                  <a:lnTo>
                    <a:pt x="275" y="608"/>
                  </a:lnTo>
                  <a:lnTo>
                    <a:pt x="264" y="628"/>
                  </a:lnTo>
                  <a:lnTo>
                    <a:pt x="273" y="629"/>
                  </a:lnTo>
                  <a:lnTo>
                    <a:pt x="282" y="630"/>
                  </a:lnTo>
                  <a:close/>
                  <a:moveTo>
                    <a:pt x="298" y="631"/>
                  </a:moveTo>
                  <a:lnTo>
                    <a:pt x="291" y="610"/>
                  </a:lnTo>
                  <a:lnTo>
                    <a:pt x="281" y="630"/>
                  </a:lnTo>
                  <a:lnTo>
                    <a:pt x="289" y="631"/>
                  </a:lnTo>
                  <a:lnTo>
                    <a:pt x="298" y="631"/>
                  </a:lnTo>
                  <a:close/>
                  <a:moveTo>
                    <a:pt x="315" y="632"/>
                  </a:moveTo>
                  <a:lnTo>
                    <a:pt x="306" y="611"/>
                  </a:lnTo>
                  <a:lnTo>
                    <a:pt x="297" y="631"/>
                  </a:lnTo>
                  <a:lnTo>
                    <a:pt x="306" y="632"/>
                  </a:lnTo>
                  <a:lnTo>
                    <a:pt x="315" y="632"/>
                  </a:lnTo>
                  <a:close/>
                  <a:moveTo>
                    <a:pt x="331" y="632"/>
                  </a:moveTo>
                  <a:lnTo>
                    <a:pt x="321" y="611"/>
                  </a:lnTo>
                  <a:lnTo>
                    <a:pt x="314" y="632"/>
                  </a:lnTo>
                  <a:lnTo>
                    <a:pt x="322" y="632"/>
                  </a:lnTo>
                  <a:lnTo>
                    <a:pt x="331" y="632"/>
                  </a:lnTo>
                  <a:close/>
                  <a:moveTo>
                    <a:pt x="348" y="630"/>
                  </a:moveTo>
                  <a:lnTo>
                    <a:pt x="337" y="611"/>
                  </a:lnTo>
                  <a:lnTo>
                    <a:pt x="330" y="631"/>
                  </a:lnTo>
                  <a:lnTo>
                    <a:pt x="339" y="631"/>
                  </a:lnTo>
                  <a:lnTo>
                    <a:pt x="348" y="630"/>
                  </a:lnTo>
                  <a:close/>
                  <a:moveTo>
                    <a:pt x="364" y="628"/>
                  </a:moveTo>
                  <a:lnTo>
                    <a:pt x="352" y="609"/>
                  </a:lnTo>
                  <a:lnTo>
                    <a:pt x="347" y="630"/>
                  </a:lnTo>
                  <a:lnTo>
                    <a:pt x="355" y="630"/>
                  </a:lnTo>
                  <a:lnTo>
                    <a:pt x="364" y="628"/>
                  </a:lnTo>
                  <a:close/>
                  <a:moveTo>
                    <a:pt x="380" y="625"/>
                  </a:moveTo>
                  <a:lnTo>
                    <a:pt x="368" y="607"/>
                  </a:lnTo>
                  <a:lnTo>
                    <a:pt x="363" y="628"/>
                  </a:lnTo>
                  <a:lnTo>
                    <a:pt x="371" y="627"/>
                  </a:lnTo>
                  <a:lnTo>
                    <a:pt x="380" y="625"/>
                  </a:lnTo>
                  <a:close/>
                  <a:moveTo>
                    <a:pt x="396" y="622"/>
                  </a:moveTo>
                  <a:lnTo>
                    <a:pt x="383" y="604"/>
                  </a:lnTo>
                  <a:lnTo>
                    <a:pt x="380" y="625"/>
                  </a:lnTo>
                  <a:lnTo>
                    <a:pt x="388" y="624"/>
                  </a:lnTo>
                  <a:lnTo>
                    <a:pt x="396" y="622"/>
                  </a:lnTo>
                  <a:close/>
                  <a:moveTo>
                    <a:pt x="412" y="617"/>
                  </a:moveTo>
                  <a:lnTo>
                    <a:pt x="398" y="600"/>
                  </a:lnTo>
                  <a:lnTo>
                    <a:pt x="396" y="622"/>
                  </a:lnTo>
                  <a:lnTo>
                    <a:pt x="404" y="620"/>
                  </a:lnTo>
                  <a:lnTo>
                    <a:pt x="412" y="617"/>
                  </a:lnTo>
                  <a:close/>
                  <a:moveTo>
                    <a:pt x="428" y="611"/>
                  </a:moveTo>
                  <a:lnTo>
                    <a:pt x="412" y="595"/>
                  </a:lnTo>
                  <a:lnTo>
                    <a:pt x="411" y="617"/>
                  </a:lnTo>
                  <a:lnTo>
                    <a:pt x="419" y="615"/>
                  </a:lnTo>
                  <a:lnTo>
                    <a:pt x="428" y="611"/>
                  </a:lnTo>
                  <a:close/>
                  <a:moveTo>
                    <a:pt x="443" y="605"/>
                  </a:moveTo>
                  <a:lnTo>
                    <a:pt x="427" y="590"/>
                  </a:lnTo>
                  <a:lnTo>
                    <a:pt x="427" y="612"/>
                  </a:lnTo>
                  <a:lnTo>
                    <a:pt x="435" y="609"/>
                  </a:lnTo>
                  <a:lnTo>
                    <a:pt x="443" y="605"/>
                  </a:lnTo>
                  <a:close/>
                  <a:moveTo>
                    <a:pt x="458" y="598"/>
                  </a:moveTo>
                  <a:lnTo>
                    <a:pt x="441" y="583"/>
                  </a:lnTo>
                  <a:lnTo>
                    <a:pt x="442" y="605"/>
                  </a:lnTo>
                  <a:lnTo>
                    <a:pt x="450" y="602"/>
                  </a:lnTo>
                  <a:lnTo>
                    <a:pt x="458" y="598"/>
                  </a:lnTo>
                  <a:close/>
                  <a:moveTo>
                    <a:pt x="473" y="590"/>
                  </a:moveTo>
                  <a:lnTo>
                    <a:pt x="455" y="577"/>
                  </a:lnTo>
                  <a:lnTo>
                    <a:pt x="457" y="598"/>
                  </a:lnTo>
                  <a:lnTo>
                    <a:pt x="465" y="595"/>
                  </a:lnTo>
                  <a:lnTo>
                    <a:pt x="473" y="590"/>
                  </a:lnTo>
                  <a:close/>
                  <a:moveTo>
                    <a:pt x="487" y="582"/>
                  </a:moveTo>
                  <a:lnTo>
                    <a:pt x="468" y="569"/>
                  </a:lnTo>
                  <a:lnTo>
                    <a:pt x="472" y="591"/>
                  </a:lnTo>
                  <a:lnTo>
                    <a:pt x="479" y="587"/>
                  </a:lnTo>
                  <a:lnTo>
                    <a:pt x="487" y="582"/>
                  </a:lnTo>
                  <a:close/>
                  <a:moveTo>
                    <a:pt x="501" y="572"/>
                  </a:moveTo>
                  <a:lnTo>
                    <a:pt x="481" y="561"/>
                  </a:lnTo>
                  <a:lnTo>
                    <a:pt x="486" y="582"/>
                  </a:lnTo>
                  <a:lnTo>
                    <a:pt x="493" y="578"/>
                  </a:lnTo>
                  <a:lnTo>
                    <a:pt x="501" y="572"/>
                  </a:lnTo>
                  <a:close/>
                  <a:moveTo>
                    <a:pt x="514" y="562"/>
                  </a:moveTo>
                  <a:lnTo>
                    <a:pt x="494" y="552"/>
                  </a:lnTo>
                  <a:lnTo>
                    <a:pt x="500" y="573"/>
                  </a:lnTo>
                  <a:lnTo>
                    <a:pt x="507" y="568"/>
                  </a:lnTo>
                  <a:lnTo>
                    <a:pt x="514" y="562"/>
                  </a:lnTo>
                  <a:close/>
                  <a:moveTo>
                    <a:pt x="526" y="552"/>
                  </a:moveTo>
                  <a:lnTo>
                    <a:pt x="506" y="542"/>
                  </a:lnTo>
                  <a:lnTo>
                    <a:pt x="513" y="563"/>
                  </a:lnTo>
                  <a:lnTo>
                    <a:pt x="520" y="558"/>
                  </a:lnTo>
                  <a:lnTo>
                    <a:pt x="526" y="552"/>
                  </a:lnTo>
                  <a:close/>
                  <a:moveTo>
                    <a:pt x="538" y="540"/>
                  </a:moveTo>
                  <a:lnTo>
                    <a:pt x="518" y="532"/>
                  </a:lnTo>
                  <a:lnTo>
                    <a:pt x="526" y="552"/>
                  </a:lnTo>
                  <a:lnTo>
                    <a:pt x="532" y="547"/>
                  </a:lnTo>
                  <a:lnTo>
                    <a:pt x="538" y="540"/>
                  </a:lnTo>
                  <a:close/>
                  <a:moveTo>
                    <a:pt x="550" y="528"/>
                  </a:moveTo>
                  <a:lnTo>
                    <a:pt x="529" y="521"/>
                  </a:lnTo>
                  <a:lnTo>
                    <a:pt x="538" y="541"/>
                  </a:lnTo>
                  <a:lnTo>
                    <a:pt x="544" y="535"/>
                  </a:lnTo>
                  <a:lnTo>
                    <a:pt x="550" y="528"/>
                  </a:lnTo>
                  <a:close/>
                  <a:moveTo>
                    <a:pt x="561" y="516"/>
                  </a:moveTo>
                  <a:lnTo>
                    <a:pt x="539" y="509"/>
                  </a:lnTo>
                  <a:lnTo>
                    <a:pt x="549" y="529"/>
                  </a:lnTo>
                  <a:lnTo>
                    <a:pt x="555" y="523"/>
                  </a:lnTo>
                  <a:lnTo>
                    <a:pt x="561" y="516"/>
                  </a:lnTo>
                  <a:close/>
                  <a:moveTo>
                    <a:pt x="571" y="503"/>
                  </a:moveTo>
                  <a:lnTo>
                    <a:pt x="549" y="498"/>
                  </a:lnTo>
                  <a:lnTo>
                    <a:pt x="560" y="516"/>
                  </a:lnTo>
                  <a:lnTo>
                    <a:pt x="565" y="510"/>
                  </a:lnTo>
                  <a:lnTo>
                    <a:pt x="571" y="503"/>
                  </a:lnTo>
                  <a:close/>
                  <a:moveTo>
                    <a:pt x="580" y="489"/>
                  </a:moveTo>
                  <a:lnTo>
                    <a:pt x="558" y="485"/>
                  </a:lnTo>
                  <a:lnTo>
                    <a:pt x="570" y="503"/>
                  </a:lnTo>
                  <a:lnTo>
                    <a:pt x="575" y="497"/>
                  </a:lnTo>
                  <a:lnTo>
                    <a:pt x="580" y="489"/>
                  </a:lnTo>
                  <a:close/>
                  <a:moveTo>
                    <a:pt x="589" y="475"/>
                  </a:moveTo>
                  <a:lnTo>
                    <a:pt x="567" y="472"/>
                  </a:lnTo>
                  <a:lnTo>
                    <a:pt x="580" y="490"/>
                  </a:lnTo>
                  <a:lnTo>
                    <a:pt x="584" y="483"/>
                  </a:lnTo>
                  <a:lnTo>
                    <a:pt x="589" y="475"/>
                  </a:lnTo>
                  <a:close/>
                  <a:moveTo>
                    <a:pt x="597" y="461"/>
                  </a:moveTo>
                  <a:lnTo>
                    <a:pt x="574" y="459"/>
                  </a:lnTo>
                  <a:lnTo>
                    <a:pt x="588" y="476"/>
                  </a:lnTo>
                  <a:lnTo>
                    <a:pt x="593" y="469"/>
                  </a:lnTo>
                  <a:lnTo>
                    <a:pt x="597" y="461"/>
                  </a:lnTo>
                  <a:close/>
                  <a:moveTo>
                    <a:pt x="604" y="446"/>
                  </a:moveTo>
                  <a:lnTo>
                    <a:pt x="581" y="445"/>
                  </a:lnTo>
                  <a:lnTo>
                    <a:pt x="596" y="461"/>
                  </a:lnTo>
                  <a:lnTo>
                    <a:pt x="600" y="454"/>
                  </a:lnTo>
                  <a:lnTo>
                    <a:pt x="604" y="446"/>
                  </a:lnTo>
                  <a:close/>
                  <a:moveTo>
                    <a:pt x="610" y="430"/>
                  </a:moveTo>
                  <a:lnTo>
                    <a:pt x="588" y="431"/>
                  </a:lnTo>
                  <a:lnTo>
                    <a:pt x="604" y="446"/>
                  </a:lnTo>
                  <a:lnTo>
                    <a:pt x="607" y="439"/>
                  </a:lnTo>
                  <a:lnTo>
                    <a:pt x="610" y="430"/>
                  </a:lnTo>
                  <a:close/>
                  <a:moveTo>
                    <a:pt x="616" y="415"/>
                  </a:moveTo>
                  <a:lnTo>
                    <a:pt x="594" y="417"/>
                  </a:lnTo>
                  <a:lnTo>
                    <a:pt x="610" y="431"/>
                  </a:lnTo>
                  <a:lnTo>
                    <a:pt x="613" y="424"/>
                  </a:lnTo>
                  <a:lnTo>
                    <a:pt x="616" y="415"/>
                  </a:lnTo>
                  <a:close/>
                  <a:moveTo>
                    <a:pt x="621" y="399"/>
                  </a:moveTo>
                  <a:lnTo>
                    <a:pt x="598" y="402"/>
                  </a:lnTo>
                  <a:lnTo>
                    <a:pt x="616" y="416"/>
                  </a:lnTo>
                  <a:lnTo>
                    <a:pt x="618" y="408"/>
                  </a:lnTo>
                  <a:lnTo>
                    <a:pt x="621" y="399"/>
                  </a:lnTo>
                  <a:close/>
                  <a:moveTo>
                    <a:pt x="625" y="383"/>
                  </a:moveTo>
                  <a:lnTo>
                    <a:pt x="603" y="387"/>
                  </a:lnTo>
                  <a:lnTo>
                    <a:pt x="620" y="400"/>
                  </a:lnTo>
                  <a:lnTo>
                    <a:pt x="623" y="392"/>
                  </a:lnTo>
                  <a:lnTo>
                    <a:pt x="625" y="383"/>
                  </a:lnTo>
                  <a:close/>
                  <a:moveTo>
                    <a:pt x="628" y="367"/>
                  </a:moveTo>
                  <a:lnTo>
                    <a:pt x="606" y="372"/>
                  </a:lnTo>
                  <a:lnTo>
                    <a:pt x="624" y="384"/>
                  </a:lnTo>
                  <a:lnTo>
                    <a:pt x="626" y="376"/>
                  </a:lnTo>
                  <a:lnTo>
                    <a:pt x="628" y="367"/>
                  </a:lnTo>
                  <a:close/>
                  <a:moveTo>
                    <a:pt x="630" y="350"/>
                  </a:moveTo>
                  <a:lnTo>
                    <a:pt x="608" y="357"/>
                  </a:lnTo>
                  <a:lnTo>
                    <a:pt x="628" y="367"/>
                  </a:lnTo>
                  <a:lnTo>
                    <a:pt x="629" y="359"/>
                  </a:lnTo>
                  <a:lnTo>
                    <a:pt x="630" y="350"/>
                  </a:lnTo>
                  <a:close/>
                  <a:moveTo>
                    <a:pt x="631" y="334"/>
                  </a:moveTo>
                  <a:lnTo>
                    <a:pt x="610" y="341"/>
                  </a:lnTo>
                  <a:lnTo>
                    <a:pt x="630" y="351"/>
                  </a:lnTo>
                  <a:lnTo>
                    <a:pt x="631" y="343"/>
                  </a:lnTo>
                  <a:lnTo>
                    <a:pt x="631" y="334"/>
                  </a:lnTo>
                  <a:close/>
                  <a:moveTo>
                    <a:pt x="632" y="317"/>
                  </a:moveTo>
                  <a:lnTo>
                    <a:pt x="611" y="326"/>
                  </a:lnTo>
                  <a:lnTo>
                    <a:pt x="631" y="335"/>
                  </a:lnTo>
                  <a:lnTo>
                    <a:pt x="632" y="326"/>
                  </a:lnTo>
                  <a:lnTo>
                    <a:pt x="632" y="317"/>
                  </a:lnTo>
                  <a:close/>
                  <a:moveTo>
                    <a:pt x="632" y="301"/>
                  </a:moveTo>
                  <a:lnTo>
                    <a:pt x="611" y="311"/>
                  </a:lnTo>
                  <a:lnTo>
                    <a:pt x="632" y="318"/>
                  </a:lnTo>
                  <a:lnTo>
                    <a:pt x="632" y="310"/>
                  </a:lnTo>
                  <a:lnTo>
                    <a:pt x="632" y="301"/>
                  </a:lnTo>
                  <a:close/>
                  <a:moveTo>
                    <a:pt x="630" y="284"/>
                  </a:moveTo>
                  <a:lnTo>
                    <a:pt x="611" y="295"/>
                  </a:lnTo>
                  <a:lnTo>
                    <a:pt x="631" y="302"/>
                  </a:lnTo>
                  <a:lnTo>
                    <a:pt x="631" y="293"/>
                  </a:lnTo>
                  <a:lnTo>
                    <a:pt x="630" y="284"/>
                  </a:lnTo>
                  <a:close/>
                  <a:moveTo>
                    <a:pt x="628" y="268"/>
                  </a:moveTo>
                  <a:lnTo>
                    <a:pt x="609" y="280"/>
                  </a:lnTo>
                  <a:lnTo>
                    <a:pt x="630" y="285"/>
                  </a:lnTo>
                  <a:lnTo>
                    <a:pt x="630" y="277"/>
                  </a:lnTo>
                  <a:lnTo>
                    <a:pt x="628" y="268"/>
                  </a:lnTo>
                  <a:close/>
                  <a:moveTo>
                    <a:pt x="625" y="252"/>
                  </a:moveTo>
                  <a:lnTo>
                    <a:pt x="607" y="264"/>
                  </a:lnTo>
                  <a:lnTo>
                    <a:pt x="628" y="269"/>
                  </a:lnTo>
                  <a:lnTo>
                    <a:pt x="627" y="261"/>
                  </a:lnTo>
                  <a:lnTo>
                    <a:pt x="625" y="252"/>
                  </a:lnTo>
                  <a:close/>
                  <a:moveTo>
                    <a:pt x="622" y="236"/>
                  </a:moveTo>
                  <a:lnTo>
                    <a:pt x="604" y="249"/>
                  </a:lnTo>
                  <a:lnTo>
                    <a:pt x="625" y="252"/>
                  </a:lnTo>
                  <a:lnTo>
                    <a:pt x="624" y="244"/>
                  </a:lnTo>
                  <a:lnTo>
                    <a:pt x="622" y="236"/>
                  </a:lnTo>
                  <a:close/>
                  <a:moveTo>
                    <a:pt x="617" y="220"/>
                  </a:moveTo>
                  <a:lnTo>
                    <a:pt x="600" y="234"/>
                  </a:lnTo>
                  <a:lnTo>
                    <a:pt x="622" y="236"/>
                  </a:lnTo>
                  <a:lnTo>
                    <a:pt x="620" y="228"/>
                  </a:lnTo>
                  <a:lnTo>
                    <a:pt x="617" y="220"/>
                  </a:lnTo>
                  <a:close/>
                  <a:moveTo>
                    <a:pt x="611" y="204"/>
                  </a:moveTo>
                  <a:lnTo>
                    <a:pt x="595" y="220"/>
                  </a:lnTo>
                  <a:lnTo>
                    <a:pt x="617" y="220"/>
                  </a:lnTo>
                  <a:lnTo>
                    <a:pt x="615" y="213"/>
                  </a:lnTo>
                  <a:lnTo>
                    <a:pt x="611" y="204"/>
                  </a:lnTo>
                  <a:close/>
                  <a:moveTo>
                    <a:pt x="605" y="189"/>
                  </a:moveTo>
                  <a:lnTo>
                    <a:pt x="590" y="205"/>
                  </a:lnTo>
                  <a:lnTo>
                    <a:pt x="612" y="205"/>
                  </a:lnTo>
                  <a:lnTo>
                    <a:pt x="609" y="197"/>
                  </a:lnTo>
                  <a:lnTo>
                    <a:pt x="605" y="189"/>
                  </a:lnTo>
                  <a:close/>
                  <a:moveTo>
                    <a:pt x="598" y="174"/>
                  </a:moveTo>
                  <a:lnTo>
                    <a:pt x="583" y="191"/>
                  </a:lnTo>
                  <a:lnTo>
                    <a:pt x="605" y="190"/>
                  </a:lnTo>
                  <a:lnTo>
                    <a:pt x="602" y="182"/>
                  </a:lnTo>
                  <a:lnTo>
                    <a:pt x="598" y="174"/>
                  </a:lnTo>
                  <a:close/>
                  <a:moveTo>
                    <a:pt x="590" y="159"/>
                  </a:moveTo>
                  <a:lnTo>
                    <a:pt x="577" y="177"/>
                  </a:lnTo>
                  <a:lnTo>
                    <a:pt x="598" y="175"/>
                  </a:lnTo>
                  <a:lnTo>
                    <a:pt x="595" y="167"/>
                  </a:lnTo>
                  <a:lnTo>
                    <a:pt x="590" y="159"/>
                  </a:lnTo>
                  <a:close/>
                  <a:moveTo>
                    <a:pt x="582" y="145"/>
                  </a:moveTo>
                  <a:lnTo>
                    <a:pt x="569" y="164"/>
                  </a:lnTo>
                  <a:lnTo>
                    <a:pt x="591" y="160"/>
                  </a:lnTo>
                  <a:lnTo>
                    <a:pt x="587" y="153"/>
                  </a:lnTo>
                  <a:lnTo>
                    <a:pt x="582" y="145"/>
                  </a:lnTo>
                  <a:close/>
                  <a:moveTo>
                    <a:pt x="572" y="131"/>
                  </a:moveTo>
                  <a:lnTo>
                    <a:pt x="561" y="151"/>
                  </a:lnTo>
                  <a:lnTo>
                    <a:pt x="582" y="146"/>
                  </a:lnTo>
                  <a:lnTo>
                    <a:pt x="578" y="139"/>
                  </a:lnTo>
                  <a:lnTo>
                    <a:pt x="572" y="131"/>
                  </a:lnTo>
                  <a:close/>
                  <a:moveTo>
                    <a:pt x="562" y="118"/>
                  </a:moveTo>
                  <a:lnTo>
                    <a:pt x="552" y="138"/>
                  </a:lnTo>
                  <a:lnTo>
                    <a:pt x="573" y="132"/>
                  </a:lnTo>
                  <a:lnTo>
                    <a:pt x="568" y="125"/>
                  </a:lnTo>
                  <a:lnTo>
                    <a:pt x="562" y="118"/>
                  </a:lnTo>
                  <a:close/>
                  <a:moveTo>
                    <a:pt x="552" y="106"/>
                  </a:moveTo>
                  <a:lnTo>
                    <a:pt x="542" y="126"/>
                  </a:lnTo>
                  <a:lnTo>
                    <a:pt x="563" y="119"/>
                  </a:lnTo>
                  <a:lnTo>
                    <a:pt x="558" y="112"/>
                  </a:lnTo>
                  <a:lnTo>
                    <a:pt x="552" y="106"/>
                  </a:lnTo>
                  <a:close/>
                  <a:moveTo>
                    <a:pt x="540" y="94"/>
                  </a:moveTo>
                  <a:lnTo>
                    <a:pt x="532" y="114"/>
                  </a:lnTo>
                  <a:lnTo>
                    <a:pt x="552" y="106"/>
                  </a:lnTo>
                  <a:lnTo>
                    <a:pt x="547" y="100"/>
                  </a:lnTo>
                  <a:lnTo>
                    <a:pt x="540" y="94"/>
                  </a:lnTo>
                  <a:close/>
                  <a:moveTo>
                    <a:pt x="528" y="82"/>
                  </a:moveTo>
                  <a:lnTo>
                    <a:pt x="521" y="103"/>
                  </a:lnTo>
                  <a:lnTo>
                    <a:pt x="541" y="94"/>
                  </a:lnTo>
                  <a:lnTo>
                    <a:pt x="535" y="88"/>
                  </a:lnTo>
                  <a:lnTo>
                    <a:pt x="528" y="82"/>
                  </a:lnTo>
                  <a:close/>
                  <a:moveTo>
                    <a:pt x="516" y="71"/>
                  </a:moveTo>
                  <a:lnTo>
                    <a:pt x="509" y="93"/>
                  </a:lnTo>
                  <a:lnTo>
                    <a:pt x="529" y="83"/>
                  </a:lnTo>
                  <a:lnTo>
                    <a:pt x="523" y="77"/>
                  </a:lnTo>
                  <a:lnTo>
                    <a:pt x="516" y="71"/>
                  </a:lnTo>
                  <a:close/>
                  <a:moveTo>
                    <a:pt x="503" y="61"/>
                  </a:moveTo>
                  <a:lnTo>
                    <a:pt x="498" y="83"/>
                  </a:lnTo>
                  <a:lnTo>
                    <a:pt x="516" y="72"/>
                  </a:lnTo>
                  <a:lnTo>
                    <a:pt x="510" y="67"/>
                  </a:lnTo>
                  <a:lnTo>
                    <a:pt x="503" y="61"/>
                  </a:lnTo>
                  <a:close/>
                  <a:moveTo>
                    <a:pt x="489" y="52"/>
                  </a:moveTo>
                  <a:lnTo>
                    <a:pt x="485" y="74"/>
                  </a:lnTo>
                  <a:lnTo>
                    <a:pt x="503" y="62"/>
                  </a:lnTo>
                  <a:lnTo>
                    <a:pt x="497" y="57"/>
                  </a:lnTo>
                  <a:lnTo>
                    <a:pt x="489" y="52"/>
                  </a:lnTo>
                  <a:close/>
                  <a:moveTo>
                    <a:pt x="475" y="43"/>
                  </a:moveTo>
                  <a:lnTo>
                    <a:pt x="472" y="65"/>
                  </a:lnTo>
                  <a:lnTo>
                    <a:pt x="490" y="52"/>
                  </a:lnTo>
                  <a:lnTo>
                    <a:pt x="483" y="48"/>
                  </a:lnTo>
                  <a:lnTo>
                    <a:pt x="475" y="43"/>
                  </a:lnTo>
                  <a:close/>
                  <a:moveTo>
                    <a:pt x="461" y="35"/>
                  </a:moveTo>
                  <a:lnTo>
                    <a:pt x="459" y="58"/>
                  </a:lnTo>
                  <a:lnTo>
                    <a:pt x="476" y="44"/>
                  </a:lnTo>
                  <a:lnTo>
                    <a:pt x="469" y="39"/>
                  </a:lnTo>
                  <a:lnTo>
                    <a:pt x="461" y="35"/>
                  </a:lnTo>
                  <a:close/>
                  <a:moveTo>
                    <a:pt x="446" y="28"/>
                  </a:moveTo>
                  <a:lnTo>
                    <a:pt x="445" y="50"/>
                  </a:lnTo>
                  <a:lnTo>
                    <a:pt x="461" y="36"/>
                  </a:lnTo>
                  <a:lnTo>
                    <a:pt x="454" y="32"/>
                  </a:lnTo>
                  <a:lnTo>
                    <a:pt x="446" y="28"/>
                  </a:lnTo>
                  <a:close/>
                  <a:moveTo>
                    <a:pt x="430" y="22"/>
                  </a:moveTo>
                  <a:lnTo>
                    <a:pt x="431" y="44"/>
                  </a:lnTo>
                  <a:lnTo>
                    <a:pt x="446" y="28"/>
                  </a:lnTo>
                  <a:lnTo>
                    <a:pt x="439" y="25"/>
                  </a:lnTo>
                  <a:lnTo>
                    <a:pt x="430" y="22"/>
                  </a:lnTo>
                  <a:close/>
                  <a:moveTo>
                    <a:pt x="415" y="16"/>
                  </a:moveTo>
                  <a:lnTo>
                    <a:pt x="417" y="38"/>
                  </a:lnTo>
                  <a:lnTo>
                    <a:pt x="431" y="22"/>
                  </a:lnTo>
                  <a:lnTo>
                    <a:pt x="424" y="19"/>
                  </a:lnTo>
                  <a:lnTo>
                    <a:pt x="415" y="16"/>
                  </a:lnTo>
                  <a:close/>
                  <a:moveTo>
                    <a:pt x="399" y="11"/>
                  </a:moveTo>
                  <a:lnTo>
                    <a:pt x="402" y="34"/>
                  </a:lnTo>
                  <a:lnTo>
                    <a:pt x="416" y="16"/>
                  </a:lnTo>
                  <a:lnTo>
                    <a:pt x="408" y="14"/>
                  </a:lnTo>
                  <a:lnTo>
                    <a:pt x="399" y="11"/>
                  </a:lnTo>
                  <a:close/>
                  <a:moveTo>
                    <a:pt x="383" y="7"/>
                  </a:moveTo>
                  <a:lnTo>
                    <a:pt x="387" y="29"/>
                  </a:lnTo>
                  <a:lnTo>
                    <a:pt x="400" y="11"/>
                  </a:lnTo>
                  <a:lnTo>
                    <a:pt x="392" y="9"/>
                  </a:lnTo>
                  <a:lnTo>
                    <a:pt x="383" y="7"/>
                  </a:lnTo>
                  <a:close/>
                  <a:moveTo>
                    <a:pt x="367" y="4"/>
                  </a:moveTo>
                  <a:lnTo>
                    <a:pt x="372" y="26"/>
                  </a:lnTo>
                  <a:lnTo>
                    <a:pt x="384" y="8"/>
                  </a:lnTo>
                  <a:lnTo>
                    <a:pt x="376" y="6"/>
                  </a:lnTo>
                  <a:lnTo>
                    <a:pt x="367" y="4"/>
                  </a:lnTo>
                  <a:close/>
                  <a:moveTo>
                    <a:pt x="350" y="2"/>
                  </a:moveTo>
                  <a:lnTo>
                    <a:pt x="357" y="24"/>
                  </a:lnTo>
                  <a:lnTo>
                    <a:pt x="367" y="4"/>
                  </a:lnTo>
                  <a:lnTo>
                    <a:pt x="359" y="3"/>
                  </a:lnTo>
                  <a:lnTo>
                    <a:pt x="350" y="2"/>
                  </a:lnTo>
                  <a:close/>
                  <a:moveTo>
                    <a:pt x="334" y="1"/>
                  </a:moveTo>
                  <a:lnTo>
                    <a:pt x="341" y="22"/>
                  </a:lnTo>
                  <a:lnTo>
                    <a:pt x="351" y="2"/>
                  </a:lnTo>
                  <a:lnTo>
                    <a:pt x="343" y="1"/>
                  </a:lnTo>
                  <a:lnTo>
                    <a:pt x="334" y="1"/>
                  </a:lnTo>
                  <a:close/>
                  <a:moveTo>
                    <a:pt x="317" y="0"/>
                  </a:moveTo>
                  <a:lnTo>
                    <a:pt x="326" y="21"/>
                  </a:lnTo>
                  <a:lnTo>
                    <a:pt x="335" y="1"/>
                  </a:lnTo>
                  <a:lnTo>
                    <a:pt x="326" y="0"/>
                  </a:lnTo>
                  <a:lnTo>
                    <a:pt x="317" y="0"/>
                  </a:lnTo>
                  <a:close/>
                  <a:moveTo>
                    <a:pt x="301" y="0"/>
                  </a:moveTo>
                  <a:lnTo>
                    <a:pt x="311" y="21"/>
                  </a:lnTo>
                  <a:lnTo>
                    <a:pt x="318" y="0"/>
                  </a:lnTo>
                  <a:lnTo>
                    <a:pt x="310" y="0"/>
                  </a:lnTo>
                  <a:lnTo>
                    <a:pt x="301" y="0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8" name="Freeform 35"/>
            <p:cNvSpPr>
              <a:spLocks noEditPoints="1"/>
            </p:cNvSpPr>
            <p:nvPr/>
          </p:nvSpPr>
          <p:spPr bwMode="auto">
            <a:xfrm>
              <a:off x="813" y="322"/>
              <a:ext cx="3846" cy="3677"/>
            </a:xfrm>
            <a:custGeom>
              <a:avLst/>
              <a:gdLst>
                <a:gd name="T0" fmla="*/ 82830815 w 632"/>
                <a:gd name="T1" fmla="*/ 893697 h 632"/>
                <a:gd name="T2" fmla="*/ 72933219 w 632"/>
                <a:gd name="T3" fmla="*/ 2246868 h 632"/>
                <a:gd name="T4" fmla="*/ 63026179 w 632"/>
                <a:gd name="T5" fmla="*/ 4733218 h 632"/>
                <a:gd name="T6" fmla="*/ 53780097 w 632"/>
                <a:gd name="T7" fmla="*/ 7679013 h 632"/>
                <a:gd name="T8" fmla="*/ 44791837 w 632"/>
                <a:gd name="T9" fmla="*/ 11286121 h 632"/>
                <a:gd name="T10" fmla="*/ 36461869 w 632"/>
                <a:gd name="T11" fmla="*/ 15785576 h 632"/>
                <a:gd name="T12" fmla="*/ 29050682 w 632"/>
                <a:gd name="T13" fmla="*/ 20752557 h 632"/>
                <a:gd name="T14" fmla="*/ 21941272 w 632"/>
                <a:gd name="T15" fmla="*/ 26139008 h 632"/>
                <a:gd name="T16" fmla="*/ 16048342 w 632"/>
                <a:gd name="T17" fmla="*/ 32231081 h 632"/>
                <a:gd name="T18" fmla="*/ 10816376 w 632"/>
                <a:gd name="T19" fmla="*/ 38551408 h 632"/>
                <a:gd name="T20" fmla="*/ 6802260 w 632"/>
                <a:gd name="T21" fmla="*/ 45297725 h 632"/>
                <a:gd name="T22" fmla="*/ 3405189 w 632"/>
                <a:gd name="T23" fmla="*/ 52517468 h 632"/>
                <a:gd name="T24" fmla="*/ 1217855 w 632"/>
                <a:gd name="T25" fmla="*/ 59770310 h 632"/>
                <a:gd name="T26" fmla="*/ 308520 w 632"/>
                <a:gd name="T27" fmla="*/ 67175578 h 632"/>
                <a:gd name="T28" fmla="*/ 0 w 632"/>
                <a:gd name="T29" fmla="*/ 74622010 h 632"/>
                <a:gd name="T30" fmla="*/ 1217855 w 632"/>
                <a:gd name="T31" fmla="*/ 82068610 h 632"/>
                <a:gd name="T32" fmla="*/ 3096669 w 632"/>
                <a:gd name="T33" fmla="*/ 89281278 h 632"/>
                <a:gd name="T34" fmla="*/ 6501852 w 632"/>
                <a:gd name="T35" fmla="*/ 96494144 h 632"/>
                <a:gd name="T36" fmla="*/ 10515968 w 632"/>
                <a:gd name="T37" fmla="*/ 103247338 h 632"/>
                <a:gd name="T38" fmla="*/ 15439414 w 632"/>
                <a:gd name="T39" fmla="*/ 109800241 h 632"/>
                <a:gd name="T40" fmla="*/ 21631383 w 632"/>
                <a:gd name="T41" fmla="*/ 115886630 h 632"/>
                <a:gd name="T42" fmla="*/ 28441754 w 632"/>
                <a:gd name="T43" fmla="*/ 121318775 h 632"/>
                <a:gd name="T44" fmla="*/ 35852941 w 632"/>
                <a:gd name="T45" fmla="*/ 126479544 h 632"/>
                <a:gd name="T46" fmla="*/ 44181576 w 632"/>
                <a:gd name="T47" fmla="*/ 130778474 h 632"/>
                <a:gd name="T48" fmla="*/ 52869428 w 632"/>
                <a:gd name="T49" fmla="*/ 134617995 h 632"/>
                <a:gd name="T50" fmla="*/ 62108738 w 632"/>
                <a:gd name="T51" fmla="*/ 137531902 h 632"/>
                <a:gd name="T52" fmla="*/ 72014439 w 632"/>
                <a:gd name="T53" fmla="*/ 140011351 h 632"/>
                <a:gd name="T54" fmla="*/ 81921480 w 632"/>
                <a:gd name="T55" fmla="*/ 141605156 h 632"/>
                <a:gd name="T56" fmla="*/ 92078230 w 632"/>
                <a:gd name="T57" fmla="*/ 142265091 h 632"/>
                <a:gd name="T58" fmla="*/ 102284309 w 632"/>
                <a:gd name="T59" fmla="*/ 142491983 h 632"/>
                <a:gd name="T60" fmla="*/ 112491757 w 632"/>
                <a:gd name="T61" fmla="*/ 141605156 h 632"/>
                <a:gd name="T62" fmla="*/ 122397465 w 632"/>
                <a:gd name="T63" fmla="*/ 140245114 h 632"/>
                <a:gd name="T64" fmla="*/ 132304506 w 632"/>
                <a:gd name="T65" fmla="*/ 137765670 h 632"/>
                <a:gd name="T66" fmla="*/ 141542214 w 632"/>
                <a:gd name="T67" fmla="*/ 134818689 h 632"/>
                <a:gd name="T68" fmla="*/ 150530480 w 632"/>
                <a:gd name="T69" fmla="*/ 131205862 h 632"/>
                <a:gd name="T70" fmla="*/ 158859115 w 632"/>
                <a:gd name="T71" fmla="*/ 126712125 h 632"/>
                <a:gd name="T72" fmla="*/ 166278633 w 632"/>
                <a:gd name="T73" fmla="*/ 121746325 h 632"/>
                <a:gd name="T74" fmla="*/ 173389419 w 632"/>
                <a:gd name="T75" fmla="*/ 116352975 h 632"/>
                <a:gd name="T76" fmla="*/ 179281010 w 632"/>
                <a:gd name="T77" fmla="*/ 110266621 h 632"/>
                <a:gd name="T78" fmla="*/ 184505978 w 632"/>
                <a:gd name="T79" fmla="*/ 103940575 h 632"/>
                <a:gd name="T80" fmla="*/ 188520094 w 632"/>
                <a:gd name="T81" fmla="*/ 96960489 h 632"/>
                <a:gd name="T82" fmla="*/ 191925277 w 632"/>
                <a:gd name="T83" fmla="*/ 89981386 h 632"/>
                <a:gd name="T84" fmla="*/ 194111496 w 632"/>
                <a:gd name="T85" fmla="*/ 82728544 h 632"/>
                <a:gd name="T86" fmla="*/ 195021946 w 632"/>
                <a:gd name="T87" fmla="*/ 75322123 h 632"/>
                <a:gd name="T88" fmla="*/ 195330685 w 632"/>
                <a:gd name="T89" fmla="*/ 67875692 h 632"/>
                <a:gd name="T90" fmla="*/ 194111496 w 632"/>
                <a:gd name="T91" fmla="*/ 60430244 h 632"/>
                <a:gd name="T92" fmla="*/ 192225685 w 632"/>
                <a:gd name="T93" fmla="*/ 53210705 h 632"/>
                <a:gd name="T94" fmla="*/ 188828833 w 632"/>
                <a:gd name="T95" fmla="*/ 45996652 h 632"/>
                <a:gd name="T96" fmla="*/ 184814497 w 632"/>
                <a:gd name="T97" fmla="*/ 39251515 h 632"/>
                <a:gd name="T98" fmla="*/ 179891270 w 632"/>
                <a:gd name="T99" fmla="*/ 32697426 h 632"/>
                <a:gd name="T100" fmla="*/ 173689602 w 632"/>
                <a:gd name="T101" fmla="*/ 26605352 h 632"/>
                <a:gd name="T102" fmla="*/ 166888894 w 632"/>
                <a:gd name="T103" fmla="*/ 21178927 h 632"/>
                <a:gd name="T104" fmla="*/ 159469376 w 632"/>
                <a:gd name="T105" fmla="*/ 16019339 h 632"/>
                <a:gd name="T106" fmla="*/ 151139402 w 632"/>
                <a:gd name="T107" fmla="*/ 11712286 h 632"/>
                <a:gd name="T108" fmla="*/ 142461256 w 632"/>
                <a:gd name="T109" fmla="*/ 7872800 h 632"/>
                <a:gd name="T110" fmla="*/ 132913433 w 632"/>
                <a:gd name="T111" fmla="*/ 4965800 h 632"/>
                <a:gd name="T112" fmla="*/ 123306582 w 632"/>
                <a:gd name="T113" fmla="*/ 2479444 h 632"/>
                <a:gd name="T114" fmla="*/ 113409205 w 632"/>
                <a:gd name="T115" fmla="*/ 893697 h 632"/>
                <a:gd name="T116" fmla="*/ 103252454 w 632"/>
                <a:gd name="T117" fmla="*/ 233763 h 632"/>
                <a:gd name="T118" fmla="*/ 93046375 w 632"/>
                <a:gd name="T119" fmla="*/ 0 h 63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32"/>
                <a:gd name="T181" fmla="*/ 0 h 632"/>
                <a:gd name="T182" fmla="*/ 632 w 632"/>
                <a:gd name="T183" fmla="*/ 632 h 63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32" h="632">
                  <a:moveTo>
                    <a:pt x="284" y="2"/>
                  </a:moveTo>
                  <a:lnTo>
                    <a:pt x="295" y="21"/>
                  </a:lnTo>
                  <a:lnTo>
                    <a:pt x="302" y="0"/>
                  </a:lnTo>
                  <a:lnTo>
                    <a:pt x="293" y="1"/>
                  </a:lnTo>
                  <a:lnTo>
                    <a:pt x="284" y="2"/>
                  </a:lnTo>
                  <a:close/>
                  <a:moveTo>
                    <a:pt x="268" y="4"/>
                  </a:moveTo>
                  <a:lnTo>
                    <a:pt x="280" y="23"/>
                  </a:lnTo>
                  <a:lnTo>
                    <a:pt x="285" y="2"/>
                  </a:lnTo>
                  <a:lnTo>
                    <a:pt x="277" y="2"/>
                  </a:lnTo>
                  <a:lnTo>
                    <a:pt x="268" y="4"/>
                  </a:lnTo>
                  <a:close/>
                  <a:moveTo>
                    <a:pt x="252" y="7"/>
                  </a:moveTo>
                  <a:lnTo>
                    <a:pt x="264" y="25"/>
                  </a:lnTo>
                  <a:lnTo>
                    <a:pt x="269" y="4"/>
                  </a:lnTo>
                  <a:lnTo>
                    <a:pt x="261" y="5"/>
                  </a:lnTo>
                  <a:lnTo>
                    <a:pt x="252" y="7"/>
                  </a:lnTo>
                  <a:close/>
                  <a:moveTo>
                    <a:pt x="236" y="10"/>
                  </a:moveTo>
                  <a:lnTo>
                    <a:pt x="249" y="28"/>
                  </a:lnTo>
                  <a:lnTo>
                    <a:pt x="252" y="7"/>
                  </a:lnTo>
                  <a:lnTo>
                    <a:pt x="244" y="8"/>
                  </a:lnTo>
                  <a:lnTo>
                    <a:pt x="236" y="10"/>
                  </a:lnTo>
                  <a:close/>
                  <a:moveTo>
                    <a:pt x="220" y="15"/>
                  </a:moveTo>
                  <a:lnTo>
                    <a:pt x="234" y="32"/>
                  </a:lnTo>
                  <a:lnTo>
                    <a:pt x="236" y="10"/>
                  </a:lnTo>
                  <a:lnTo>
                    <a:pt x="228" y="12"/>
                  </a:lnTo>
                  <a:lnTo>
                    <a:pt x="220" y="15"/>
                  </a:lnTo>
                  <a:close/>
                  <a:moveTo>
                    <a:pt x="204" y="21"/>
                  </a:moveTo>
                  <a:lnTo>
                    <a:pt x="220" y="37"/>
                  </a:lnTo>
                  <a:lnTo>
                    <a:pt x="220" y="15"/>
                  </a:lnTo>
                  <a:lnTo>
                    <a:pt x="213" y="17"/>
                  </a:lnTo>
                  <a:lnTo>
                    <a:pt x="204" y="21"/>
                  </a:lnTo>
                  <a:close/>
                  <a:moveTo>
                    <a:pt x="189" y="27"/>
                  </a:moveTo>
                  <a:lnTo>
                    <a:pt x="205" y="42"/>
                  </a:lnTo>
                  <a:lnTo>
                    <a:pt x="205" y="20"/>
                  </a:lnTo>
                  <a:lnTo>
                    <a:pt x="197" y="23"/>
                  </a:lnTo>
                  <a:lnTo>
                    <a:pt x="189" y="27"/>
                  </a:lnTo>
                  <a:close/>
                  <a:moveTo>
                    <a:pt x="174" y="34"/>
                  </a:moveTo>
                  <a:lnTo>
                    <a:pt x="191" y="48"/>
                  </a:lnTo>
                  <a:lnTo>
                    <a:pt x="190" y="27"/>
                  </a:lnTo>
                  <a:lnTo>
                    <a:pt x="182" y="30"/>
                  </a:lnTo>
                  <a:lnTo>
                    <a:pt x="174" y="34"/>
                  </a:lnTo>
                  <a:close/>
                  <a:moveTo>
                    <a:pt x="159" y="42"/>
                  </a:moveTo>
                  <a:lnTo>
                    <a:pt x="177" y="55"/>
                  </a:lnTo>
                  <a:lnTo>
                    <a:pt x="175" y="34"/>
                  </a:lnTo>
                  <a:lnTo>
                    <a:pt x="167" y="37"/>
                  </a:lnTo>
                  <a:lnTo>
                    <a:pt x="159" y="42"/>
                  </a:lnTo>
                  <a:close/>
                  <a:moveTo>
                    <a:pt x="145" y="50"/>
                  </a:moveTo>
                  <a:lnTo>
                    <a:pt x="164" y="63"/>
                  </a:lnTo>
                  <a:lnTo>
                    <a:pt x="160" y="41"/>
                  </a:lnTo>
                  <a:lnTo>
                    <a:pt x="153" y="45"/>
                  </a:lnTo>
                  <a:lnTo>
                    <a:pt x="145" y="50"/>
                  </a:lnTo>
                  <a:close/>
                  <a:moveTo>
                    <a:pt x="131" y="60"/>
                  </a:moveTo>
                  <a:lnTo>
                    <a:pt x="151" y="71"/>
                  </a:lnTo>
                  <a:lnTo>
                    <a:pt x="146" y="50"/>
                  </a:lnTo>
                  <a:lnTo>
                    <a:pt x="139" y="54"/>
                  </a:lnTo>
                  <a:lnTo>
                    <a:pt x="131" y="60"/>
                  </a:lnTo>
                  <a:close/>
                  <a:moveTo>
                    <a:pt x="118" y="70"/>
                  </a:moveTo>
                  <a:lnTo>
                    <a:pt x="138" y="80"/>
                  </a:lnTo>
                  <a:lnTo>
                    <a:pt x="132" y="59"/>
                  </a:lnTo>
                  <a:lnTo>
                    <a:pt x="125" y="64"/>
                  </a:lnTo>
                  <a:lnTo>
                    <a:pt x="118" y="70"/>
                  </a:lnTo>
                  <a:close/>
                  <a:moveTo>
                    <a:pt x="106" y="80"/>
                  </a:moveTo>
                  <a:lnTo>
                    <a:pt x="126" y="90"/>
                  </a:lnTo>
                  <a:lnTo>
                    <a:pt x="119" y="69"/>
                  </a:lnTo>
                  <a:lnTo>
                    <a:pt x="112" y="74"/>
                  </a:lnTo>
                  <a:lnTo>
                    <a:pt x="106" y="80"/>
                  </a:lnTo>
                  <a:close/>
                  <a:moveTo>
                    <a:pt x="94" y="92"/>
                  </a:moveTo>
                  <a:lnTo>
                    <a:pt x="114" y="100"/>
                  </a:lnTo>
                  <a:lnTo>
                    <a:pt x="106" y="80"/>
                  </a:lnTo>
                  <a:lnTo>
                    <a:pt x="100" y="85"/>
                  </a:lnTo>
                  <a:lnTo>
                    <a:pt x="94" y="92"/>
                  </a:lnTo>
                  <a:close/>
                  <a:moveTo>
                    <a:pt x="82" y="104"/>
                  </a:moveTo>
                  <a:lnTo>
                    <a:pt x="103" y="111"/>
                  </a:lnTo>
                  <a:lnTo>
                    <a:pt x="94" y="91"/>
                  </a:lnTo>
                  <a:lnTo>
                    <a:pt x="88" y="97"/>
                  </a:lnTo>
                  <a:lnTo>
                    <a:pt x="82" y="104"/>
                  </a:lnTo>
                  <a:close/>
                  <a:moveTo>
                    <a:pt x="71" y="116"/>
                  </a:moveTo>
                  <a:lnTo>
                    <a:pt x="93" y="122"/>
                  </a:lnTo>
                  <a:lnTo>
                    <a:pt x="83" y="103"/>
                  </a:lnTo>
                  <a:lnTo>
                    <a:pt x="77" y="109"/>
                  </a:lnTo>
                  <a:lnTo>
                    <a:pt x="71" y="116"/>
                  </a:lnTo>
                  <a:close/>
                  <a:moveTo>
                    <a:pt x="61" y="129"/>
                  </a:moveTo>
                  <a:lnTo>
                    <a:pt x="83" y="134"/>
                  </a:lnTo>
                  <a:lnTo>
                    <a:pt x="72" y="116"/>
                  </a:lnTo>
                  <a:lnTo>
                    <a:pt x="67" y="122"/>
                  </a:lnTo>
                  <a:lnTo>
                    <a:pt x="61" y="129"/>
                  </a:lnTo>
                  <a:close/>
                  <a:moveTo>
                    <a:pt x="52" y="143"/>
                  </a:moveTo>
                  <a:lnTo>
                    <a:pt x="74" y="147"/>
                  </a:lnTo>
                  <a:lnTo>
                    <a:pt x="62" y="129"/>
                  </a:lnTo>
                  <a:lnTo>
                    <a:pt x="57" y="135"/>
                  </a:lnTo>
                  <a:lnTo>
                    <a:pt x="52" y="143"/>
                  </a:lnTo>
                  <a:close/>
                  <a:moveTo>
                    <a:pt x="43" y="157"/>
                  </a:moveTo>
                  <a:lnTo>
                    <a:pt x="65" y="160"/>
                  </a:lnTo>
                  <a:lnTo>
                    <a:pt x="52" y="142"/>
                  </a:lnTo>
                  <a:lnTo>
                    <a:pt x="48" y="149"/>
                  </a:lnTo>
                  <a:lnTo>
                    <a:pt x="43" y="157"/>
                  </a:lnTo>
                  <a:close/>
                  <a:moveTo>
                    <a:pt x="35" y="171"/>
                  </a:moveTo>
                  <a:lnTo>
                    <a:pt x="58" y="173"/>
                  </a:lnTo>
                  <a:lnTo>
                    <a:pt x="44" y="156"/>
                  </a:lnTo>
                  <a:lnTo>
                    <a:pt x="39" y="163"/>
                  </a:lnTo>
                  <a:lnTo>
                    <a:pt x="35" y="171"/>
                  </a:lnTo>
                  <a:close/>
                  <a:moveTo>
                    <a:pt x="28" y="186"/>
                  </a:moveTo>
                  <a:lnTo>
                    <a:pt x="50" y="187"/>
                  </a:lnTo>
                  <a:lnTo>
                    <a:pt x="36" y="171"/>
                  </a:lnTo>
                  <a:lnTo>
                    <a:pt x="32" y="178"/>
                  </a:lnTo>
                  <a:lnTo>
                    <a:pt x="28" y="186"/>
                  </a:lnTo>
                  <a:close/>
                  <a:moveTo>
                    <a:pt x="22" y="201"/>
                  </a:moveTo>
                  <a:lnTo>
                    <a:pt x="44" y="201"/>
                  </a:lnTo>
                  <a:lnTo>
                    <a:pt x="28" y="186"/>
                  </a:lnTo>
                  <a:lnTo>
                    <a:pt x="25" y="193"/>
                  </a:lnTo>
                  <a:lnTo>
                    <a:pt x="22" y="201"/>
                  </a:lnTo>
                  <a:close/>
                  <a:moveTo>
                    <a:pt x="16" y="217"/>
                  </a:moveTo>
                  <a:lnTo>
                    <a:pt x="38" y="215"/>
                  </a:lnTo>
                  <a:lnTo>
                    <a:pt x="22" y="201"/>
                  </a:lnTo>
                  <a:lnTo>
                    <a:pt x="19" y="208"/>
                  </a:lnTo>
                  <a:lnTo>
                    <a:pt x="16" y="217"/>
                  </a:lnTo>
                  <a:close/>
                  <a:moveTo>
                    <a:pt x="11" y="233"/>
                  </a:moveTo>
                  <a:lnTo>
                    <a:pt x="34" y="230"/>
                  </a:lnTo>
                  <a:lnTo>
                    <a:pt x="16" y="216"/>
                  </a:lnTo>
                  <a:lnTo>
                    <a:pt x="14" y="224"/>
                  </a:lnTo>
                  <a:lnTo>
                    <a:pt x="11" y="233"/>
                  </a:lnTo>
                  <a:close/>
                  <a:moveTo>
                    <a:pt x="7" y="249"/>
                  </a:moveTo>
                  <a:lnTo>
                    <a:pt x="29" y="245"/>
                  </a:lnTo>
                  <a:lnTo>
                    <a:pt x="11" y="232"/>
                  </a:lnTo>
                  <a:lnTo>
                    <a:pt x="9" y="240"/>
                  </a:lnTo>
                  <a:lnTo>
                    <a:pt x="7" y="249"/>
                  </a:lnTo>
                  <a:close/>
                  <a:moveTo>
                    <a:pt x="4" y="265"/>
                  </a:moveTo>
                  <a:lnTo>
                    <a:pt x="26" y="260"/>
                  </a:lnTo>
                  <a:lnTo>
                    <a:pt x="8" y="248"/>
                  </a:lnTo>
                  <a:lnTo>
                    <a:pt x="6" y="256"/>
                  </a:lnTo>
                  <a:lnTo>
                    <a:pt x="4" y="265"/>
                  </a:lnTo>
                  <a:close/>
                  <a:moveTo>
                    <a:pt x="2" y="282"/>
                  </a:moveTo>
                  <a:lnTo>
                    <a:pt x="24" y="275"/>
                  </a:lnTo>
                  <a:lnTo>
                    <a:pt x="4" y="264"/>
                  </a:lnTo>
                  <a:lnTo>
                    <a:pt x="3" y="273"/>
                  </a:lnTo>
                  <a:lnTo>
                    <a:pt x="2" y="282"/>
                  </a:lnTo>
                  <a:close/>
                  <a:moveTo>
                    <a:pt x="1" y="298"/>
                  </a:moveTo>
                  <a:lnTo>
                    <a:pt x="22" y="291"/>
                  </a:lnTo>
                  <a:lnTo>
                    <a:pt x="2" y="281"/>
                  </a:lnTo>
                  <a:lnTo>
                    <a:pt x="1" y="289"/>
                  </a:lnTo>
                  <a:lnTo>
                    <a:pt x="1" y="298"/>
                  </a:lnTo>
                  <a:close/>
                  <a:moveTo>
                    <a:pt x="0" y="315"/>
                  </a:moveTo>
                  <a:lnTo>
                    <a:pt x="21" y="306"/>
                  </a:lnTo>
                  <a:lnTo>
                    <a:pt x="1" y="297"/>
                  </a:lnTo>
                  <a:lnTo>
                    <a:pt x="0" y="306"/>
                  </a:lnTo>
                  <a:lnTo>
                    <a:pt x="0" y="315"/>
                  </a:lnTo>
                  <a:close/>
                  <a:moveTo>
                    <a:pt x="0" y="331"/>
                  </a:moveTo>
                  <a:lnTo>
                    <a:pt x="21" y="321"/>
                  </a:lnTo>
                  <a:lnTo>
                    <a:pt x="0" y="314"/>
                  </a:lnTo>
                  <a:lnTo>
                    <a:pt x="0" y="322"/>
                  </a:lnTo>
                  <a:lnTo>
                    <a:pt x="0" y="331"/>
                  </a:lnTo>
                  <a:close/>
                  <a:moveTo>
                    <a:pt x="2" y="348"/>
                  </a:moveTo>
                  <a:lnTo>
                    <a:pt x="21" y="337"/>
                  </a:lnTo>
                  <a:lnTo>
                    <a:pt x="0" y="330"/>
                  </a:lnTo>
                  <a:lnTo>
                    <a:pt x="1" y="339"/>
                  </a:lnTo>
                  <a:lnTo>
                    <a:pt x="2" y="348"/>
                  </a:lnTo>
                  <a:close/>
                  <a:moveTo>
                    <a:pt x="4" y="364"/>
                  </a:moveTo>
                  <a:lnTo>
                    <a:pt x="23" y="352"/>
                  </a:lnTo>
                  <a:lnTo>
                    <a:pt x="2" y="347"/>
                  </a:lnTo>
                  <a:lnTo>
                    <a:pt x="2" y="355"/>
                  </a:lnTo>
                  <a:lnTo>
                    <a:pt x="4" y="364"/>
                  </a:lnTo>
                  <a:close/>
                  <a:moveTo>
                    <a:pt x="7" y="380"/>
                  </a:moveTo>
                  <a:lnTo>
                    <a:pt x="25" y="368"/>
                  </a:lnTo>
                  <a:lnTo>
                    <a:pt x="4" y="363"/>
                  </a:lnTo>
                  <a:lnTo>
                    <a:pt x="5" y="371"/>
                  </a:lnTo>
                  <a:lnTo>
                    <a:pt x="7" y="380"/>
                  </a:lnTo>
                  <a:close/>
                  <a:moveTo>
                    <a:pt x="10" y="396"/>
                  </a:moveTo>
                  <a:lnTo>
                    <a:pt x="28" y="383"/>
                  </a:lnTo>
                  <a:lnTo>
                    <a:pt x="7" y="380"/>
                  </a:lnTo>
                  <a:lnTo>
                    <a:pt x="8" y="388"/>
                  </a:lnTo>
                  <a:lnTo>
                    <a:pt x="10" y="396"/>
                  </a:lnTo>
                  <a:close/>
                  <a:moveTo>
                    <a:pt x="15" y="412"/>
                  </a:moveTo>
                  <a:lnTo>
                    <a:pt x="32" y="398"/>
                  </a:lnTo>
                  <a:lnTo>
                    <a:pt x="10" y="396"/>
                  </a:lnTo>
                  <a:lnTo>
                    <a:pt x="12" y="404"/>
                  </a:lnTo>
                  <a:lnTo>
                    <a:pt x="15" y="412"/>
                  </a:lnTo>
                  <a:close/>
                  <a:moveTo>
                    <a:pt x="21" y="428"/>
                  </a:moveTo>
                  <a:lnTo>
                    <a:pt x="37" y="412"/>
                  </a:lnTo>
                  <a:lnTo>
                    <a:pt x="15" y="411"/>
                  </a:lnTo>
                  <a:lnTo>
                    <a:pt x="17" y="419"/>
                  </a:lnTo>
                  <a:lnTo>
                    <a:pt x="21" y="428"/>
                  </a:lnTo>
                  <a:close/>
                  <a:moveTo>
                    <a:pt x="27" y="443"/>
                  </a:moveTo>
                  <a:lnTo>
                    <a:pt x="42" y="427"/>
                  </a:lnTo>
                  <a:lnTo>
                    <a:pt x="20" y="427"/>
                  </a:lnTo>
                  <a:lnTo>
                    <a:pt x="23" y="435"/>
                  </a:lnTo>
                  <a:lnTo>
                    <a:pt x="27" y="443"/>
                  </a:lnTo>
                  <a:close/>
                  <a:moveTo>
                    <a:pt x="34" y="458"/>
                  </a:moveTo>
                  <a:lnTo>
                    <a:pt x="48" y="441"/>
                  </a:lnTo>
                  <a:lnTo>
                    <a:pt x="27" y="442"/>
                  </a:lnTo>
                  <a:lnTo>
                    <a:pt x="30" y="450"/>
                  </a:lnTo>
                  <a:lnTo>
                    <a:pt x="34" y="458"/>
                  </a:lnTo>
                  <a:close/>
                  <a:moveTo>
                    <a:pt x="42" y="473"/>
                  </a:moveTo>
                  <a:lnTo>
                    <a:pt x="55" y="455"/>
                  </a:lnTo>
                  <a:lnTo>
                    <a:pt x="34" y="457"/>
                  </a:lnTo>
                  <a:lnTo>
                    <a:pt x="37" y="465"/>
                  </a:lnTo>
                  <a:lnTo>
                    <a:pt x="42" y="473"/>
                  </a:lnTo>
                  <a:close/>
                  <a:moveTo>
                    <a:pt x="50" y="487"/>
                  </a:moveTo>
                  <a:lnTo>
                    <a:pt x="63" y="468"/>
                  </a:lnTo>
                  <a:lnTo>
                    <a:pt x="41" y="472"/>
                  </a:lnTo>
                  <a:lnTo>
                    <a:pt x="45" y="479"/>
                  </a:lnTo>
                  <a:lnTo>
                    <a:pt x="50" y="487"/>
                  </a:lnTo>
                  <a:close/>
                  <a:moveTo>
                    <a:pt x="60" y="501"/>
                  </a:moveTo>
                  <a:lnTo>
                    <a:pt x="71" y="481"/>
                  </a:lnTo>
                  <a:lnTo>
                    <a:pt x="50" y="486"/>
                  </a:lnTo>
                  <a:lnTo>
                    <a:pt x="54" y="493"/>
                  </a:lnTo>
                  <a:lnTo>
                    <a:pt x="60" y="501"/>
                  </a:lnTo>
                  <a:close/>
                  <a:moveTo>
                    <a:pt x="70" y="514"/>
                  </a:moveTo>
                  <a:lnTo>
                    <a:pt x="80" y="494"/>
                  </a:lnTo>
                  <a:lnTo>
                    <a:pt x="59" y="500"/>
                  </a:lnTo>
                  <a:lnTo>
                    <a:pt x="64" y="507"/>
                  </a:lnTo>
                  <a:lnTo>
                    <a:pt x="70" y="514"/>
                  </a:lnTo>
                  <a:close/>
                  <a:moveTo>
                    <a:pt x="80" y="526"/>
                  </a:moveTo>
                  <a:lnTo>
                    <a:pt x="90" y="506"/>
                  </a:lnTo>
                  <a:lnTo>
                    <a:pt x="69" y="513"/>
                  </a:lnTo>
                  <a:lnTo>
                    <a:pt x="74" y="520"/>
                  </a:lnTo>
                  <a:lnTo>
                    <a:pt x="80" y="526"/>
                  </a:lnTo>
                  <a:close/>
                  <a:moveTo>
                    <a:pt x="92" y="538"/>
                  </a:moveTo>
                  <a:lnTo>
                    <a:pt x="100" y="518"/>
                  </a:lnTo>
                  <a:lnTo>
                    <a:pt x="80" y="526"/>
                  </a:lnTo>
                  <a:lnTo>
                    <a:pt x="85" y="532"/>
                  </a:lnTo>
                  <a:lnTo>
                    <a:pt x="92" y="538"/>
                  </a:lnTo>
                  <a:close/>
                  <a:moveTo>
                    <a:pt x="104" y="550"/>
                  </a:moveTo>
                  <a:lnTo>
                    <a:pt x="111" y="529"/>
                  </a:lnTo>
                  <a:lnTo>
                    <a:pt x="91" y="538"/>
                  </a:lnTo>
                  <a:lnTo>
                    <a:pt x="97" y="544"/>
                  </a:lnTo>
                  <a:lnTo>
                    <a:pt x="104" y="550"/>
                  </a:lnTo>
                  <a:close/>
                  <a:moveTo>
                    <a:pt x="116" y="561"/>
                  </a:moveTo>
                  <a:lnTo>
                    <a:pt x="122" y="539"/>
                  </a:lnTo>
                  <a:lnTo>
                    <a:pt x="103" y="549"/>
                  </a:lnTo>
                  <a:lnTo>
                    <a:pt x="109" y="555"/>
                  </a:lnTo>
                  <a:lnTo>
                    <a:pt x="116" y="561"/>
                  </a:lnTo>
                  <a:close/>
                  <a:moveTo>
                    <a:pt x="129" y="571"/>
                  </a:moveTo>
                  <a:lnTo>
                    <a:pt x="134" y="549"/>
                  </a:lnTo>
                  <a:lnTo>
                    <a:pt x="116" y="560"/>
                  </a:lnTo>
                  <a:lnTo>
                    <a:pt x="122" y="565"/>
                  </a:lnTo>
                  <a:lnTo>
                    <a:pt x="129" y="571"/>
                  </a:lnTo>
                  <a:close/>
                  <a:moveTo>
                    <a:pt x="143" y="580"/>
                  </a:moveTo>
                  <a:lnTo>
                    <a:pt x="147" y="558"/>
                  </a:lnTo>
                  <a:lnTo>
                    <a:pt x="129" y="570"/>
                  </a:lnTo>
                  <a:lnTo>
                    <a:pt x="135" y="575"/>
                  </a:lnTo>
                  <a:lnTo>
                    <a:pt x="143" y="580"/>
                  </a:lnTo>
                  <a:close/>
                  <a:moveTo>
                    <a:pt x="157" y="589"/>
                  </a:moveTo>
                  <a:lnTo>
                    <a:pt x="160" y="567"/>
                  </a:lnTo>
                  <a:lnTo>
                    <a:pt x="142" y="580"/>
                  </a:lnTo>
                  <a:lnTo>
                    <a:pt x="149" y="584"/>
                  </a:lnTo>
                  <a:lnTo>
                    <a:pt x="157" y="589"/>
                  </a:lnTo>
                  <a:close/>
                  <a:moveTo>
                    <a:pt x="171" y="597"/>
                  </a:moveTo>
                  <a:lnTo>
                    <a:pt x="173" y="574"/>
                  </a:lnTo>
                  <a:lnTo>
                    <a:pt x="156" y="588"/>
                  </a:lnTo>
                  <a:lnTo>
                    <a:pt x="163" y="593"/>
                  </a:lnTo>
                  <a:lnTo>
                    <a:pt x="171" y="597"/>
                  </a:lnTo>
                  <a:close/>
                  <a:moveTo>
                    <a:pt x="186" y="604"/>
                  </a:moveTo>
                  <a:lnTo>
                    <a:pt x="187" y="581"/>
                  </a:lnTo>
                  <a:lnTo>
                    <a:pt x="171" y="596"/>
                  </a:lnTo>
                  <a:lnTo>
                    <a:pt x="178" y="600"/>
                  </a:lnTo>
                  <a:lnTo>
                    <a:pt x="186" y="604"/>
                  </a:lnTo>
                  <a:close/>
                  <a:moveTo>
                    <a:pt x="201" y="610"/>
                  </a:moveTo>
                  <a:lnTo>
                    <a:pt x="201" y="588"/>
                  </a:lnTo>
                  <a:lnTo>
                    <a:pt x="186" y="604"/>
                  </a:lnTo>
                  <a:lnTo>
                    <a:pt x="193" y="607"/>
                  </a:lnTo>
                  <a:lnTo>
                    <a:pt x="201" y="610"/>
                  </a:lnTo>
                  <a:close/>
                  <a:moveTo>
                    <a:pt x="217" y="616"/>
                  </a:moveTo>
                  <a:lnTo>
                    <a:pt x="215" y="594"/>
                  </a:lnTo>
                  <a:lnTo>
                    <a:pt x="201" y="610"/>
                  </a:lnTo>
                  <a:lnTo>
                    <a:pt x="208" y="613"/>
                  </a:lnTo>
                  <a:lnTo>
                    <a:pt x="217" y="616"/>
                  </a:lnTo>
                  <a:close/>
                  <a:moveTo>
                    <a:pt x="233" y="621"/>
                  </a:moveTo>
                  <a:lnTo>
                    <a:pt x="230" y="598"/>
                  </a:lnTo>
                  <a:lnTo>
                    <a:pt x="216" y="616"/>
                  </a:lnTo>
                  <a:lnTo>
                    <a:pt x="224" y="618"/>
                  </a:lnTo>
                  <a:lnTo>
                    <a:pt x="233" y="621"/>
                  </a:lnTo>
                  <a:close/>
                  <a:moveTo>
                    <a:pt x="249" y="625"/>
                  </a:moveTo>
                  <a:lnTo>
                    <a:pt x="245" y="603"/>
                  </a:lnTo>
                  <a:lnTo>
                    <a:pt x="232" y="620"/>
                  </a:lnTo>
                  <a:lnTo>
                    <a:pt x="240" y="623"/>
                  </a:lnTo>
                  <a:lnTo>
                    <a:pt x="249" y="625"/>
                  </a:lnTo>
                  <a:close/>
                  <a:moveTo>
                    <a:pt x="265" y="628"/>
                  </a:moveTo>
                  <a:lnTo>
                    <a:pt x="260" y="606"/>
                  </a:lnTo>
                  <a:lnTo>
                    <a:pt x="248" y="624"/>
                  </a:lnTo>
                  <a:lnTo>
                    <a:pt x="256" y="626"/>
                  </a:lnTo>
                  <a:lnTo>
                    <a:pt x="265" y="628"/>
                  </a:lnTo>
                  <a:close/>
                  <a:moveTo>
                    <a:pt x="282" y="630"/>
                  </a:moveTo>
                  <a:lnTo>
                    <a:pt x="275" y="608"/>
                  </a:lnTo>
                  <a:lnTo>
                    <a:pt x="264" y="628"/>
                  </a:lnTo>
                  <a:lnTo>
                    <a:pt x="273" y="629"/>
                  </a:lnTo>
                  <a:lnTo>
                    <a:pt x="282" y="630"/>
                  </a:lnTo>
                  <a:close/>
                  <a:moveTo>
                    <a:pt x="298" y="631"/>
                  </a:moveTo>
                  <a:lnTo>
                    <a:pt x="291" y="610"/>
                  </a:lnTo>
                  <a:lnTo>
                    <a:pt x="281" y="630"/>
                  </a:lnTo>
                  <a:lnTo>
                    <a:pt x="289" y="631"/>
                  </a:lnTo>
                  <a:lnTo>
                    <a:pt x="298" y="631"/>
                  </a:lnTo>
                  <a:close/>
                  <a:moveTo>
                    <a:pt x="315" y="632"/>
                  </a:moveTo>
                  <a:lnTo>
                    <a:pt x="306" y="611"/>
                  </a:lnTo>
                  <a:lnTo>
                    <a:pt x="297" y="631"/>
                  </a:lnTo>
                  <a:lnTo>
                    <a:pt x="306" y="632"/>
                  </a:lnTo>
                  <a:lnTo>
                    <a:pt x="315" y="632"/>
                  </a:lnTo>
                  <a:close/>
                  <a:moveTo>
                    <a:pt x="331" y="632"/>
                  </a:moveTo>
                  <a:lnTo>
                    <a:pt x="321" y="611"/>
                  </a:lnTo>
                  <a:lnTo>
                    <a:pt x="314" y="632"/>
                  </a:lnTo>
                  <a:lnTo>
                    <a:pt x="322" y="632"/>
                  </a:lnTo>
                  <a:lnTo>
                    <a:pt x="331" y="632"/>
                  </a:lnTo>
                  <a:close/>
                  <a:moveTo>
                    <a:pt x="348" y="630"/>
                  </a:moveTo>
                  <a:lnTo>
                    <a:pt x="337" y="611"/>
                  </a:lnTo>
                  <a:lnTo>
                    <a:pt x="330" y="631"/>
                  </a:lnTo>
                  <a:lnTo>
                    <a:pt x="339" y="631"/>
                  </a:lnTo>
                  <a:lnTo>
                    <a:pt x="348" y="630"/>
                  </a:lnTo>
                  <a:close/>
                  <a:moveTo>
                    <a:pt x="364" y="628"/>
                  </a:moveTo>
                  <a:lnTo>
                    <a:pt x="352" y="609"/>
                  </a:lnTo>
                  <a:lnTo>
                    <a:pt x="347" y="630"/>
                  </a:lnTo>
                  <a:lnTo>
                    <a:pt x="355" y="630"/>
                  </a:lnTo>
                  <a:lnTo>
                    <a:pt x="364" y="628"/>
                  </a:lnTo>
                  <a:close/>
                  <a:moveTo>
                    <a:pt x="380" y="625"/>
                  </a:moveTo>
                  <a:lnTo>
                    <a:pt x="368" y="607"/>
                  </a:lnTo>
                  <a:lnTo>
                    <a:pt x="363" y="628"/>
                  </a:lnTo>
                  <a:lnTo>
                    <a:pt x="371" y="627"/>
                  </a:lnTo>
                  <a:lnTo>
                    <a:pt x="380" y="625"/>
                  </a:lnTo>
                  <a:close/>
                  <a:moveTo>
                    <a:pt x="396" y="622"/>
                  </a:moveTo>
                  <a:lnTo>
                    <a:pt x="383" y="604"/>
                  </a:lnTo>
                  <a:lnTo>
                    <a:pt x="380" y="625"/>
                  </a:lnTo>
                  <a:lnTo>
                    <a:pt x="388" y="624"/>
                  </a:lnTo>
                  <a:lnTo>
                    <a:pt x="396" y="622"/>
                  </a:lnTo>
                  <a:close/>
                  <a:moveTo>
                    <a:pt x="412" y="617"/>
                  </a:moveTo>
                  <a:lnTo>
                    <a:pt x="398" y="600"/>
                  </a:lnTo>
                  <a:lnTo>
                    <a:pt x="396" y="622"/>
                  </a:lnTo>
                  <a:lnTo>
                    <a:pt x="404" y="620"/>
                  </a:lnTo>
                  <a:lnTo>
                    <a:pt x="412" y="617"/>
                  </a:lnTo>
                  <a:close/>
                  <a:moveTo>
                    <a:pt x="428" y="611"/>
                  </a:moveTo>
                  <a:lnTo>
                    <a:pt x="412" y="595"/>
                  </a:lnTo>
                  <a:lnTo>
                    <a:pt x="411" y="617"/>
                  </a:lnTo>
                  <a:lnTo>
                    <a:pt x="419" y="615"/>
                  </a:lnTo>
                  <a:lnTo>
                    <a:pt x="428" y="611"/>
                  </a:lnTo>
                  <a:close/>
                  <a:moveTo>
                    <a:pt x="443" y="605"/>
                  </a:moveTo>
                  <a:lnTo>
                    <a:pt x="427" y="590"/>
                  </a:lnTo>
                  <a:lnTo>
                    <a:pt x="427" y="612"/>
                  </a:lnTo>
                  <a:lnTo>
                    <a:pt x="435" y="609"/>
                  </a:lnTo>
                  <a:lnTo>
                    <a:pt x="443" y="605"/>
                  </a:lnTo>
                  <a:close/>
                  <a:moveTo>
                    <a:pt x="458" y="598"/>
                  </a:moveTo>
                  <a:lnTo>
                    <a:pt x="441" y="583"/>
                  </a:lnTo>
                  <a:lnTo>
                    <a:pt x="442" y="605"/>
                  </a:lnTo>
                  <a:lnTo>
                    <a:pt x="450" y="602"/>
                  </a:lnTo>
                  <a:lnTo>
                    <a:pt x="458" y="598"/>
                  </a:lnTo>
                  <a:close/>
                  <a:moveTo>
                    <a:pt x="473" y="590"/>
                  </a:moveTo>
                  <a:lnTo>
                    <a:pt x="455" y="577"/>
                  </a:lnTo>
                  <a:lnTo>
                    <a:pt x="457" y="598"/>
                  </a:lnTo>
                  <a:lnTo>
                    <a:pt x="465" y="595"/>
                  </a:lnTo>
                  <a:lnTo>
                    <a:pt x="473" y="590"/>
                  </a:lnTo>
                  <a:close/>
                  <a:moveTo>
                    <a:pt x="487" y="582"/>
                  </a:moveTo>
                  <a:lnTo>
                    <a:pt x="468" y="569"/>
                  </a:lnTo>
                  <a:lnTo>
                    <a:pt x="472" y="591"/>
                  </a:lnTo>
                  <a:lnTo>
                    <a:pt x="479" y="587"/>
                  </a:lnTo>
                  <a:lnTo>
                    <a:pt x="487" y="582"/>
                  </a:lnTo>
                  <a:close/>
                  <a:moveTo>
                    <a:pt x="501" y="572"/>
                  </a:moveTo>
                  <a:lnTo>
                    <a:pt x="481" y="561"/>
                  </a:lnTo>
                  <a:lnTo>
                    <a:pt x="486" y="582"/>
                  </a:lnTo>
                  <a:lnTo>
                    <a:pt x="493" y="578"/>
                  </a:lnTo>
                  <a:lnTo>
                    <a:pt x="501" y="572"/>
                  </a:lnTo>
                  <a:close/>
                  <a:moveTo>
                    <a:pt x="514" y="562"/>
                  </a:moveTo>
                  <a:lnTo>
                    <a:pt x="494" y="552"/>
                  </a:lnTo>
                  <a:lnTo>
                    <a:pt x="500" y="573"/>
                  </a:lnTo>
                  <a:lnTo>
                    <a:pt x="507" y="568"/>
                  </a:lnTo>
                  <a:lnTo>
                    <a:pt x="514" y="562"/>
                  </a:lnTo>
                  <a:close/>
                  <a:moveTo>
                    <a:pt x="526" y="552"/>
                  </a:moveTo>
                  <a:lnTo>
                    <a:pt x="506" y="542"/>
                  </a:lnTo>
                  <a:lnTo>
                    <a:pt x="513" y="563"/>
                  </a:lnTo>
                  <a:lnTo>
                    <a:pt x="520" y="558"/>
                  </a:lnTo>
                  <a:lnTo>
                    <a:pt x="526" y="552"/>
                  </a:lnTo>
                  <a:close/>
                  <a:moveTo>
                    <a:pt x="538" y="540"/>
                  </a:moveTo>
                  <a:lnTo>
                    <a:pt x="518" y="532"/>
                  </a:lnTo>
                  <a:lnTo>
                    <a:pt x="526" y="552"/>
                  </a:lnTo>
                  <a:lnTo>
                    <a:pt x="532" y="547"/>
                  </a:lnTo>
                  <a:lnTo>
                    <a:pt x="538" y="540"/>
                  </a:lnTo>
                  <a:close/>
                  <a:moveTo>
                    <a:pt x="550" y="528"/>
                  </a:moveTo>
                  <a:lnTo>
                    <a:pt x="529" y="521"/>
                  </a:lnTo>
                  <a:lnTo>
                    <a:pt x="538" y="541"/>
                  </a:lnTo>
                  <a:lnTo>
                    <a:pt x="544" y="535"/>
                  </a:lnTo>
                  <a:lnTo>
                    <a:pt x="550" y="528"/>
                  </a:lnTo>
                  <a:close/>
                  <a:moveTo>
                    <a:pt x="561" y="516"/>
                  </a:moveTo>
                  <a:lnTo>
                    <a:pt x="539" y="509"/>
                  </a:lnTo>
                  <a:lnTo>
                    <a:pt x="549" y="529"/>
                  </a:lnTo>
                  <a:lnTo>
                    <a:pt x="555" y="523"/>
                  </a:lnTo>
                  <a:lnTo>
                    <a:pt x="561" y="516"/>
                  </a:lnTo>
                  <a:close/>
                  <a:moveTo>
                    <a:pt x="571" y="503"/>
                  </a:moveTo>
                  <a:lnTo>
                    <a:pt x="549" y="498"/>
                  </a:lnTo>
                  <a:lnTo>
                    <a:pt x="560" y="516"/>
                  </a:lnTo>
                  <a:lnTo>
                    <a:pt x="565" y="510"/>
                  </a:lnTo>
                  <a:lnTo>
                    <a:pt x="571" y="503"/>
                  </a:lnTo>
                  <a:close/>
                  <a:moveTo>
                    <a:pt x="580" y="489"/>
                  </a:moveTo>
                  <a:lnTo>
                    <a:pt x="558" y="485"/>
                  </a:lnTo>
                  <a:lnTo>
                    <a:pt x="570" y="503"/>
                  </a:lnTo>
                  <a:lnTo>
                    <a:pt x="575" y="497"/>
                  </a:lnTo>
                  <a:lnTo>
                    <a:pt x="580" y="489"/>
                  </a:lnTo>
                  <a:close/>
                  <a:moveTo>
                    <a:pt x="589" y="475"/>
                  </a:moveTo>
                  <a:lnTo>
                    <a:pt x="567" y="472"/>
                  </a:lnTo>
                  <a:lnTo>
                    <a:pt x="580" y="490"/>
                  </a:lnTo>
                  <a:lnTo>
                    <a:pt x="584" y="483"/>
                  </a:lnTo>
                  <a:lnTo>
                    <a:pt x="589" y="475"/>
                  </a:lnTo>
                  <a:close/>
                  <a:moveTo>
                    <a:pt x="597" y="461"/>
                  </a:moveTo>
                  <a:lnTo>
                    <a:pt x="574" y="459"/>
                  </a:lnTo>
                  <a:lnTo>
                    <a:pt x="588" y="476"/>
                  </a:lnTo>
                  <a:lnTo>
                    <a:pt x="593" y="469"/>
                  </a:lnTo>
                  <a:lnTo>
                    <a:pt x="597" y="461"/>
                  </a:lnTo>
                  <a:close/>
                  <a:moveTo>
                    <a:pt x="604" y="446"/>
                  </a:moveTo>
                  <a:lnTo>
                    <a:pt x="581" y="445"/>
                  </a:lnTo>
                  <a:lnTo>
                    <a:pt x="596" y="461"/>
                  </a:lnTo>
                  <a:lnTo>
                    <a:pt x="600" y="454"/>
                  </a:lnTo>
                  <a:lnTo>
                    <a:pt x="604" y="446"/>
                  </a:lnTo>
                  <a:close/>
                  <a:moveTo>
                    <a:pt x="610" y="430"/>
                  </a:moveTo>
                  <a:lnTo>
                    <a:pt x="588" y="431"/>
                  </a:lnTo>
                  <a:lnTo>
                    <a:pt x="604" y="446"/>
                  </a:lnTo>
                  <a:lnTo>
                    <a:pt x="607" y="439"/>
                  </a:lnTo>
                  <a:lnTo>
                    <a:pt x="610" y="430"/>
                  </a:lnTo>
                  <a:close/>
                  <a:moveTo>
                    <a:pt x="616" y="415"/>
                  </a:moveTo>
                  <a:lnTo>
                    <a:pt x="594" y="417"/>
                  </a:lnTo>
                  <a:lnTo>
                    <a:pt x="610" y="431"/>
                  </a:lnTo>
                  <a:lnTo>
                    <a:pt x="613" y="424"/>
                  </a:lnTo>
                  <a:lnTo>
                    <a:pt x="616" y="415"/>
                  </a:lnTo>
                  <a:close/>
                  <a:moveTo>
                    <a:pt x="621" y="399"/>
                  </a:moveTo>
                  <a:lnTo>
                    <a:pt x="598" y="402"/>
                  </a:lnTo>
                  <a:lnTo>
                    <a:pt x="616" y="416"/>
                  </a:lnTo>
                  <a:lnTo>
                    <a:pt x="618" y="408"/>
                  </a:lnTo>
                  <a:lnTo>
                    <a:pt x="621" y="399"/>
                  </a:lnTo>
                  <a:close/>
                  <a:moveTo>
                    <a:pt x="625" y="383"/>
                  </a:moveTo>
                  <a:lnTo>
                    <a:pt x="603" y="387"/>
                  </a:lnTo>
                  <a:lnTo>
                    <a:pt x="620" y="400"/>
                  </a:lnTo>
                  <a:lnTo>
                    <a:pt x="623" y="392"/>
                  </a:lnTo>
                  <a:lnTo>
                    <a:pt x="625" y="383"/>
                  </a:lnTo>
                  <a:close/>
                  <a:moveTo>
                    <a:pt x="628" y="367"/>
                  </a:moveTo>
                  <a:lnTo>
                    <a:pt x="606" y="372"/>
                  </a:lnTo>
                  <a:lnTo>
                    <a:pt x="624" y="384"/>
                  </a:lnTo>
                  <a:lnTo>
                    <a:pt x="626" y="376"/>
                  </a:lnTo>
                  <a:lnTo>
                    <a:pt x="628" y="367"/>
                  </a:lnTo>
                  <a:close/>
                  <a:moveTo>
                    <a:pt x="630" y="350"/>
                  </a:moveTo>
                  <a:lnTo>
                    <a:pt x="608" y="357"/>
                  </a:lnTo>
                  <a:lnTo>
                    <a:pt x="628" y="367"/>
                  </a:lnTo>
                  <a:lnTo>
                    <a:pt x="629" y="359"/>
                  </a:lnTo>
                  <a:lnTo>
                    <a:pt x="630" y="350"/>
                  </a:lnTo>
                  <a:close/>
                  <a:moveTo>
                    <a:pt x="631" y="334"/>
                  </a:moveTo>
                  <a:lnTo>
                    <a:pt x="610" y="341"/>
                  </a:lnTo>
                  <a:lnTo>
                    <a:pt x="630" y="351"/>
                  </a:lnTo>
                  <a:lnTo>
                    <a:pt x="631" y="343"/>
                  </a:lnTo>
                  <a:lnTo>
                    <a:pt x="631" y="334"/>
                  </a:lnTo>
                  <a:close/>
                  <a:moveTo>
                    <a:pt x="632" y="317"/>
                  </a:moveTo>
                  <a:lnTo>
                    <a:pt x="611" y="326"/>
                  </a:lnTo>
                  <a:lnTo>
                    <a:pt x="631" y="335"/>
                  </a:lnTo>
                  <a:lnTo>
                    <a:pt x="632" y="326"/>
                  </a:lnTo>
                  <a:lnTo>
                    <a:pt x="632" y="317"/>
                  </a:lnTo>
                  <a:close/>
                  <a:moveTo>
                    <a:pt x="632" y="301"/>
                  </a:moveTo>
                  <a:lnTo>
                    <a:pt x="611" y="311"/>
                  </a:lnTo>
                  <a:lnTo>
                    <a:pt x="632" y="318"/>
                  </a:lnTo>
                  <a:lnTo>
                    <a:pt x="632" y="310"/>
                  </a:lnTo>
                  <a:lnTo>
                    <a:pt x="632" y="301"/>
                  </a:lnTo>
                  <a:close/>
                  <a:moveTo>
                    <a:pt x="630" y="284"/>
                  </a:moveTo>
                  <a:lnTo>
                    <a:pt x="611" y="295"/>
                  </a:lnTo>
                  <a:lnTo>
                    <a:pt x="631" y="302"/>
                  </a:lnTo>
                  <a:lnTo>
                    <a:pt x="631" y="293"/>
                  </a:lnTo>
                  <a:lnTo>
                    <a:pt x="630" y="284"/>
                  </a:lnTo>
                  <a:close/>
                  <a:moveTo>
                    <a:pt x="628" y="268"/>
                  </a:moveTo>
                  <a:lnTo>
                    <a:pt x="609" y="280"/>
                  </a:lnTo>
                  <a:lnTo>
                    <a:pt x="630" y="285"/>
                  </a:lnTo>
                  <a:lnTo>
                    <a:pt x="630" y="277"/>
                  </a:lnTo>
                  <a:lnTo>
                    <a:pt x="628" y="268"/>
                  </a:lnTo>
                  <a:close/>
                  <a:moveTo>
                    <a:pt x="625" y="252"/>
                  </a:moveTo>
                  <a:lnTo>
                    <a:pt x="607" y="264"/>
                  </a:lnTo>
                  <a:lnTo>
                    <a:pt x="628" y="269"/>
                  </a:lnTo>
                  <a:lnTo>
                    <a:pt x="627" y="261"/>
                  </a:lnTo>
                  <a:lnTo>
                    <a:pt x="625" y="252"/>
                  </a:lnTo>
                  <a:close/>
                  <a:moveTo>
                    <a:pt x="622" y="236"/>
                  </a:moveTo>
                  <a:lnTo>
                    <a:pt x="604" y="249"/>
                  </a:lnTo>
                  <a:lnTo>
                    <a:pt x="625" y="252"/>
                  </a:lnTo>
                  <a:lnTo>
                    <a:pt x="624" y="244"/>
                  </a:lnTo>
                  <a:lnTo>
                    <a:pt x="622" y="236"/>
                  </a:lnTo>
                  <a:close/>
                  <a:moveTo>
                    <a:pt x="617" y="220"/>
                  </a:moveTo>
                  <a:lnTo>
                    <a:pt x="600" y="234"/>
                  </a:lnTo>
                  <a:lnTo>
                    <a:pt x="622" y="236"/>
                  </a:lnTo>
                  <a:lnTo>
                    <a:pt x="620" y="228"/>
                  </a:lnTo>
                  <a:lnTo>
                    <a:pt x="617" y="220"/>
                  </a:lnTo>
                  <a:close/>
                  <a:moveTo>
                    <a:pt x="611" y="204"/>
                  </a:moveTo>
                  <a:lnTo>
                    <a:pt x="595" y="220"/>
                  </a:lnTo>
                  <a:lnTo>
                    <a:pt x="617" y="220"/>
                  </a:lnTo>
                  <a:lnTo>
                    <a:pt x="615" y="213"/>
                  </a:lnTo>
                  <a:lnTo>
                    <a:pt x="611" y="204"/>
                  </a:lnTo>
                  <a:close/>
                  <a:moveTo>
                    <a:pt x="605" y="189"/>
                  </a:moveTo>
                  <a:lnTo>
                    <a:pt x="590" y="205"/>
                  </a:lnTo>
                  <a:lnTo>
                    <a:pt x="612" y="205"/>
                  </a:lnTo>
                  <a:lnTo>
                    <a:pt x="609" y="197"/>
                  </a:lnTo>
                  <a:lnTo>
                    <a:pt x="605" y="189"/>
                  </a:lnTo>
                  <a:close/>
                  <a:moveTo>
                    <a:pt x="598" y="174"/>
                  </a:moveTo>
                  <a:lnTo>
                    <a:pt x="583" y="191"/>
                  </a:lnTo>
                  <a:lnTo>
                    <a:pt x="605" y="190"/>
                  </a:lnTo>
                  <a:lnTo>
                    <a:pt x="602" y="182"/>
                  </a:lnTo>
                  <a:lnTo>
                    <a:pt x="598" y="174"/>
                  </a:lnTo>
                  <a:close/>
                  <a:moveTo>
                    <a:pt x="590" y="159"/>
                  </a:moveTo>
                  <a:lnTo>
                    <a:pt x="577" y="177"/>
                  </a:lnTo>
                  <a:lnTo>
                    <a:pt x="598" y="175"/>
                  </a:lnTo>
                  <a:lnTo>
                    <a:pt x="595" y="167"/>
                  </a:lnTo>
                  <a:lnTo>
                    <a:pt x="590" y="159"/>
                  </a:lnTo>
                  <a:close/>
                  <a:moveTo>
                    <a:pt x="582" y="145"/>
                  </a:moveTo>
                  <a:lnTo>
                    <a:pt x="569" y="164"/>
                  </a:lnTo>
                  <a:lnTo>
                    <a:pt x="591" y="160"/>
                  </a:lnTo>
                  <a:lnTo>
                    <a:pt x="587" y="153"/>
                  </a:lnTo>
                  <a:lnTo>
                    <a:pt x="582" y="145"/>
                  </a:lnTo>
                  <a:close/>
                  <a:moveTo>
                    <a:pt x="572" y="131"/>
                  </a:moveTo>
                  <a:lnTo>
                    <a:pt x="561" y="151"/>
                  </a:lnTo>
                  <a:lnTo>
                    <a:pt x="582" y="146"/>
                  </a:lnTo>
                  <a:lnTo>
                    <a:pt x="578" y="139"/>
                  </a:lnTo>
                  <a:lnTo>
                    <a:pt x="572" y="131"/>
                  </a:lnTo>
                  <a:close/>
                  <a:moveTo>
                    <a:pt x="562" y="118"/>
                  </a:moveTo>
                  <a:lnTo>
                    <a:pt x="552" y="138"/>
                  </a:lnTo>
                  <a:lnTo>
                    <a:pt x="573" y="132"/>
                  </a:lnTo>
                  <a:lnTo>
                    <a:pt x="568" y="125"/>
                  </a:lnTo>
                  <a:lnTo>
                    <a:pt x="562" y="118"/>
                  </a:lnTo>
                  <a:close/>
                  <a:moveTo>
                    <a:pt x="552" y="106"/>
                  </a:moveTo>
                  <a:lnTo>
                    <a:pt x="542" y="126"/>
                  </a:lnTo>
                  <a:lnTo>
                    <a:pt x="563" y="119"/>
                  </a:lnTo>
                  <a:lnTo>
                    <a:pt x="558" y="112"/>
                  </a:lnTo>
                  <a:lnTo>
                    <a:pt x="552" y="106"/>
                  </a:lnTo>
                  <a:close/>
                  <a:moveTo>
                    <a:pt x="540" y="94"/>
                  </a:moveTo>
                  <a:lnTo>
                    <a:pt x="532" y="114"/>
                  </a:lnTo>
                  <a:lnTo>
                    <a:pt x="552" y="106"/>
                  </a:lnTo>
                  <a:lnTo>
                    <a:pt x="547" y="100"/>
                  </a:lnTo>
                  <a:lnTo>
                    <a:pt x="540" y="94"/>
                  </a:lnTo>
                  <a:close/>
                  <a:moveTo>
                    <a:pt x="528" y="82"/>
                  </a:moveTo>
                  <a:lnTo>
                    <a:pt x="521" y="103"/>
                  </a:lnTo>
                  <a:lnTo>
                    <a:pt x="541" y="94"/>
                  </a:lnTo>
                  <a:lnTo>
                    <a:pt x="535" y="88"/>
                  </a:lnTo>
                  <a:lnTo>
                    <a:pt x="528" y="82"/>
                  </a:lnTo>
                  <a:close/>
                  <a:moveTo>
                    <a:pt x="516" y="71"/>
                  </a:moveTo>
                  <a:lnTo>
                    <a:pt x="509" y="93"/>
                  </a:lnTo>
                  <a:lnTo>
                    <a:pt x="529" y="83"/>
                  </a:lnTo>
                  <a:lnTo>
                    <a:pt x="523" y="77"/>
                  </a:lnTo>
                  <a:lnTo>
                    <a:pt x="516" y="71"/>
                  </a:lnTo>
                  <a:close/>
                  <a:moveTo>
                    <a:pt x="503" y="61"/>
                  </a:moveTo>
                  <a:lnTo>
                    <a:pt x="498" y="83"/>
                  </a:lnTo>
                  <a:lnTo>
                    <a:pt x="516" y="72"/>
                  </a:lnTo>
                  <a:lnTo>
                    <a:pt x="510" y="67"/>
                  </a:lnTo>
                  <a:lnTo>
                    <a:pt x="503" y="61"/>
                  </a:lnTo>
                  <a:close/>
                  <a:moveTo>
                    <a:pt x="489" y="52"/>
                  </a:moveTo>
                  <a:lnTo>
                    <a:pt x="485" y="74"/>
                  </a:lnTo>
                  <a:lnTo>
                    <a:pt x="503" y="62"/>
                  </a:lnTo>
                  <a:lnTo>
                    <a:pt x="497" y="57"/>
                  </a:lnTo>
                  <a:lnTo>
                    <a:pt x="489" y="52"/>
                  </a:lnTo>
                  <a:close/>
                  <a:moveTo>
                    <a:pt x="475" y="43"/>
                  </a:moveTo>
                  <a:lnTo>
                    <a:pt x="472" y="65"/>
                  </a:lnTo>
                  <a:lnTo>
                    <a:pt x="490" y="52"/>
                  </a:lnTo>
                  <a:lnTo>
                    <a:pt x="483" y="48"/>
                  </a:lnTo>
                  <a:lnTo>
                    <a:pt x="475" y="43"/>
                  </a:lnTo>
                  <a:close/>
                  <a:moveTo>
                    <a:pt x="461" y="35"/>
                  </a:moveTo>
                  <a:lnTo>
                    <a:pt x="459" y="58"/>
                  </a:lnTo>
                  <a:lnTo>
                    <a:pt x="476" y="44"/>
                  </a:lnTo>
                  <a:lnTo>
                    <a:pt x="469" y="39"/>
                  </a:lnTo>
                  <a:lnTo>
                    <a:pt x="461" y="35"/>
                  </a:lnTo>
                  <a:close/>
                  <a:moveTo>
                    <a:pt x="446" y="28"/>
                  </a:moveTo>
                  <a:lnTo>
                    <a:pt x="445" y="50"/>
                  </a:lnTo>
                  <a:lnTo>
                    <a:pt x="461" y="36"/>
                  </a:lnTo>
                  <a:lnTo>
                    <a:pt x="454" y="32"/>
                  </a:lnTo>
                  <a:lnTo>
                    <a:pt x="446" y="28"/>
                  </a:lnTo>
                  <a:close/>
                  <a:moveTo>
                    <a:pt x="430" y="22"/>
                  </a:moveTo>
                  <a:lnTo>
                    <a:pt x="431" y="44"/>
                  </a:lnTo>
                  <a:lnTo>
                    <a:pt x="446" y="28"/>
                  </a:lnTo>
                  <a:lnTo>
                    <a:pt x="439" y="25"/>
                  </a:lnTo>
                  <a:lnTo>
                    <a:pt x="430" y="22"/>
                  </a:lnTo>
                  <a:close/>
                  <a:moveTo>
                    <a:pt x="415" y="16"/>
                  </a:moveTo>
                  <a:lnTo>
                    <a:pt x="417" y="38"/>
                  </a:lnTo>
                  <a:lnTo>
                    <a:pt x="431" y="22"/>
                  </a:lnTo>
                  <a:lnTo>
                    <a:pt x="424" y="19"/>
                  </a:lnTo>
                  <a:lnTo>
                    <a:pt x="415" y="16"/>
                  </a:lnTo>
                  <a:close/>
                  <a:moveTo>
                    <a:pt x="399" y="11"/>
                  </a:moveTo>
                  <a:lnTo>
                    <a:pt x="402" y="34"/>
                  </a:lnTo>
                  <a:lnTo>
                    <a:pt x="416" y="16"/>
                  </a:lnTo>
                  <a:lnTo>
                    <a:pt x="408" y="14"/>
                  </a:lnTo>
                  <a:lnTo>
                    <a:pt x="399" y="11"/>
                  </a:lnTo>
                  <a:close/>
                  <a:moveTo>
                    <a:pt x="383" y="7"/>
                  </a:moveTo>
                  <a:lnTo>
                    <a:pt x="387" y="29"/>
                  </a:lnTo>
                  <a:lnTo>
                    <a:pt x="400" y="11"/>
                  </a:lnTo>
                  <a:lnTo>
                    <a:pt x="392" y="9"/>
                  </a:lnTo>
                  <a:lnTo>
                    <a:pt x="383" y="7"/>
                  </a:lnTo>
                  <a:close/>
                  <a:moveTo>
                    <a:pt x="367" y="4"/>
                  </a:moveTo>
                  <a:lnTo>
                    <a:pt x="372" y="26"/>
                  </a:lnTo>
                  <a:lnTo>
                    <a:pt x="384" y="8"/>
                  </a:lnTo>
                  <a:lnTo>
                    <a:pt x="376" y="6"/>
                  </a:lnTo>
                  <a:lnTo>
                    <a:pt x="367" y="4"/>
                  </a:lnTo>
                  <a:close/>
                  <a:moveTo>
                    <a:pt x="350" y="2"/>
                  </a:moveTo>
                  <a:lnTo>
                    <a:pt x="357" y="24"/>
                  </a:lnTo>
                  <a:lnTo>
                    <a:pt x="367" y="4"/>
                  </a:lnTo>
                  <a:lnTo>
                    <a:pt x="359" y="3"/>
                  </a:lnTo>
                  <a:lnTo>
                    <a:pt x="350" y="2"/>
                  </a:lnTo>
                  <a:close/>
                  <a:moveTo>
                    <a:pt x="334" y="1"/>
                  </a:moveTo>
                  <a:lnTo>
                    <a:pt x="341" y="22"/>
                  </a:lnTo>
                  <a:lnTo>
                    <a:pt x="351" y="2"/>
                  </a:lnTo>
                  <a:lnTo>
                    <a:pt x="343" y="1"/>
                  </a:lnTo>
                  <a:lnTo>
                    <a:pt x="334" y="1"/>
                  </a:lnTo>
                  <a:close/>
                  <a:moveTo>
                    <a:pt x="317" y="0"/>
                  </a:moveTo>
                  <a:lnTo>
                    <a:pt x="326" y="21"/>
                  </a:lnTo>
                  <a:lnTo>
                    <a:pt x="335" y="1"/>
                  </a:lnTo>
                  <a:lnTo>
                    <a:pt x="326" y="0"/>
                  </a:lnTo>
                  <a:lnTo>
                    <a:pt x="317" y="0"/>
                  </a:lnTo>
                  <a:close/>
                  <a:moveTo>
                    <a:pt x="301" y="0"/>
                  </a:moveTo>
                  <a:lnTo>
                    <a:pt x="311" y="21"/>
                  </a:lnTo>
                  <a:lnTo>
                    <a:pt x="318" y="0"/>
                  </a:lnTo>
                  <a:lnTo>
                    <a:pt x="310" y="0"/>
                  </a:lnTo>
                  <a:lnTo>
                    <a:pt x="301" y="0"/>
                  </a:ln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9" name="Freeform 36"/>
            <p:cNvSpPr>
              <a:spLocks noEditPoints="1"/>
            </p:cNvSpPr>
            <p:nvPr/>
          </p:nvSpPr>
          <p:spPr bwMode="auto">
            <a:xfrm>
              <a:off x="1757" y="1225"/>
              <a:ext cx="1958" cy="1871"/>
            </a:xfrm>
            <a:custGeom>
              <a:avLst/>
              <a:gdLst>
                <a:gd name="T0" fmla="*/ 0 w 322"/>
                <a:gd name="T1" fmla="*/ 36025838 h 322"/>
                <a:gd name="T2" fmla="*/ 607065 w 322"/>
                <a:gd name="T3" fmla="*/ 36025838 h 322"/>
                <a:gd name="T4" fmla="*/ 0 w 322"/>
                <a:gd name="T5" fmla="*/ 36025838 h 322"/>
                <a:gd name="T6" fmla="*/ 15063727 w 322"/>
                <a:gd name="T7" fmla="*/ 10968220 h 322"/>
                <a:gd name="T8" fmla="*/ 0 w 322"/>
                <a:gd name="T9" fmla="*/ 36025838 h 322"/>
                <a:gd name="T10" fmla="*/ 49490736 w 322"/>
                <a:gd name="T11" fmla="*/ 0 h 322"/>
                <a:gd name="T12" fmla="*/ 15063727 w 322"/>
                <a:gd name="T13" fmla="*/ 10968220 h 322"/>
                <a:gd name="T14" fmla="*/ 49490736 w 322"/>
                <a:gd name="T15" fmla="*/ 0 h 322"/>
                <a:gd name="T16" fmla="*/ 49490736 w 322"/>
                <a:gd name="T17" fmla="*/ 463967 h 322"/>
                <a:gd name="T18" fmla="*/ 49490736 w 322"/>
                <a:gd name="T19" fmla="*/ 0 h 322"/>
                <a:gd name="T20" fmla="*/ 49490736 w 322"/>
                <a:gd name="T21" fmla="*/ 0 h 322"/>
                <a:gd name="T22" fmla="*/ 49490736 w 322"/>
                <a:gd name="T23" fmla="*/ 463967 h 322"/>
                <a:gd name="T24" fmla="*/ 49490736 w 322"/>
                <a:gd name="T25" fmla="*/ 0 h 322"/>
                <a:gd name="T26" fmla="*/ 83916444 w 322"/>
                <a:gd name="T27" fmla="*/ 10968220 h 322"/>
                <a:gd name="T28" fmla="*/ 49490736 w 322"/>
                <a:gd name="T29" fmla="*/ 0 h 322"/>
                <a:gd name="T30" fmla="*/ 98980135 w 322"/>
                <a:gd name="T31" fmla="*/ 36025838 h 322"/>
                <a:gd name="T32" fmla="*/ 83916444 w 322"/>
                <a:gd name="T33" fmla="*/ 10968220 h 322"/>
                <a:gd name="T34" fmla="*/ 98980135 w 322"/>
                <a:gd name="T35" fmla="*/ 36025838 h 322"/>
                <a:gd name="T36" fmla="*/ 98373076 w 322"/>
                <a:gd name="T37" fmla="*/ 36025838 h 322"/>
                <a:gd name="T38" fmla="*/ 98980135 w 322"/>
                <a:gd name="T39" fmla="*/ 36025838 h 322"/>
                <a:gd name="T40" fmla="*/ 98980135 w 322"/>
                <a:gd name="T41" fmla="*/ 36025838 h 322"/>
                <a:gd name="T42" fmla="*/ 98373076 w 322"/>
                <a:gd name="T43" fmla="*/ 36025838 h 322"/>
                <a:gd name="T44" fmla="*/ 98980135 w 322"/>
                <a:gd name="T45" fmla="*/ 36025838 h 322"/>
                <a:gd name="T46" fmla="*/ 83916444 w 322"/>
                <a:gd name="T47" fmla="*/ 61075390 h 322"/>
                <a:gd name="T48" fmla="*/ 98980135 w 322"/>
                <a:gd name="T49" fmla="*/ 36025838 h 322"/>
                <a:gd name="T50" fmla="*/ 49490736 w 322"/>
                <a:gd name="T51" fmla="*/ 72043605 h 322"/>
                <a:gd name="T52" fmla="*/ 83916444 w 322"/>
                <a:gd name="T53" fmla="*/ 61075390 h 322"/>
                <a:gd name="T54" fmla="*/ 49490736 w 322"/>
                <a:gd name="T55" fmla="*/ 72043605 h 322"/>
                <a:gd name="T56" fmla="*/ 49490736 w 322"/>
                <a:gd name="T57" fmla="*/ 71587679 h 322"/>
                <a:gd name="T58" fmla="*/ 49490736 w 322"/>
                <a:gd name="T59" fmla="*/ 72043605 h 322"/>
                <a:gd name="T60" fmla="*/ 49490736 w 322"/>
                <a:gd name="T61" fmla="*/ 72043605 h 322"/>
                <a:gd name="T62" fmla="*/ 49490736 w 322"/>
                <a:gd name="T63" fmla="*/ 71587679 h 322"/>
                <a:gd name="T64" fmla="*/ 49490736 w 322"/>
                <a:gd name="T65" fmla="*/ 72043605 h 322"/>
                <a:gd name="T66" fmla="*/ 15063727 w 322"/>
                <a:gd name="T67" fmla="*/ 61075390 h 322"/>
                <a:gd name="T68" fmla="*/ 49490736 w 322"/>
                <a:gd name="T69" fmla="*/ 72043605 h 322"/>
                <a:gd name="T70" fmla="*/ 0 w 322"/>
                <a:gd name="T71" fmla="*/ 36025838 h 322"/>
                <a:gd name="T72" fmla="*/ 15063727 w 322"/>
                <a:gd name="T73" fmla="*/ 61075390 h 322"/>
                <a:gd name="T74" fmla="*/ 0 w 322"/>
                <a:gd name="T75" fmla="*/ 36025838 h 322"/>
                <a:gd name="T76" fmla="*/ 607065 w 322"/>
                <a:gd name="T77" fmla="*/ 36025838 h 322"/>
                <a:gd name="T78" fmla="*/ 0 w 322"/>
                <a:gd name="T79" fmla="*/ 36025838 h 32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22"/>
                <a:gd name="T121" fmla="*/ 0 h 322"/>
                <a:gd name="T122" fmla="*/ 322 w 322"/>
                <a:gd name="T123" fmla="*/ 322 h 32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22" h="322">
                  <a:moveTo>
                    <a:pt x="0" y="161"/>
                  </a:moveTo>
                  <a:lnTo>
                    <a:pt x="0" y="161"/>
                  </a:lnTo>
                  <a:lnTo>
                    <a:pt x="2" y="161"/>
                  </a:lnTo>
                  <a:lnTo>
                    <a:pt x="0" y="161"/>
                  </a:lnTo>
                  <a:close/>
                  <a:moveTo>
                    <a:pt x="0" y="161"/>
                  </a:moveTo>
                  <a:cubicBezTo>
                    <a:pt x="0" y="117"/>
                    <a:pt x="18" y="76"/>
                    <a:pt x="47" y="47"/>
                  </a:cubicBezTo>
                  <a:lnTo>
                    <a:pt x="49" y="49"/>
                  </a:lnTo>
                  <a:cubicBezTo>
                    <a:pt x="20" y="77"/>
                    <a:pt x="2" y="117"/>
                    <a:pt x="2" y="161"/>
                  </a:cubicBezTo>
                  <a:lnTo>
                    <a:pt x="0" y="161"/>
                  </a:lnTo>
                  <a:close/>
                  <a:moveTo>
                    <a:pt x="47" y="47"/>
                  </a:moveTo>
                  <a:cubicBezTo>
                    <a:pt x="76" y="18"/>
                    <a:pt x="117" y="0"/>
                    <a:pt x="161" y="0"/>
                  </a:cubicBezTo>
                  <a:lnTo>
                    <a:pt x="161" y="2"/>
                  </a:lnTo>
                  <a:cubicBezTo>
                    <a:pt x="117" y="2"/>
                    <a:pt x="77" y="20"/>
                    <a:pt x="49" y="49"/>
                  </a:cubicBezTo>
                  <a:lnTo>
                    <a:pt x="47" y="47"/>
                  </a:lnTo>
                  <a:close/>
                  <a:moveTo>
                    <a:pt x="161" y="0"/>
                  </a:moveTo>
                  <a:lnTo>
                    <a:pt x="161" y="0"/>
                  </a:lnTo>
                  <a:lnTo>
                    <a:pt x="161" y="2"/>
                  </a:lnTo>
                  <a:lnTo>
                    <a:pt x="161" y="0"/>
                  </a:lnTo>
                  <a:close/>
                  <a:moveTo>
                    <a:pt x="161" y="0"/>
                  </a:moveTo>
                  <a:lnTo>
                    <a:pt x="161" y="0"/>
                  </a:lnTo>
                  <a:lnTo>
                    <a:pt x="161" y="2"/>
                  </a:lnTo>
                  <a:lnTo>
                    <a:pt x="161" y="0"/>
                  </a:lnTo>
                  <a:close/>
                  <a:moveTo>
                    <a:pt x="161" y="0"/>
                  </a:moveTo>
                  <a:cubicBezTo>
                    <a:pt x="205" y="0"/>
                    <a:pt x="246" y="18"/>
                    <a:pt x="275" y="47"/>
                  </a:cubicBezTo>
                  <a:lnTo>
                    <a:pt x="273" y="49"/>
                  </a:lnTo>
                  <a:cubicBezTo>
                    <a:pt x="245" y="20"/>
                    <a:pt x="205" y="2"/>
                    <a:pt x="161" y="2"/>
                  </a:cubicBezTo>
                  <a:lnTo>
                    <a:pt x="161" y="0"/>
                  </a:lnTo>
                  <a:close/>
                  <a:moveTo>
                    <a:pt x="275" y="47"/>
                  </a:moveTo>
                  <a:cubicBezTo>
                    <a:pt x="304" y="76"/>
                    <a:pt x="322" y="117"/>
                    <a:pt x="322" y="161"/>
                  </a:cubicBezTo>
                  <a:lnTo>
                    <a:pt x="320" y="161"/>
                  </a:lnTo>
                  <a:cubicBezTo>
                    <a:pt x="320" y="117"/>
                    <a:pt x="302" y="77"/>
                    <a:pt x="273" y="49"/>
                  </a:cubicBezTo>
                  <a:lnTo>
                    <a:pt x="275" y="47"/>
                  </a:lnTo>
                  <a:close/>
                  <a:moveTo>
                    <a:pt x="322" y="161"/>
                  </a:moveTo>
                  <a:lnTo>
                    <a:pt x="322" y="161"/>
                  </a:lnTo>
                  <a:lnTo>
                    <a:pt x="320" y="161"/>
                  </a:lnTo>
                  <a:lnTo>
                    <a:pt x="322" y="161"/>
                  </a:lnTo>
                  <a:close/>
                  <a:moveTo>
                    <a:pt x="322" y="161"/>
                  </a:moveTo>
                  <a:lnTo>
                    <a:pt x="322" y="161"/>
                  </a:lnTo>
                  <a:lnTo>
                    <a:pt x="320" y="161"/>
                  </a:lnTo>
                  <a:lnTo>
                    <a:pt x="322" y="161"/>
                  </a:lnTo>
                  <a:close/>
                  <a:moveTo>
                    <a:pt x="322" y="161"/>
                  </a:moveTo>
                  <a:cubicBezTo>
                    <a:pt x="322" y="205"/>
                    <a:pt x="304" y="246"/>
                    <a:pt x="275" y="275"/>
                  </a:cubicBezTo>
                  <a:lnTo>
                    <a:pt x="273" y="273"/>
                  </a:lnTo>
                  <a:cubicBezTo>
                    <a:pt x="302" y="245"/>
                    <a:pt x="320" y="205"/>
                    <a:pt x="320" y="161"/>
                  </a:cubicBezTo>
                  <a:lnTo>
                    <a:pt x="322" y="161"/>
                  </a:lnTo>
                  <a:close/>
                  <a:moveTo>
                    <a:pt x="275" y="275"/>
                  </a:moveTo>
                  <a:cubicBezTo>
                    <a:pt x="246" y="304"/>
                    <a:pt x="205" y="322"/>
                    <a:pt x="161" y="322"/>
                  </a:cubicBezTo>
                  <a:lnTo>
                    <a:pt x="161" y="320"/>
                  </a:lnTo>
                  <a:cubicBezTo>
                    <a:pt x="205" y="320"/>
                    <a:pt x="245" y="302"/>
                    <a:pt x="273" y="273"/>
                  </a:cubicBezTo>
                  <a:lnTo>
                    <a:pt x="275" y="275"/>
                  </a:lnTo>
                  <a:close/>
                  <a:moveTo>
                    <a:pt x="161" y="322"/>
                  </a:moveTo>
                  <a:lnTo>
                    <a:pt x="161" y="322"/>
                  </a:lnTo>
                  <a:lnTo>
                    <a:pt x="161" y="320"/>
                  </a:lnTo>
                  <a:lnTo>
                    <a:pt x="161" y="322"/>
                  </a:lnTo>
                  <a:close/>
                  <a:moveTo>
                    <a:pt x="161" y="322"/>
                  </a:moveTo>
                  <a:lnTo>
                    <a:pt x="161" y="322"/>
                  </a:lnTo>
                  <a:lnTo>
                    <a:pt x="161" y="320"/>
                  </a:lnTo>
                  <a:lnTo>
                    <a:pt x="161" y="322"/>
                  </a:lnTo>
                  <a:close/>
                  <a:moveTo>
                    <a:pt x="161" y="322"/>
                  </a:moveTo>
                  <a:cubicBezTo>
                    <a:pt x="117" y="322"/>
                    <a:pt x="76" y="304"/>
                    <a:pt x="47" y="275"/>
                  </a:cubicBezTo>
                  <a:lnTo>
                    <a:pt x="49" y="273"/>
                  </a:lnTo>
                  <a:cubicBezTo>
                    <a:pt x="77" y="302"/>
                    <a:pt x="117" y="320"/>
                    <a:pt x="161" y="320"/>
                  </a:cubicBezTo>
                  <a:lnTo>
                    <a:pt x="161" y="322"/>
                  </a:lnTo>
                  <a:close/>
                  <a:moveTo>
                    <a:pt x="47" y="275"/>
                  </a:moveTo>
                  <a:cubicBezTo>
                    <a:pt x="18" y="246"/>
                    <a:pt x="0" y="205"/>
                    <a:pt x="0" y="161"/>
                  </a:cubicBezTo>
                  <a:lnTo>
                    <a:pt x="2" y="161"/>
                  </a:lnTo>
                  <a:cubicBezTo>
                    <a:pt x="2" y="205"/>
                    <a:pt x="20" y="245"/>
                    <a:pt x="49" y="273"/>
                  </a:cubicBezTo>
                  <a:lnTo>
                    <a:pt x="47" y="275"/>
                  </a:lnTo>
                  <a:close/>
                  <a:moveTo>
                    <a:pt x="0" y="161"/>
                  </a:moveTo>
                  <a:lnTo>
                    <a:pt x="0" y="161"/>
                  </a:lnTo>
                  <a:lnTo>
                    <a:pt x="2" y="161"/>
                  </a:lnTo>
                  <a:lnTo>
                    <a:pt x="0" y="161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0" name="Oval 37"/>
            <p:cNvSpPr>
              <a:spLocks noChangeArrowheads="1"/>
            </p:cNvSpPr>
            <p:nvPr/>
          </p:nvSpPr>
          <p:spPr bwMode="auto">
            <a:xfrm>
              <a:off x="1792" y="1261"/>
              <a:ext cx="1888" cy="1799"/>
            </a:xfrm>
            <a:prstGeom prst="ellipse">
              <a:avLst/>
            </a:pr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3121" name="Freeform 38"/>
            <p:cNvSpPr>
              <a:spLocks/>
            </p:cNvSpPr>
            <p:nvPr/>
          </p:nvSpPr>
          <p:spPr bwMode="auto">
            <a:xfrm>
              <a:off x="1818" y="1282"/>
              <a:ext cx="1835" cy="1756"/>
            </a:xfrm>
            <a:custGeom>
              <a:avLst/>
              <a:gdLst>
                <a:gd name="T0" fmla="*/ 92089937 w 302"/>
                <a:gd name="T1" fmla="*/ 33889480 h 302"/>
                <a:gd name="T2" fmla="*/ 46198294 w 302"/>
                <a:gd name="T3" fmla="*/ 67553861 h 302"/>
                <a:gd name="T4" fmla="*/ 298570 w 302"/>
                <a:gd name="T5" fmla="*/ 33889480 h 302"/>
                <a:gd name="T6" fmla="*/ 46198294 w 302"/>
                <a:gd name="T7" fmla="*/ 233147 h 302"/>
                <a:gd name="T8" fmla="*/ 92089937 w 302"/>
                <a:gd name="T9" fmla="*/ 33889480 h 3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2"/>
                <a:gd name="T16" fmla="*/ 0 h 302"/>
                <a:gd name="T17" fmla="*/ 302 w 302"/>
                <a:gd name="T18" fmla="*/ 302 h 3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2" h="302">
                  <a:moveTo>
                    <a:pt x="301" y="151"/>
                  </a:moveTo>
                  <a:cubicBezTo>
                    <a:pt x="301" y="234"/>
                    <a:pt x="234" y="302"/>
                    <a:pt x="151" y="301"/>
                  </a:cubicBezTo>
                  <a:cubicBezTo>
                    <a:pt x="68" y="301"/>
                    <a:pt x="0" y="234"/>
                    <a:pt x="1" y="151"/>
                  </a:cubicBezTo>
                  <a:cubicBezTo>
                    <a:pt x="1" y="68"/>
                    <a:pt x="68" y="0"/>
                    <a:pt x="151" y="1"/>
                  </a:cubicBezTo>
                  <a:cubicBezTo>
                    <a:pt x="234" y="1"/>
                    <a:pt x="302" y="68"/>
                    <a:pt x="301" y="151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2" name="Freeform 39"/>
            <p:cNvSpPr>
              <a:spLocks noEditPoints="1"/>
            </p:cNvSpPr>
            <p:nvPr/>
          </p:nvSpPr>
          <p:spPr bwMode="auto">
            <a:xfrm>
              <a:off x="2018" y="1476"/>
              <a:ext cx="1436" cy="1369"/>
            </a:xfrm>
            <a:custGeom>
              <a:avLst/>
              <a:gdLst>
                <a:gd name="T0" fmla="*/ 0 w 236"/>
                <a:gd name="T1" fmla="*/ 26135956 h 236"/>
                <a:gd name="T2" fmla="*/ 608712 w 236"/>
                <a:gd name="T3" fmla="*/ 26135956 h 236"/>
                <a:gd name="T4" fmla="*/ 0 w 236"/>
                <a:gd name="T5" fmla="*/ 26135956 h 236"/>
                <a:gd name="T6" fmla="*/ 11118346 w 236"/>
                <a:gd name="T7" fmla="*/ 7961315 h 236"/>
                <a:gd name="T8" fmla="*/ 0 w 236"/>
                <a:gd name="T9" fmla="*/ 26135956 h 236"/>
                <a:gd name="T10" fmla="*/ 36441001 w 236"/>
                <a:gd name="T11" fmla="*/ 0 h 236"/>
                <a:gd name="T12" fmla="*/ 11118346 w 236"/>
                <a:gd name="T13" fmla="*/ 7961315 h 236"/>
                <a:gd name="T14" fmla="*/ 36441001 w 236"/>
                <a:gd name="T15" fmla="*/ 0 h 236"/>
                <a:gd name="T16" fmla="*/ 36441001 w 236"/>
                <a:gd name="T17" fmla="*/ 459688 h 236"/>
                <a:gd name="T18" fmla="*/ 36441001 w 236"/>
                <a:gd name="T19" fmla="*/ 0 h 236"/>
                <a:gd name="T20" fmla="*/ 36441001 w 236"/>
                <a:gd name="T21" fmla="*/ 0 h 236"/>
                <a:gd name="T22" fmla="*/ 36441001 w 236"/>
                <a:gd name="T23" fmla="*/ 459688 h 236"/>
                <a:gd name="T24" fmla="*/ 36441001 w 236"/>
                <a:gd name="T25" fmla="*/ 0 h 236"/>
                <a:gd name="T26" fmla="*/ 61764763 w 236"/>
                <a:gd name="T27" fmla="*/ 7961315 h 236"/>
                <a:gd name="T28" fmla="*/ 36441001 w 236"/>
                <a:gd name="T29" fmla="*/ 0 h 236"/>
                <a:gd name="T30" fmla="*/ 72883371 w 236"/>
                <a:gd name="T31" fmla="*/ 26135956 h 236"/>
                <a:gd name="T32" fmla="*/ 61764763 w 236"/>
                <a:gd name="T33" fmla="*/ 7961315 h 236"/>
                <a:gd name="T34" fmla="*/ 72883371 w 236"/>
                <a:gd name="T35" fmla="*/ 26135956 h 236"/>
                <a:gd name="T36" fmla="*/ 72273290 w 236"/>
                <a:gd name="T37" fmla="*/ 26135956 h 236"/>
                <a:gd name="T38" fmla="*/ 72883371 w 236"/>
                <a:gd name="T39" fmla="*/ 26135956 h 236"/>
                <a:gd name="T40" fmla="*/ 72883371 w 236"/>
                <a:gd name="T41" fmla="*/ 26135956 h 236"/>
                <a:gd name="T42" fmla="*/ 72273290 w 236"/>
                <a:gd name="T43" fmla="*/ 26135956 h 236"/>
                <a:gd name="T44" fmla="*/ 72883371 w 236"/>
                <a:gd name="T45" fmla="*/ 26135956 h 236"/>
                <a:gd name="T46" fmla="*/ 61764763 w 236"/>
                <a:gd name="T47" fmla="*/ 44310806 h 236"/>
                <a:gd name="T48" fmla="*/ 72883371 w 236"/>
                <a:gd name="T49" fmla="*/ 26135956 h 236"/>
                <a:gd name="T50" fmla="*/ 36441001 w 236"/>
                <a:gd name="T51" fmla="*/ 52277603 h 236"/>
                <a:gd name="T52" fmla="*/ 61764763 w 236"/>
                <a:gd name="T53" fmla="*/ 44310806 h 236"/>
                <a:gd name="T54" fmla="*/ 36441001 w 236"/>
                <a:gd name="T55" fmla="*/ 52277603 h 236"/>
                <a:gd name="T56" fmla="*/ 36441001 w 236"/>
                <a:gd name="T57" fmla="*/ 51817915 h 236"/>
                <a:gd name="T58" fmla="*/ 36441001 w 236"/>
                <a:gd name="T59" fmla="*/ 52277603 h 236"/>
                <a:gd name="T60" fmla="*/ 36441001 w 236"/>
                <a:gd name="T61" fmla="*/ 52277603 h 236"/>
                <a:gd name="T62" fmla="*/ 36441001 w 236"/>
                <a:gd name="T63" fmla="*/ 51817915 h 236"/>
                <a:gd name="T64" fmla="*/ 36441001 w 236"/>
                <a:gd name="T65" fmla="*/ 52277603 h 236"/>
                <a:gd name="T66" fmla="*/ 11118346 w 236"/>
                <a:gd name="T67" fmla="*/ 44310806 h 236"/>
                <a:gd name="T68" fmla="*/ 36441001 w 236"/>
                <a:gd name="T69" fmla="*/ 52277603 h 236"/>
                <a:gd name="T70" fmla="*/ 0 w 236"/>
                <a:gd name="T71" fmla="*/ 26135956 h 236"/>
                <a:gd name="T72" fmla="*/ 11118346 w 236"/>
                <a:gd name="T73" fmla="*/ 44310806 h 236"/>
                <a:gd name="T74" fmla="*/ 0 w 236"/>
                <a:gd name="T75" fmla="*/ 26135956 h 236"/>
                <a:gd name="T76" fmla="*/ 608712 w 236"/>
                <a:gd name="T77" fmla="*/ 26135956 h 236"/>
                <a:gd name="T78" fmla="*/ 0 w 236"/>
                <a:gd name="T79" fmla="*/ 26135956 h 2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36"/>
                <a:gd name="T121" fmla="*/ 0 h 236"/>
                <a:gd name="T122" fmla="*/ 236 w 236"/>
                <a:gd name="T123" fmla="*/ 236 h 2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36" h="236">
                  <a:moveTo>
                    <a:pt x="0" y="118"/>
                  </a:moveTo>
                  <a:lnTo>
                    <a:pt x="0" y="118"/>
                  </a:lnTo>
                  <a:lnTo>
                    <a:pt x="2" y="118"/>
                  </a:lnTo>
                  <a:lnTo>
                    <a:pt x="0" y="118"/>
                  </a:lnTo>
                  <a:close/>
                  <a:moveTo>
                    <a:pt x="0" y="118"/>
                  </a:moveTo>
                  <a:cubicBezTo>
                    <a:pt x="0" y="86"/>
                    <a:pt x="13" y="56"/>
                    <a:pt x="35" y="35"/>
                  </a:cubicBezTo>
                  <a:lnTo>
                    <a:pt x="36" y="36"/>
                  </a:lnTo>
                  <a:cubicBezTo>
                    <a:pt x="15" y="57"/>
                    <a:pt x="2" y="86"/>
                    <a:pt x="2" y="118"/>
                  </a:cubicBezTo>
                  <a:lnTo>
                    <a:pt x="0" y="118"/>
                  </a:lnTo>
                  <a:close/>
                  <a:moveTo>
                    <a:pt x="35" y="35"/>
                  </a:moveTo>
                  <a:cubicBezTo>
                    <a:pt x="56" y="13"/>
                    <a:pt x="86" y="0"/>
                    <a:pt x="118" y="0"/>
                  </a:cubicBezTo>
                  <a:lnTo>
                    <a:pt x="118" y="2"/>
                  </a:lnTo>
                  <a:cubicBezTo>
                    <a:pt x="86" y="2"/>
                    <a:pt x="57" y="15"/>
                    <a:pt x="36" y="36"/>
                  </a:cubicBezTo>
                  <a:lnTo>
                    <a:pt x="35" y="35"/>
                  </a:lnTo>
                  <a:close/>
                  <a:moveTo>
                    <a:pt x="118" y="0"/>
                  </a:moveTo>
                  <a:lnTo>
                    <a:pt x="118" y="0"/>
                  </a:lnTo>
                  <a:lnTo>
                    <a:pt x="118" y="2"/>
                  </a:lnTo>
                  <a:lnTo>
                    <a:pt x="118" y="0"/>
                  </a:lnTo>
                  <a:close/>
                  <a:moveTo>
                    <a:pt x="118" y="0"/>
                  </a:moveTo>
                  <a:lnTo>
                    <a:pt x="118" y="0"/>
                  </a:lnTo>
                  <a:lnTo>
                    <a:pt x="118" y="2"/>
                  </a:lnTo>
                  <a:lnTo>
                    <a:pt x="118" y="0"/>
                  </a:lnTo>
                  <a:close/>
                  <a:moveTo>
                    <a:pt x="118" y="0"/>
                  </a:moveTo>
                  <a:cubicBezTo>
                    <a:pt x="150" y="0"/>
                    <a:pt x="180" y="13"/>
                    <a:pt x="201" y="35"/>
                  </a:cubicBezTo>
                  <a:lnTo>
                    <a:pt x="200" y="36"/>
                  </a:lnTo>
                  <a:cubicBezTo>
                    <a:pt x="179" y="15"/>
                    <a:pt x="150" y="2"/>
                    <a:pt x="118" y="2"/>
                  </a:cubicBezTo>
                  <a:lnTo>
                    <a:pt x="118" y="0"/>
                  </a:lnTo>
                  <a:close/>
                  <a:moveTo>
                    <a:pt x="201" y="35"/>
                  </a:moveTo>
                  <a:cubicBezTo>
                    <a:pt x="223" y="56"/>
                    <a:pt x="236" y="86"/>
                    <a:pt x="236" y="118"/>
                  </a:cubicBezTo>
                  <a:lnTo>
                    <a:pt x="234" y="118"/>
                  </a:lnTo>
                  <a:cubicBezTo>
                    <a:pt x="234" y="86"/>
                    <a:pt x="221" y="57"/>
                    <a:pt x="200" y="36"/>
                  </a:cubicBezTo>
                  <a:lnTo>
                    <a:pt x="201" y="35"/>
                  </a:lnTo>
                  <a:close/>
                  <a:moveTo>
                    <a:pt x="236" y="118"/>
                  </a:moveTo>
                  <a:lnTo>
                    <a:pt x="236" y="118"/>
                  </a:lnTo>
                  <a:lnTo>
                    <a:pt x="234" y="118"/>
                  </a:lnTo>
                  <a:lnTo>
                    <a:pt x="236" y="118"/>
                  </a:lnTo>
                  <a:close/>
                  <a:moveTo>
                    <a:pt x="236" y="118"/>
                  </a:moveTo>
                  <a:lnTo>
                    <a:pt x="236" y="118"/>
                  </a:lnTo>
                  <a:lnTo>
                    <a:pt x="234" y="118"/>
                  </a:lnTo>
                  <a:lnTo>
                    <a:pt x="236" y="118"/>
                  </a:lnTo>
                  <a:close/>
                  <a:moveTo>
                    <a:pt x="236" y="118"/>
                  </a:moveTo>
                  <a:cubicBezTo>
                    <a:pt x="236" y="150"/>
                    <a:pt x="223" y="180"/>
                    <a:pt x="201" y="201"/>
                  </a:cubicBezTo>
                  <a:lnTo>
                    <a:pt x="200" y="200"/>
                  </a:lnTo>
                  <a:cubicBezTo>
                    <a:pt x="221" y="179"/>
                    <a:pt x="234" y="150"/>
                    <a:pt x="234" y="118"/>
                  </a:cubicBezTo>
                  <a:lnTo>
                    <a:pt x="236" y="118"/>
                  </a:lnTo>
                  <a:close/>
                  <a:moveTo>
                    <a:pt x="201" y="201"/>
                  </a:moveTo>
                  <a:cubicBezTo>
                    <a:pt x="180" y="223"/>
                    <a:pt x="150" y="236"/>
                    <a:pt x="118" y="236"/>
                  </a:cubicBezTo>
                  <a:lnTo>
                    <a:pt x="118" y="234"/>
                  </a:lnTo>
                  <a:cubicBezTo>
                    <a:pt x="150" y="234"/>
                    <a:pt x="179" y="221"/>
                    <a:pt x="200" y="200"/>
                  </a:cubicBezTo>
                  <a:lnTo>
                    <a:pt x="201" y="201"/>
                  </a:lnTo>
                  <a:close/>
                  <a:moveTo>
                    <a:pt x="118" y="236"/>
                  </a:moveTo>
                  <a:lnTo>
                    <a:pt x="118" y="236"/>
                  </a:lnTo>
                  <a:lnTo>
                    <a:pt x="118" y="234"/>
                  </a:lnTo>
                  <a:lnTo>
                    <a:pt x="118" y="236"/>
                  </a:lnTo>
                  <a:close/>
                  <a:moveTo>
                    <a:pt x="118" y="236"/>
                  </a:moveTo>
                  <a:lnTo>
                    <a:pt x="118" y="236"/>
                  </a:lnTo>
                  <a:lnTo>
                    <a:pt x="118" y="234"/>
                  </a:lnTo>
                  <a:lnTo>
                    <a:pt x="118" y="236"/>
                  </a:lnTo>
                  <a:close/>
                  <a:moveTo>
                    <a:pt x="118" y="236"/>
                  </a:moveTo>
                  <a:cubicBezTo>
                    <a:pt x="86" y="236"/>
                    <a:pt x="56" y="223"/>
                    <a:pt x="35" y="201"/>
                  </a:cubicBezTo>
                  <a:lnTo>
                    <a:pt x="36" y="200"/>
                  </a:lnTo>
                  <a:cubicBezTo>
                    <a:pt x="57" y="221"/>
                    <a:pt x="86" y="234"/>
                    <a:pt x="118" y="234"/>
                  </a:cubicBezTo>
                  <a:lnTo>
                    <a:pt x="118" y="236"/>
                  </a:lnTo>
                  <a:close/>
                  <a:moveTo>
                    <a:pt x="35" y="201"/>
                  </a:moveTo>
                  <a:cubicBezTo>
                    <a:pt x="13" y="180"/>
                    <a:pt x="0" y="150"/>
                    <a:pt x="0" y="118"/>
                  </a:cubicBezTo>
                  <a:lnTo>
                    <a:pt x="2" y="118"/>
                  </a:lnTo>
                  <a:cubicBezTo>
                    <a:pt x="2" y="150"/>
                    <a:pt x="15" y="179"/>
                    <a:pt x="36" y="200"/>
                  </a:cubicBezTo>
                  <a:lnTo>
                    <a:pt x="35" y="201"/>
                  </a:lnTo>
                  <a:close/>
                  <a:moveTo>
                    <a:pt x="0" y="118"/>
                  </a:moveTo>
                  <a:lnTo>
                    <a:pt x="0" y="118"/>
                  </a:lnTo>
                  <a:lnTo>
                    <a:pt x="2" y="118"/>
                  </a:lnTo>
                  <a:lnTo>
                    <a:pt x="0" y="118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3" name="Freeform 40"/>
            <p:cNvSpPr>
              <a:spLocks noEditPoints="1"/>
            </p:cNvSpPr>
            <p:nvPr/>
          </p:nvSpPr>
          <p:spPr bwMode="auto">
            <a:xfrm>
              <a:off x="2042" y="1497"/>
              <a:ext cx="1387" cy="1326"/>
            </a:xfrm>
            <a:custGeom>
              <a:avLst/>
              <a:gdLst>
                <a:gd name="T0" fmla="*/ 0 w 228"/>
                <a:gd name="T1" fmla="*/ 25615749 h 228"/>
                <a:gd name="T2" fmla="*/ 608060 w 228"/>
                <a:gd name="T3" fmla="*/ 25615749 h 228"/>
                <a:gd name="T4" fmla="*/ 0 w 228"/>
                <a:gd name="T5" fmla="*/ 25615749 h 228"/>
                <a:gd name="T6" fmla="*/ 10797260 w 228"/>
                <a:gd name="T7" fmla="*/ 7857178 h 228"/>
                <a:gd name="T8" fmla="*/ 0 w 228"/>
                <a:gd name="T9" fmla="*/ 25615749 h 228"/>
                <a:gd name="T10" fmla="*/ 35123883 w 228"/>
                <a:gd name="T11" fmla="*/ 0 h 228"/>
                <a:gd name="T12" fmla="*/ 10797260 w 228"/>
                <a:gd name="T13" fmla="*/ 7857178 h 228"/>
                <a:gd name="T14" fmla="*/ 35123883 w 228"/>
                <a:gd name="T15" fmla="*/ 0 h 228"/>
                <a:gd name="T16" fmla="*/ 35123883 w 228"/>
                <a:gd name="T17" fmla="*/ 465612 h 228"/>
                <a:gd name="T18" fmla="*/ 35123883 w 228"/>
                <a:gd name="T19" fmla="*/ 0 h 228"/>
                <a:gd name="T20" fmla="*/ 35123883 w 228"/>
                <a:gd name="T21" fmla="*/ 0 h 228"/>
                <a:gd name="T22" fmla="*/ 35123883 w 228"/>
                <a:gd name="T23" fmla="*/ 465612 h 228"/>
                <a:gd name="T24" fmla="*/ 35123883 w 228"/>
                <a:gd name="T25" fmla="*/ 0 h 228"/>
                <a:gd name="T26" fmla="*/ 59452064 w 228"/>
                <a:gd name="T27" fmla="*/ 7857178 h 228"/>
                <a:gd name="T28" fmla="*/ 35123883 w 228"/>
                <a:gd name="T29" fmla="*/ 0 h 228"/>
                <a:gd name="T30" fmla="*/ 70249324 w 228"/>
                <a:gd name="T31" fmla="*/ 25615749 h 228"/>
                <a:gd name="T32" fmla="*/ 59452064 w 228"/>
                <a:gd name="T33" fmla="*/ 7857178 h 228"/>
                <a:gd name="T34" fmla="*/ 70249324 w 228"/>
                <a:gd name="T35" fmla="*/ 25615749 h 228"/>
                <a:gd name="T36" fmla="*/ 69641258 w 228"/>
                <a:gd name="T37" fmla="*/ 25615749 h 228"/>
                <a:gd name="T38" fmla="*/ 70249324 w 228"/>
                <a:gd name="T39" fmla="*/ 25615749 h 228"/>
                <a:gd name="T40" fmla="*/ 70249324 w 228"/>
                <a:gd name="T41" fmla="*/ 25615749 h 228"/>
                <a:gd name="T42" fmla="*/ 69641258 w 228"/>
                <a:gd name="T43" fmla="*/ 25615749 h 228"/>
                <a:gd name="T44" fmla="*/ 70249324 w 228"/>
                <a:gd name="T45" fmla="*/ 25615749 h 228"/>
                <a:gd name="T46" fmla="*/ 59452064 w 228"/>
                <a:gd name="T47" fmla="*/ 43380212 h 228"/>
                <a:gd name="T48" fmla="*/ 70249324 w 228"/>
                <a:gd name="T49" fmla="*/ 25615749 h 228"/>
                <a:gd name="T50" fmla="*/ 35123883 w 228"/>
                <a:gd name="T51" fmla="*/ 51231708 h 228"/>
                <a:gd name="T52" fmla="*/ 59452064 w 228"/>
                <a:gd name="T53" fmla="*/ 43380212 h 228"/>
                <a:gd name="T54" fmla="*/ 35123883 w 228"/>
                <a:gd name="T55" fmla="*/ 51231708 h 228"/>
                <a:gd name="T56" fmla="*/ 35123883 w 228"/>
                <a:gd name="T57" fmla="*/ 50764910 h 228"/>
                <a:gd name="T58" fmla="*/ 35123883 w 228"/>
                <a:gd name="T59" fmla="*/ 51231708 h 228"/>
                <a:gd name="T60" fmla="*/ 35123883 w 228"/>
                <a:gd name="T61" fmla="*/ 51231708 h 228"/>
                <a:gd name="T62" fmla="*/ 35123883 w 228"/>
                <a:gd name="T63" fmla="*/ 50764910 h 228"/>
                <a:gd name="T64" fmla="*/ 35123883 w 228"/>
                <a:gd name="T65" fmla="*/ 51231708 h 228"/>
                <a:gd name="T66" fmla="*/ 10797260 w 228"/>
                <a:gd name="T67" fmla="*/ 43380212 h 228"/>
                <a:gd name="T68" fmla="*/ 35123883 w 228"/>
                <a:gd name="T69" fmla="*/ 51231708 h 228"/>
                <a:gd name="T70" fmla="*/ 0 w 228"/>
                <a:gd name="T71" fmla="*/ 25615749 h 228"/>
                <a:gd name="T72" fmla="*/ 10797260 w 228"/>
                <a:gd name="T73" fmla="*/ 43380212 h 228"/>
                <a:gd name="T74" fmla="*/ 0 w 228"/>
                <a:gd name="T75" fmla="*/ 25615749 h 228"/>
                <a:gd name="T76" fmla="*/ 608060 w 228"/>
                <a:gd name="T77" fmla="*/ 25615749 h 228"/>
                <a:gd name="T78" fmla="*/ 0 w 228"/>
                <a:gd name="T79" fmla="*/ 25615749 h 22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28"/>
                <a:gd name="T121" fmla="*/ 0 h 228"/>
                <a:gd name="T122" fmla="*/ 228 w 228"/>
                <a:gd name="T123" fmla="*/ 228 h 22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28" h="228">
                  <a:moveTo>
                    <a:pt x="0" y="114"/>
                  </a:moveTo>
                  <a:lnTo>
                    <a:pt x="0" y="114"/>
                  </a:lnTo>
                  <a:lnTo>
                    <a:pt x="2" y="114"/>
                  </a:lnTo>
                  <a:lnTo>
                    <a:pt x="0" y="114"/>
                  </a:lnTo>
                  <a:close/>
                  <a:moveTo>
                    <a:pt x="0" y="114"/>
                  </a:moveTo>
                  <a:cubicBezTo>
                    <a:pt x="0" y="83"/>
                    <a:pt x="13" y="54"/>
                    <a:pt x="34" y="34"/>
                  </a:cubicBezTo>
                  <a:lnTo>
                    <a:pt x="35" y="35"/>
                  </a:lnTo>
                  <a:cubicBezTo>
                    <a:pt x="15" y="55"/>
                    <a:pt x="2" y="83"/>
                    <a:pt x="2" y="114"/>
                  </a:cubicBezTo>
                  <a:lnTo>
                    <a:pt x="0" y="114"/>
                  </a:lnTo>
                  <a:close/>
                  <a:moveTo>
                    <a:pt x="34" y="34"/>
                  </a:moveTo>
                  <a:cubicBezTo>
                    <a:pt x="54" y="13"/>
                    <a:pt x="83" y="0"/>
                    <a:pt x="114" y="0"/>
                  </a:cubicBezTo>
                  <a:lnTo>
                    <a:pt x="114" y="2"/>
                  </a:lnTo>
                  <a:cubicBezTo>
                    <a:pt x="83" y="2"/>
                    <a:pt x="55" y="15"/>
                    <a:pt x="35" y="35"/>
                  </a:cubicBezTo>
                  <a:lnTo>
                    <a:pt x="34" y="34"/>
                  </a:lnTo>
                  <a:close/>
                  <a:moveTo>
                    <a:pt x="114" y="0"/>
                  </a:moveTo>
                  <a:lnTo>
                    <a:pt x="114" y="0"/>
                  </a:lnTo>
                  <a:lnTo>
                    <a:pt x="114" y="2"/>
                  </a:lnTo>
                  <a:lnTo>
                    <a:pt x="114" y="0"/>
                  </a:lnTo>
                  <a:close/>
                  <a:moveTo>
                    <a:pt x="114" y="0"/>
                  </a:moveTo>
                  <a:lnTo>
                    <a:pt x="114" y="0"/>
                  </a:lnTo>
                  <a:lnTo>
                    <a:pt x="114" y="2"/>
                  </a:lnTo>
                  <a:lnTo>
                    <a:pt x="114" y="0"/>
                  </a:lnTo>
                  <a:close/>
                  <a:moveTo>
                    <a:pt x="114" y="0"/>
                  </a:moveTo>
                  <a:cubicBezTo>
                    <a:pt x="145" y="0"/>
                    <a:pt x="174" y="13"/>
                    <a:pt x="194" y="34"/>
                  </a:cubicBezTo>
                  <a:lnTo>
                    <a:pt x="193" y="35"/>
                  </a:lnTo>
                  <a:cubicBezTo>
                    <a:pt x="173" y="15"/>
                    <a:pt x="145" y="2"/>
                    <a:pt x="114" y="2"/>
                  </a:cubicBezTo>
                  <a:lnTo>
                    <a:pt x="114" y="0"/>
                  </a:lnTo>
                  <a:close/>
                  <a:moveTo>
                    <a:pt x="194" y="34"/>
                  </a:moveTo>
                  <a:cubicBezTo>
                    <a:pt x="215" y="54"/>
                    <a:pt x="228" y="83"/>
                    <a:pt x="228" y="114"/>
                  </a:cubicBezTo>
                  <a:lnTo>
                    <a:pt x="226" y="114"/>
                  </a:lnTo>
                  <a:cubicBezTo>
                    <a:pt x="226" y="83"/>
                    <a:pt x="213" y="55"/>
                    <a:pt x="193" y="35"/>
                  </a:cubicBezTo>
                  <a:lnTo>
                    <a:pt x="194" y="34"/>
                  </a:lnTo>
                  <a:close/>
                  <a:moveTo>
                    <a:pt x="228" y="114"/>
                  </a:moveTo>
                  <a:lnTo>
                    <a:pt x="228" y="114"/>
                  </a:lnTo>
                  <a:lnTo>
                    <a:pt x="226" y="114"/>
                  </a:lnTo>
                  <a:lnTo>
                    <a:pt x="228" y="114"/>
                  </a:lnTo>
                  <a:close/>
                  <a:moveTo>
                    <a:pt x="228" y="114"/>
                  </a:moveTo>
                  <a:lnTo>
                    <a:pt x="228" y="114"/>
                  </a:lnTo>
                  <a:lnTo>
                    <a:pt x="226" y="114"/>
                  </a:lnTo>
                  <a:lnTo>
                    <a:pt x="228" y="114"/>
                  </a:lnTo>
                  <a:close/>
                  <a:moveTo>
                    <a:pt x="228" y="114"/>
                  </a:moveTo>
                  <a:cubicBezTo>
                    <a:pt x="228" y="145"/>
                    <a:pt x="215" y="174"/>
                    <a:pt x="194" y="194"/>
                  </a:cubicBezTo>
                  <a:lnTo>
                    <a:pt x="193" y="193"/>
                  </a:lnTo>
                  <a:cubicBezTo>
                    <a:pt x="213" y="173"/>
                    <a:pt x="226" y="145"/>
                    <a:pt x="226" y="114"/>
                  </a:cubicBezTo>
                  <a:lnTo>
                    <a:pt x="228" y="114"/>
                  </a:lnTo>
                  <a:close/>
                  <a:moveTo>
                    <a:pt x="194" y="194"/>
                  </a:moveTo>
                  <a:cubicBezTo>
                    <a:pt x="174" y="215"/>
                    <a:pt x="145" y="228"/>
                    <a:pt x="114" y="228"/>
                  </a:cubicBezTo>
                  <a:lnTo>
                    <a:pt x="114" y="226"/>
                  </a:lnTo>
                  <a:cubicBezTo>
                    <a:pt x="145" y="226"/>
                    <a:pt x="173" y="213"/>
                    <a:pt x="193" y="193"/>
                  </a:cubicBezTo>
                  <a:lnTo>
                    <a:pt x="194" y="194"/>
                  </a:lnTo>
                  <a:close/>
                  <a:moveTo>
                    <a:pt x="114" y="228"/>
                  </a:moveTo>
                  <a:lnTo>
                    <a:pt x="114" y="228"/>
                  </a:lnTo>
                  <a:lnTo>
                    <a:pt x="114" y="226"/>
                  </a:lnTo>
                  <a:lnTo>
                    <a:pt x="114" y="228"/>
                  </a:lnTo>
                  <a:close/>
                  <a:moveTo>
                    <a:pt x="114" y="228"/>
                  </a:moveTo>
                  <a:lnTo>
                    <a:pt x="114" y="228"/>
                  </a:lnTo>
                  <a:lnTo>
                    <a:pt x="114" y="226"/>
                  </a:lnTo>
                  <a:lnTo>
                    <a:pt x="114" y="228"/>
                  </a:lnTo>
                  <a:close/>
                  <a:moveTo>
                    <a:pt x="114" y="228"/>
                  </a:moveTo>
                  <a:cubicBezTo>
                    <a:pt x="83" y="228"/>
                    <a:pt x="54" y="215"/>
                    <a:pt x="34" y="194"/>
                  </a:cubicBezTo>
                  <a:lnTo>
                    <a:pt x="35" y="193"/>
                  </a:lnTo>
                  <a:cubicBezTo>
                    <a:pt x="55" y="213"/>
                    <a:pt x="83" y="226"/>
                    <a:pt x="114" y="226"/>
                  </a:cubicBezTo>
                  <a:lnTo>
                    <a:pt x="114" y="228"/>
                  </a:lnTo>
                  <a:close/>
                  <a:moveTo>
                    <a:pt x="34" y="194"/>
                  </a:moveTo>
                  <a:cubicBezTo>
                    <a:pt x="13" y="174"/>
                    <a:pt x="0" y="145"/>
                    <a:pt x="0" y="114"/>
                  </a:cubicBezTo>
                  <a:lnTo>
                    <a:pt x="2" y="114"/>
                  </a:lnTo>
                  <a:cubicBezTo>
                    <a:pt x="2" y="145"/>
                    <a:pt x="15" y="173"/>
                    <a:pt x="35" y="193"/>
                  </a:cubicBezTo>
                  <a:lnTo>
                    <a:pt x="34" y="194"/>
                  </a:lnTo>
                  <a:close/>
                  <a:moveTo>
                    <a:pt x="0" y="114"/>
                  </a:moveTo>
                  <a:lnTo>
                    <a:pt x="0" y="114"/>
                  </a:lnTo>
                  <a:lnTo>
                    <a:pt x="2" y="114"/>
                  </a:lnTo>
                  <a:lnTo>
                    <a:pt x="0" y="114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4" name="Freeform 41"/>
            <p:cNvSpPr>
              <a:spLocks noEditPoints="1"/>
            </p:cNvSpPr>
            <p:nvPr/>
          </p:nvSpPr>
          <p:spPr bwMode="auto">
            <a:xfrm>
              <a:off x="2523" y="1300"/>
              <a:ext cx="426" cy="168"/>
            </a:xfrm>
            <a:custGeom>
              <a:avLst/>
              <a:gdLst>
                <a:gd name="T0" fmla="*/ 0 w 70"/>
                <a:gd name="T1" fmla="*/ 2831495 h 29"/>
                <a:gd name="T2" fmla="*/ 8331525 w 70"/>
                <a:gd name="T3" fmla="*/ 1964204 h 29"/>
                <a:gd name="T4" fmla="*/ 8029759 w 70"/>
                <a:gd name="T5" fmla="*/ 1095939 h 29"/>
                <a:gd name="T6" fmla="*/ 7111973 w 70"/>
                <a:gd name="T7" fmla="*/ 457255 h 29"/>
                <a:gd name="T8" fmla="*/ 9908815 w 70"/>
                <a:gd name="T9" fmla="*/ 0 h 29"/>
                <a:gd name="T10" fmla="*/ 11126810 w 70"/>
                <a:gd name="T11" fmla="*/ 639622 h 29"/>
                <a:gd name="T12" fmla="*/ 11427286 w 70"/>
                <a:gd name="T13" fmla="*/ 1964204 h 29"/>
                <a:gd name="T14" fmla="*/ 13915582 w 70"/>
                <a:gd name="T15" fmla="*/ 2420283 h 29"/>
                <a:gd name="T16" fmla="*/ 16052514 w 70"/>
                <a:gd name="T17" fmla="*/ 4384690 h 29"/>
                <a:gd name="T18" fmla="*/ 21644865 w 70"/>
                <a:gd name="T19" fmla="*/ 5480421 h 29"/>
                <a:gd name="T20" fmla="*/ 15443498 w 70"/>
                <a:gd name="T21" fmla="*/ 5709034 h 29"/>
                <a:gd name="T22" fmla="*/ 13006127 w 70"/>
                <a:gd name="T23" fmla="*/ 3927400 h 29"/>
                <a:gd name="T24" fmla="*/ 11427286 w 70"/>
                <a:gd name="T25" fmla="*/ 3927400 h 29"/>
                <a:gd name="T26" fmla="*/ 11427286 w 70"/>
                <a:gd name="T27" fmla="*/ 5251778 h 29"/>
                <a:gd name="T28" fmla="*/ 10517830 w 70"/>
                <a:gd name="T29" fmla="*/ 6120246 h 29"/>
                <a:gd name="T30" fmla="*/ 7720952 w 70"/>
                <a:gd name="T31" fmla="*/ 6348888 h 29"/>
                <a:gd name="T32" fmla="*/ 8640108 w 70"/>
                <a:gd name="T33" fmla="*/ 5251778 h 29"/>
                <a:gd name="T34" fmla="*/ 8640108 w 70"/>
                <a:gd name="T35" fmla="*/ 3927400 h 29"/>
                <a:gd name="T36" fmla="*/ 1527916 w 70"/>
                <a:gd name="T37" fmla="*/ 5251778 h 29"/>
                <a:gd name="T38" fmla="*/ 0 w 70"/>
                <a:gd name="T39" fmla="*/ 2831495 h 29"/>
                <a:gd name="T40" fmla="*/ 1219370 w 70"/>
                <a:gd name="T41" fmla="*/ 3060108 h 29"/>
                <a:gd name="T42" fmla="*/ 2186524 w 70"/>
                <a:gd name="T43" fmla="*/ 4613332 h 29"/>
                <a:gd name="T44" fmla="*/ 2186524 w 70"/>
                <a:gd name="T45" fmla="*/ 3060108 h 29"/>
                <a:gd name="T46" fmla="*/ 6194405 w 70"/>
                <a:gd name="T47" fmla="*/ 3060108 h 29"/>
                <a:gd name="T48" fmla="*/ 2488071 w 70"/>
                <a:gd name="T49" fmla="*/ 3705396 h 29"/>
                <a:gd name="T50" fmla="*/ 6194405 w 70"/>
                <a:gd name="T51" fmla="*/ 3288751 h 29"/>
                <a:gd name="T52" fmla="*/ 2796879 w 70"/>
                <a:gd name="T53" fmla="*/ 4613332 h 29"/>
                <a:gd name="T54" fmla="*/ 6502951 w 70"/>
                <a:gd name="T55" fmla="*/ 3516223 h 29"/>
                <a:gd name="T56" fmla="*/ 8640108 w 70"/>
                <a:gd name="T57" fmla="*/ 2420283 h 29"/>
                <a:gd name="T58" fmla="*/ 11427286 w 70"/>
                <a:gd name="T59" fmla="*/ 2420283 h 29"/>
                <a:gd name="T60" fmla="*/ 8640108 w 70"/>
                <a:gd name="T61" fmla="*/ 3060108 h 29"/>
                <a:gd name="T62" fmla="*/ 11427286 w 70"/>
                <a:gd name="T63" fmla="*/ 3060108 h 29"/>
                <a:gd name="T64" fmla="*/ 8640108 w 70"/>
                <a:gd name="T65" fmla="*/ 3288751 h 29"/>
                <a:gd name="T66" fmla="*/ 11427286 w 70"/>
                <a:gd name="T67" fmla="*/ 3288751 h 29"/>
                <a:gd name="T68" fmla="*/ 12695987 w 70"/>
                <a:gd name="T69" fmla="*/ 3060108 h 29"/>
                <a:gd name="T70" fmla="*/ 14833144 w 70"/>
                <a:gd name="T71" fmla="*/ 4613332 h 29"/>
                <a:gd name="T72" fmla="*/ 17630022 w 70"/>
                <a:gd name="T73" fmla="*/ 5024306 h 29"/>
                <a:gd name="T74" fmla="*/ 21336094 w 70"/>
                <a:gd name="T75" fmla="*/ 5480421 h 29"/>
                <a:gd name="T76" fmla="*/ 8640108 w 70"/>
                <a:gd name="T77" fmla="*/ 639622 h 29"/>
                <a:gd name="T78" fmla="*/ 9908815 w 70"/>
                <a:gd name="T79" fmla="*/ 639622 h 29"/>
                <a:gd name="T80" fmla="*/ 9298460 w 70"/>
                <a:gd name="T81" fmla="*/ 1735556 h 29"/>
                <a:gd name="T82" fmla="*/ 9298460 w 70"/>
                <a:gd name="T83" fmla="*/ 1095939 h 29"/>
                <a:gd name="T84" fmla="*/ 10517830 w 70"/>
                <a:gd name="T85" fmla="*/ 1553195 h 29"/>
                <a:gd name="T86" fmla="*/ 10517830 w 70"/>
                <a:gd name="T87" fmla="*/ 867291 h 29"/>
                <a:gd name="T88" fmla="*/ 9298460 w 70"/>
                <a:gd name="T89" fmla="*/ 5898214 h 29"/>
                <a:gd name="T90" fmla="*/ 9600263 w 70"/>
                <a:gd name="T91" fmla="*/ 5251778 h 29"/>
                <a:gd name="T92" fmla="*/ 10209285 w 70"/>
                <a:gd name="T93" fmla="*/ 5898214 h 29"/>
                <a:gd name="T94" fmla="*/ 10517830 w 70"/>
                <a:gd name="T95" fmla="*/ 5480421 h 29"/>
                <a:gd name="T96" fmla="*/ 9600263 w 70"/>
                <a:gd name="T97" fmla="*/ 4802477 h 29"/>
                <a:gd name="T98" fmla="*/ 9600263 w 70"/>
                <a:gd name="T99" fmla="*/ 3927400 h 29"/>
                <a:gd name="T100" fmla="*/ 10517830 w 70"/>
                <a:gd name="T101" fmla="*/ 4802477 h 29"/>
                <a:gd name="T102" fmla="*/ 10517830 w 70"/>
                <a:gd name="T103" fmla="*/ 3927400 h 29"/>
                <a:gd name="T104" fmla="*/ 15752044 w 70"/>
                <a:gd name="T105" fmla="*/ 5024306 h 29"/>
                <a:gd name="T106" fmla="*/ 16052514 w 70"/>
                <a:gd name="T107" fmla="*/ 4802477 h 29"/>
                <a:gd name="T108" fmla="*/ 16411985 w 70"/>
                <a:gd name="T109" fmla="*/ 5024306 h 29"/>
                <a:gd name="T110" fmla="*/ 16052514 w 70"/>
                <a:gd name="T111" fmla="*/ 5251778 h 29"/>
                <a:gd name="T112" fmla="*/ 15752044 w 70"/>
                <a:gd name="T113" fmla="*/ 5024306 h 2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0"/>
                <a:gd name="T172" fmla="*/ 0 h 29"/>
                <a:gd name="T173" fmla="*/ 70 w 70"/>
                <a:gd name="T174" fmla="*/ 29 h 2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0" h="29">
                  <a:moveTo>
                    <a:pt x="0" y="13"/>
                  </a:moveTo>
                  <a:lnTo>
                    <a:pt x="27" y="9"/>
                  </a:lnTo>
                  <a:lnTo>
                    <a:pt x="26" y="5"/>
                  </a:lnTo>
                  <a:lnTo>
                    <a:pt x="23" y="2"/>
                  </a:lnTo>
                  <a:lnTo>
                    <a:pt x="32" y="0"/>
                  </a:lnTo>
                  <a:lnTo>
                    <a:pt x="36" y="3"/>
                  </a:lnTo>
                  <a:lnTo>
                    <a:pt x="37" y="9"/>
                  </a:lnTo>
                  <a:cubicBezTo>
                    <a:pt x="37" y="9"/>
                    <a:pt x="42" y="9"/>
                    <a:pt x="45" y="11"/>
                  </a:cubicBezTo>
                  <a:cubicBezTo>
                    <a:pt x="48" y="14"/>
                    <a:pt x="51" y="20"/>
                    <a:pt x="52" y="20"/>
                  </a:cubicBezTo>
                  <a:cubicBezTo>
                    <a:pt x="53" y="20"/>
                    <a:pt x="70" y="25"/>
                    <a:pt x="70" y="25"/>
                  </a:cubicBezTo>
                  <a:lnTo>
                    <a:pt x="50" y="26"/>
                  </a:lnTo>
                  <a:cubicBezTo>
                    <a:pt x="50" y="26"/>
                    <a:pt x="44" y="19"/>
                    <a:pt x="42" y="18"/>
                  </a:cubicBezTo>
                  <a:cubicBezTo>
                    <a:pt x="41" y="18"/>
                    <a:pt x="37" y="18"/>
                    <a:pt x="37" y="18"/>
                  </a:cubicBezTo>
                  <a:lnTo>
                    <a:pt x="37" y="24"/>
                  </a:lnTo>
                  <a:lnTo>
                    <a:pt x="34" y="28"/>
                  </a:lnTo>
                  <a:lnTo>
                    <a:pt x="25" y="29"/>
                  </a:lnTo>
                  <a:lnTo>
                    <a:pt x="28" y="24"/>
                  </a:lnTo>
                  <a:lnTo>
                    <a:pt x="28" y="18"/>
                  </a:lnTo>
                  <a:lnTo>
                    <a:pt x="5" y="24"/>
                  </a:lnTo>
                  <a:lnTo>
                    <a:pt x="0" y="13"/>
                  </a:lnTo>
                  <a:close/>
                  <a:moveTo>
                    <a:pt x="4" y="14"/>
                  </a:moveTo>
                  <a:lnTo>
                    <a:pt x="7" y="21"/>
                  </a:lnTo>
                  <a:moveTo>
                    <a:pt x="7" y="14"/>
                  </a:moveTo>
                  <a:lnTo>
                    <a:pt x="20" y="14"/>
                  </a:lnTo>
                  <a:moveTo>
                    <a:pt x="8" y="17"/>
                  </a:moveTo>
                  <a:lnTo>
                    <a:pt x="20" y="15"/>
                  </a:lnTo>
                  <a:moveTo>
                    <a:pt x="9" y="21"/>
                  </a:moveTo>
                  <a:lnTo>
                    <a:pt x="21" y="16"/>
                  </a:lnTo>
                  <a:moveTo>
                    <a:pt x="28" y="11"/>
                  </a:moveTo>
                  <a:lnTo>
                    <a:pt x="37" y="11"/>
                  </a:lnTo>
                  <a:moveTo>
                    <a:pt x="28" y="14"/>
                  </a:moveTo>
                  <a:lnTo>
                    <a:pt x="37" y="14"/>
                  </a:lnTo>
                  <a:moveTo>
                    <a:pt x="28" y="15"/>
                  </a:moveTo>
                  <a:lnTo>
                    <a:pt x="37" y="15"/>
                  </a:lnTo>
                  <a:moveTo>
                    <a:pt x="41" y="14"/>
                  </a:moveTo>
                  <a:lnTo>
                    <a:pt x="48" y="21"/>
                  </a:lnTo>
                  <a:moveTo>
                    <a:pt x="57" y="23"/>
                  </a:moveTo>
                  <a:lnTo>
                    <a:pt x="69" y="25"/>
                  </a:lnTo>
                  <a:moveTo>
                    <a:pt x="28" y="3"/>
                  </a:moveTo>
                  <a:lnTo>
                    <a:pt x="32" y="3"/>
                  </a:lnTo>
                  <a:moveTo>
                    <a:pt x="30" y="8"/>
                  </a:moveTo>
                  <a:lnTo>
                    <a:pt x="30" y="5"/>
                  </a:lnTo>
                  <a:moveTo>
                    <a:pt x="34" y="7"/>
                  </a:moveTo>
                  <a:lnTo>
                    <a:pt x="34" y="4"/>
                  </a:lnTo>
                  <a:moveTo>
                    <a:pt x="30" y="27"/>
                  </a:moveTo>
                  <a:lnTo>
                    <a:pt x="31" y="24"/>
                  </a:lnTo>
                  <a:moveTo>
                    <a:pt x="33" y="27"/>
                  </a:moveTo>
                  <a:lnTo>
                    <a:pt x="34" y="25"/>
                  </a:lnTo>
                  <a:moveTo>
                    <a:pt x="31" y="22"/>
                  </a:moveTo>
                  <a:lnTo>
                    <a:pt x="31" y="18"/>
                  </a:lnTo>
                  <a:moveTo>
                    <a:pt x="34" y="22"/>
                  </a:moveTo>
                  <a:lnTo>
                    <a:pt x="34" y="18"/>
                  </a:lnTo>
                  <a:moveTo>
                    <a:pt x="51" y="23"/>
                  </a:moveTo>
                  <a:cubicBezTo>
                    <a:pt x="51" y="22"/>
                    <a:pt x="51" y="22"/>
                    <a:pt x="52" y="22"/>
                  </a:cubicBezTo>
                  <a:cubicBezTo>
                    <a:pt x="53" y="22"/>
                    <a:pt x="53" y="22"/>
                    <a:pt x="53" y="23"/>
                  </a:cubicBezTo>
                  <a:cubicBezTo>
                    <a:pt x="53" y="24"/>
                    <a:pt x="53" y="24"/>
                    <a:pt x="52" y="24"/>
                  </a:cubicBezTo>
                  <a:cubicBezTo>
                    <a:pt x="51" y="24"/>
                    <a:pt x="51" y="24"/>
                    <a:pt x="51" y="23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5" name="Freeform 42"/>
            <p:cNvSpPr>
              <a:spLocks noEditPoints="1"/>
            </p:cNvSpPr>
            <p:nvPr/>
          </p:nvSpPr>
          <p:spPr bwMode="auto">
            <a:xfrm>
              <a:off x="2956" y="1375"/>
              <a:ext cx="340" cy="265"/>
            </a:xfrm>
            <a:custGeom>
              <a:avLst/>
              <a:gdLst>
                <a:gd name="T0" fmla="*/ 602037 w 56"/>
                <a:gd name="T1" fmla="*/ 0 h 46"/>
                <a:gd name="T2" fmla="*/ 7912444 w 56"/>
                <a:gd name="T3" fmla="*/ 2119130 h 46"/>
                <a:gd name="T4" fmla="*/ 8563283 w 56"/>
                <a:gd name="T5" fmla="*/ 1459361 h 46"/>
                <a:gd name="T6" fmla="*/ 8216816 w 56"/>
                <a:gd name="T7" fmla="*/ 438408 h 46"/>
                <a:gd name="T8" fmla="*/ 10666826 w 56"/>
                <a:gd name="T9" fmla="*/ 1282105 h 46"/>
                <a:gd name="T10" fmla="*/ 11574377 w 56"/>
                <a:gd name="T11" fmla="*/ 2119130 h 46"/>
                <a:gd name="T12" fmla="*/ 10972565 w 56"/>
                <a:gd name="T13" fmla="*/ 3178710 h 46"/>
                <a:gd name="T14" fmla="*/ 12522880 w 56"/>
                <a:gd name="T15" fmla="*/ 4644776 h 46"/>
                <a:gd name="T16" fmla="*/ 13126240 w 56"/>
                <a:gd name="T17" fmla="*/ 6763900 h 46"/>
                <a:gd name="T18" fmla="*/ 17077763 w 56"/>
                <a:gd name="T19" fmla="*/ 9721018 h 46"/>
                <a:gd name="T20" fmla="*/ 11574377 w 56"/>
                <a:gd name="T21" fmla="*/ 7602090 h 46"/>
                <a:gd name="T22" fmla="*/ 10666826 w 56"/>
                <a:gd name="T23" fmla="*/ 5704321 h 46"/>
                <a:gd name="T24" fmla="*/ 9165319 w 56"/>
                <a:gd name="T25" fmla="*/ 4860624 h 46"/>
                <a:gd name="T26" fmla="*/ 8563283 w 56"/>
                <a:gd name="T27" fmla="*/ 5920175 h 46"/>
                <a:gd name="T28" fmla="*/ 7012968 w 56"/>
                <a:gd name="T29" fmla="*/ 6541346 h 46"/>
                <a:gd name="T30" fmla="*/ 4562958 w 56"/>
                <a:gd name="T31" fmla="*/ 5704321 h 46"/>
                <a:gd name="T32" fmla="*/ 6113273 w 56"/>
                <a:gd name="T33" fmla="*/ 5082020 h 46"/>
                <a:gd name="T34" fmla="*/ 7012968 w 56"/>
                <a:gd name="T35" fmla="*/ 4022441 h 46"/>
                <a:gd name="T36" fmla="*/ 0 w 56"/>
                <a:gd name="T37" fmla="*/ 2741465 h 46"/>
                <a:gd name="T38" fmla="*/ 602037 w 56"/>
                <a:gd name="T39" fmla="*/ 0 h 46"/>
                <a:gd name="T40" fmla="*/ 1203849 w 56"/>
                <a:gd name="T41" fmla="*/ 622335 h 46"/>
                <a:gd name="T42" fmla="*/ 899476 w 56"/>
                <a:gd name="T43" fmla="*/ 2341684 h 46"/>
                <a:gd name="T44" fmla="*/ 2153675 w 56"/>
                <a:gd name="T45" fmla="*/ 1059579 h 46"/>
                <a:gd name="T46" fmla="*/ 5807570 w 56"/>
                <a:gd name="T47" fmla="*/ 2341684 h 46"/>
                <a:gd name="T48" fmla="*/ 1856236 w 56"/>
                <a:gd name="T49" fmla="*/ 1681880 h 46"/>
                <a:gd name="T50" fmla="*/ 5511461 w 56"/>
                <a:gd name="T51" fmla="*/ 2741465 h 46"/>
                <a:gd name="T52" fmla="*/ 1856236 w 56"/>
                <a:gd name="T53" fmla="*/ 2525611 h 46"/>
                <a:gd name="T54" fmla="*/ 5511461 w 56"/>
                <a:gd name="T55" fmla="*/ 2962856 h 46"/>
                <a:gd name="T56" fmla="*/ 7912444 w 56"/>
                <a:gd name="T57" fmla="*/ 2741465 h 46"/>
                <a:gd name="T58" fmla="*/ 10370528 w 56"/>
                <a:gd name="T59" fmla="*/ 3801045 h 46"/>
                <a:gd name="T60" fmla="*/ 7614780 w 56"/>
                <a:gd name="T61" fmla="*/ 3178710 h 46"/>
                <a:gd name="T62" fmla="*/ 10064795 w 56"/>
                <a:gd name="T63" fmla="*/ 4022441 h 46"/>
                <a:gd name="T64" fmla="*/ 7309083 w 56"/>
                <a:gd name="T65" fmla="*/ 3585191 h 46"/>
                <a:gd name="T66" fmla="*/ 9768716 w 56"/>
                <a:gd name="T67" fmla="*/ 4422216 h 46"/>
                <a:gd name="T68" fmla="*/ 11270004 w 56"/>
                <a:gd name="T69" fmla="*/ 4644776 h 46"/>
                <a:gd name="T70" fmla="*/ 11872041 w 56"/>
                <a:gd name="T71" fmla="*/ 6763900 h 46"/>
                <a:gd name="T72" fmla="*/ 13728277 w 56"/>
                <a:gd name="T73" fmla="*/ 8039334 h 46"/>
                <a:gd name="T74" fmla="*/ 16780099 w 56"/>
                <a:gd name="T75" fmla="*/ 9505164 h 46"/>
                <a:gd name="T76" fmla="*/ 9471052 w 56"/>
                <a:gd name="T77" fmla="*/ 1282105 h 46"/>
                <a:gd name="T78" fmla="*/ 10370528 w 56"/>
                <a:gd name="T79" fmla="*/ 1681880 h 46"/>
                <a:gd name="T80" fmla="*/ 8869021 w 56"/>
                <a:gd name="T81" fmla="*/ 2341684 h 46"/>
                <a:gd name="T82" fmla="*/ 9471052 w 56"/>
                <a:gd name="T83" fmla="*/ 1681880 h 46"/>
                <a:gd name="T84" fmla="*/ 10370528 w 56"/>
                <a:gd name="T85" fmla="*/ 2741465 h 46"/>
                <a:gd name="T86" fmla="*/ 10666826 w 56"/>
                <a:gd name="T87" fmla="*/ 2119130 h 46"/>
                <a:gd name="T88" fmla="*/ 6113273 w 56"/>
                <a:gd name="T89" fmla="*/ 5704321 h 46"/>
                <a:gd name="T90" fmla="*/ 6715304 w 56"/>
                <a:gd name="T91" fmla="*/ 5481796 h 46"/>
                <a:gd name="T92" fmla="*/ 7012968 w 56"/>
                <a:gd name="T93" fmla="*/ 6142533 h 46"/>
                <a:gd name="T94" fmla="*/ 7614780 w 56"/>
                <a:gd name="T95" fmla="*/ 5920175 h 46"/>
                <a:gd name="T96" fmla="*/ 7012968 w 56"/>
                <a:gd name="T97" fmla="*/ 5082020 h 46"/>
                <a:gd name="T98" fmla="*/ 7614780 w 56"/>
                <a:gd name="T99" fmla="*/ 4422216 h 46"/>
                <a:gd name="T100" fmla="*/ 7912444 w 56"/>
                <a:gd name="T101" fmla="*/ 5297874 h 46"/>
                <a:gd name="T102" fmla="*/ 8563283 w 56"/>
                <a:gd name="T103" fmla="*/ 4644776 h 46"/>
                <a:gd name="T104" fmla="*/ 12218507 w 56"/>
                <a:gd name="T105" fmla="*/ 7386040 h 46"/>
                <a:gd name="T106" fmla="*/ 12820544 w 56"/>
                <a:gd name="T107" fmla="*/ 7202112 h 46"/>
                <a:gd name="T108" fmla="*/ 12820544 w 56"/>
                <a:gd name="T109" fmla="*/ 7602090 h 46"/>
                <a:gd name="T110" fmla="*/ 12522880 w 56"/>
                <a:gd name="T111" fmla="*/ 7602090 h 46"/>
                <a:gd name="T112" fmla="*/ 12218507 w 56"/>
                <a:gd name="T113" fmla="*/ 7386040 h 4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6"/>
                <a:gd name="T172" fmla="*/ 0 h 46"/>
                <a:gd name="T173" fmla="*/ 56 w 56"/>
                <a:gd name="T174" fmla="*/ 46 h 4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6" h="46">
                  <a:moveTo>
                    <a:pt x="2" y="0"/>
                  </a:moveTo>
                  <a:lnTo>
                    <a:pt x="26" y="10"/>
                  </a:lnTo>
                  <a:lnTo>
                    <a:pt x="28" y="7"/>
                  </a:lnTo>
                  <a:lnTo>
                    <a:pt x="27" y="2"/>
                  </a:lnTo>
                  <a:lnTo>
                    <a:pt x="35" y="6"/>
                  </a:lnTo>
                  <a:lnTo>
                    <a:pt x="38" y="10"/>
                  </a:lnTo>
                  <a:lnTo>
                    <a:pt x="36" y="15"/>
                  </a:lnTo>
                  <a:cubicBezTo>
                    <a:pt x="36" y="15"/>
                    <a:pt x="40" y="18"/>
                    <a:pt x="41" y="22"/>
                  </a:cubicBezTo>
                  <a:cubicBezTo>
                    <a:pt x="42" y="25"/>
                    <a:pt x="42" y="32"/>
                    <a:pt x="43" y="32"/>
                  </a:cubicBezTo>
                  <a:cubicBezTo>
                    <a:pt x="44" y="33"/>
                    <a:pt x="56" y="46"/>
                    <a:pt x="56" y="46"/>
                  </a:cubicBezTo>
                  <a:lnTo>
                    <a:pt x="38" y="36"/>
                  </a:lnTo>
                  <a:cubicBezTo>
                    <a:pt x="38" y="36"/>
                    <a:pt x="36" y="28"/>
                    <a:pt x="35" y="27"/>
                  </a:cubicBezTo>
                  <a:cubicBezTo>
                    <a:pt x="34" y="25"/>
                    <a:pt x="30" y="23"/>
                    <a:pt x="30" y="23"/>
                  </a:cubicBezTo>
                  <a:lnTo>
                    <a:pt x="28" y="28"/>
                  </a:lnTo>
                  <a:lnTo>
                    <a:pt x="23" y="31"/>
                  </a:lnTo>
                  <a:lnTo>
                    <a:pt x="15" y="27"/>
                  </a:lnTo>
                  <a:lnTo>
                    <a:pt x="20" y="24"/>
                  </a:lnTo>
                  <a:lnTo>
                    <a:pt x="23" y="19"/>
                  </a:lnTo>
                  <a:lnTo>
                    <a:pt x="0" y="13"/>
                  </a:lnTo>
                  <a:lnTo>
                    <a:pt x="2" y="0"/>
                  </a:lnTo>
                  <a:close/>
                  <a:moveTo>
                    <a:pt x="4" y="3"/>
                  </a:moveTo>
                  <a:lnTo>
                    <a:pt x="3" y="11"/>
                  </a:lnTo>
                  <a:moveTo>
                    <a:pt x="7" y="5"/>
                  </a:moveTo>
                  <a:lnTo>
                    <a:pt x="19" y="11"/>
                  </a:lnTo>
                  <a:moveTo>
                    <a:pt x="6" y="8"/>
                  </a:moveTo>
                  <a:lnTo>
                    <a:pt x="18" y="13"/>
                  </a:lnTo>
                  <a:moveTo>
                    <a:pt x="6" y="12"/>
                  </a:moveTo>
                  <a:lnTo>
                    <a:pt x="18" y="14"/>
                  </a:lnTo>
                  <a:moveTo>
                    <a:pt x="26" y="13"/>
                  </a:moveTo>
                  <a:lnTo>
                    <a:pt x="34" y="18"/>
                  </a:lnTo>
                  <a:moveTo>
                    <a:pt x="25" y="15"/>
                  </a:moveTo>
                  <a:lnTo>
                    <a:pt x="33" y="19"/>
                  </a:lnTo>
                  <a:moveTo>
                    <a:pt x="24" y="17"/>
                  </a:moveTo>
                  <a:lnTo>
                    <a:pt x="32" y="21"/>
                  </a:lnTo>
                  <a:moveTo>
                    <a:pt x="37" y="22"/>
                  </a:moveTo>
                  <a:lnTo>
                    <a:pt x="39" y="32"/>
                  </a:lnTo>
                  <a:moveTo>
                    <a:pt x="45" y="38"/>
                  </a:moveTo>
                  <a:lnTo>
                    <a:pt x="55" y="45"/>
                  </a:lnTo>
                  <a:moveTo>
                    <a:pt x="31" y="6"/>
                  </a:moveTo>
                  <a:lnTo>
                    <a:pt x="34" y="8"/>
                  </a:lnTo>
                  <a:moveTo>
                    <a:pt x="29" y="11"/>
                  </a:moveTo>
                  <a:lnTo>
                    <a:pt x="31" y="8"/>
                  </a:lnTo>
                  <a:moveTo>
                    <a:pt x="34" y="13"/>
                  </a:moveTo>
                  <a:lnTo>
                    <a:pt x="35" y="10"/>
                  </a:lnTo>
                  <a:moveTo>
                    <a:pt x="20" y="27"/>
                  </a:moveTo>
                  <a:lnTo>
                    <a:pt x="22" y="26"/>
                  </a:lnTo>
                  <a:moveTo>
                    <a:pt x="23" y="29"/>
                  </a:moveTo>
                  <a:lnTo>
                    <a:pt x="25" y="28"/>
                  </a:lnTo>
                  <a:moveTo>
                    <a:pt x="23" y="24"/>
                  </a:moveTo>
                  <a:lnTo>
                    <a:pt x="25" y="21"/>
                  </a:lnTo>
                  <a:moveTo>
                    <a:pt x="26" y="25"/>
                  </a:moveTo>
                  <a:lnTo>
                    <a:pt x="28" y="22"/>
                  </a:lnTo>
                  <a:moveTo>
                    <a:pt x="40" y="35"/>
                  </a:moveTo>
                  <a:cubicBezTo>
                    <a:pt x="41" y="34"/>
                    <a:pt x="41" y="34"/>
                    <a:pt x="42" y="34"/>
                  </a:cubicBezTo>
                  <a:cubicBezTo>
                    <a:pt x="42" y="35"/>
                    <a:pt x="43" y="35"/>
                    <a:pt x="42" y="36"/>
                  </a:cubicBezTo>
                  <a:cubicBezTo>
                    <a:pt x="42" y="36"/>
                    <a:pt x="41" y="37"/>
                    <a:pt x="41" y="36"/>
                  </a:cubicBezTo>
                  <a:cubicBezTo>
                    <a:pt x="40" y="36"/>
                    <a:pt x="40" y="35"/>
                    <a:pt x="40" y="35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6" name="Freeform 43"/>
            <p:cNvSpPr>
              <a:spLocks noEditPoints="1"/>
            </p:cNvSpPr>
            <p:nvPr/>
          </p:nvSpPr>
          <p:spPr bwMode="auto">
            <a:xfrm>
              <a:off x="3296" y="1590"/>
              <a:ext cx="206" cy="391"/>
            </a:xfrm>
            <a:custGeom>
              <a:avLst/>
              <a:gdLst>
                <a:gd name="T0" fmla="*/ 2424323 w 34"/>
                <a:gd name="T1" fmla="*/ 0 h 67"/>
                <a:gd name="T2" fmla="*/ 7225608 w 34"/>
                <a:gd name="T3" fmla="*/ 4819279 h 67"/>
                <a:gd name="T4" fmla="*/ 8410186 w 34"/>
                <a:gd name="T5" fmla="*/ 4386582 h 67"/>
                <a:gd name="T6" fmla="*/ 8410186 w 34"/>
                <a:gd name="T7" fmla="*/ 3438956 h 67"/>
                <a:gd name="T8" fmla="*/ 10238897 w 34"/>
                <a:gd name="T9" fmla="*/ 5055799 h 67"/>
                <a:gd name="T10" fmla="*/ 10238897 w 34"/>
                <a:gd name="T11" fmla="*/ 5962873 h 67"/>
                <a:gd name="T12" fmla="*/ 9054324 w 34"/>
                <a:gd name="T13" fmla="*/ 6910499 h 67"/>
                <a:gd name="T14" fmla="*/ 9348110 w 34"/>
                <a:gd name="T15" fmla="*/ 8731450 h 67"/>
                <a:gd name="T16" fmla="*/ 8410186 w 34"/>
                <a:gd name="T17" fmla="*/ 11256557 h 67"/>
                <a:gd name="T18" fmla="*/ 9641927 w 34"/>
                <a:gd name="T19" fmla="*/ 15405254 h 67"/>
                <a:gd name="T20" fmla="*/ 6336402 w 34"/>
                <a:gd name="T21" fmla="*/ 11256557 h 67"/>
                <a:gd name="T22" fmla="*/ 7225608 w 34"/>
                <a:gd name="T23" fmla="*/ 9205862 h 67"/>
                <a:gd name="T24" fmla="*/ 6336402 w 34"/>
                <a:gd name="T25" fmla="*/ 8061078 h 67"/>
                <a:gd name="T26" fmla="*/ 5143784 w 34"/>
                <a:gd name="T27" fmla="*/ 8494959 h 67"/>
                <a:gd name="T28" fmla="*/ 3315110 w 34"/>
                <a:gd name="T29" fmla="*/ 8494959 h 67"/>
                <a:gd name="T30" fmla="*/ 1828710 w 34"/>
                <a:gd name="T31" fmla="*/ 6910499 h 67"/>
                <a:gd name="T32" fmla="*/ 3608896 w 34"/>
                <a:gd name="T33" fmla="*/ 6910499 h 67"/>
                <a:gd name="T34" fmla="*/ 5143784 w 34"/>
                <a:gd name="T35" fmla="*/ 6200589 h 67"/>
                <a:gd name="T36" fmla="*/ 0 w 34"/>
                <a:gd name="T37" fmla="*/ 2288412 h 67"/>
                <a:gd name="T38" fmla="*/ 2424323 w 34"/>
                <a:gd name="T39" fmla="*/ 0 h 67"/>
                <a:gd name="T40" fmla="*/ 2719467 w 34"/>
                <a:gd name="T41" fmla="*/ 907102 h 67"/>
                <a:gd name="T42" fmla="*/ 1184573 w 34"/>
                <a:gd name="T43" fmla="*/ 2288412 h 67"/>
                <a:gd name="T44" fmla="*/ 3021287 w 34"/>
                <a:gd name="T45" fmla="*/ 1618005 h 67"/>
                <a:gd name="T46" fmla="*/ 5143784 w 34"/>
                <a:gd name="T47" fmla="*/ 4148901 h 67"/>
                <a:gd name="T48" fmla="*/ 2424323 w 34"/>
                <a:gd name="T49" fmla="*/ 2050696 h 67"/>
                <a:gd name="T50" fmla="*/ 4801509 w 34"/>
                <a:gd name="T51" fmla="*/ 4386582 h 67"/>
                <a:gd name="T52" fmla="*/ 1828710 w 34"/>
                <a:gd name="T53" fmla="*/ 2768578 h 67"/>
                <a:gd name="T54" fmla="*/ 4498143 w 34"/>
                <a:gd name="T55" fmla="*/ 4582584 h 67"/>
                <a:gd name="T56" fmla="*/ 6923787 w 34"/>
                <a:gd name="T57" fmla="*/ 5530211 h 67"/>
                <a:gd name="T58" fmla="*/ 8115043 w 34"/>
                <a:gd name="T59" fmla="*/ 7107691 h 67"/>
                <a:gd name="T60" fmla="*/ 6336402 w 34"/>
                <a:gd name="T61" fmla="*/ 5766906 h 67"/>
                <a:gd name="T62" fmla="*/ 7519430 w 34"/>
                <a:gd name="T63" fmla="*/ 7344182 h 67"/>
                <a:gd name="T64" fmla="*/ 5739433 w 34"/>
                <a:gd name="T65" fmla="*/ 5962873 h 67"/>
                <a:gd name="T66" fmla="*/ 7225608 w 34"/>
                <a:gd name="T67" fmla="*/ 7580906 h 67"/>
                <a:gd name="T68" fmla="*/ 8115043 w 34"/>
                <a:gd name="T69" fmla="*/ 8298794 h 67"/>
                <a:gd name="T70" fmla="*/ 7519430 w 34"/>
                <a:gd name="T71" fmla="*/ 10586185 h 67"/>
                <a:gd name="T72" fmla="*/ 8115043 w 34"/>
                <a:gd name="T73" fmla="*/ 12400186 h 67"/>
                <a:gd name="T74" fmla="*/ 9348110 w 34"/>
                <a:gd name="T75" fmla="*/ 15168763 h 67"/>
                <a:gd name="T76" fmla="*/ 9054324 w 34"/>
                <a:gd name="T77" fmla="*/ 4582584 h 67"/>
                <a:gd name="T78" fmla="*/ 9945074 w 34"/>
                <a:gd name="T79" fmla="*/ 5293685 h 67"/>
                <a:gd name="T80" fmla="*/ 7813216 w 34"/>
                <a:gd name="T81" fmla="*/ 5530211 h 67"/>
                <a:gd name="T82" fmla="*/ 8752498 w 34"/>
                <a:gd name="T83" fmla="*/ 5055799 h 67"/>
                <a:gd name="T84" fmla="*/ 8752498 w 34"/>
                <a:gd name="T85" fmla="*/ 6200589 h 67"/>
                <a:gd name="T86" fmla="*/ 9641927 w 34"/>
                <a:gd name="T87" fmla="*/ 5766906 h 67"/>
                <a:gd name="T88" fmla="*/ 3021287 w 34"/>
                <a:gd name="T89" fmla="*/ 7580906 h 67"/>
                <a:gd name="T90" fmla="*/ 3910722 w 34"/>
                <a:gd name="T91" fmla="*/ 7580906 h 67"/>
                <a:gd name="T92" fmla="*/ 3608896 w 34"/>
                <a:gd name="T93" fmla="*/ 8061078 h 67"/>
                <a:gd name="T94" fmla="*/ 4204539 w 34"/>
                <a:gd name="T95" fmla="*/ 8061078 h 67"/>
                <a:gd name="T96" fmla="*/ 4498143 w 34"/>
                <a:gd name="T97" fmla="*/ 7107691 h 67"/>
                <a:gd name="T98" fmla="*/ 5437388 w 34"/>
                <a:gd name="T99" fmla="*/ 6673804 h 67"/>
                <a:gd name="T100" fmla="*/ 4801509 w 34"/>
                <a:gd name="T101" fmla="*/ 7817397 h 67"/>
                <a:gd name="T102" fmla="*/ 6033031 w 34"/>
                <a:gd name="T103" fmla="*/ 7344182 h 67"/>
                <a:gd name="T104" fmla="*/ 7225608 w 34"/>
                <a:gd name="T105" fmla="*/ 11256557 h 67"/>
                <a:gd name="T106" fmla="*/ 7813216 w 34"/>
                <a:gd name="T107" fmla="*/ 11493083 h 67"/>
                <a:gd name="T108" fmla="*/ 7519430 w 34"/>
                <a:gd name="T109" fmla="*/ 11729778 h 67"/>
                <a:gd name="T110" fmla="*/ 7225608 w 34"/>
                <a:gd name="T111" fmla="*/ 11729778 h 67"/>
                <a:gd name="T112" fmla="*/ 7225608 w 34"/>
                <a:gd name="T113" fmla="*/ 11256557 h 6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4"/>
                <a:gd name="T172" fmla="*/ 0 h 67"/>
                <a:gd name="T173" fmla="*/ 34 w 34"/>
                <a:gd name="T174" fmla="*/ 67 h 6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4" h="67">
                  <a:moveTo>
                    <a:pt x="8" y="0"/>
                  </a:moveTo>
                  <a:lnTo>
                    <a:pt x="24" y="21"/>
                  </a:lnTo>
                  <a:lnTo>
                    <a:pt x="28" y="19"/>
                  </a:lnTo>
                  <a:lnTo>
                    <a:pt x="28" y="15"/>
                  </a:lnTo>
                  <a:lnTo>
                    <a:pt x="34" y="22"/>
                  </a:lnTo>
                  <a:lnTo>
                    <a:pt x="34" y="26"/>
                  </a:lnTo>
                  <a:lnTo>
                    <a:pt x="30" y="30"/>
                  </a:lnTo>
                  <a:cubicBezTo>
                    <a:pt x="30" y="30"/>
                    <a:pt x="32" y="35"/>
                    <a:pt x="31" y="38"/>
                  </a:cubicBezTo>
                  <a:cubicBezTo>
                    <a:pt x="31" y="42"/>
                    <a:pt x="27" y="47"/>
                    <a:pt x="28" y="49"/>
                  </a:cubicBezTo>
                  <a:cubicBezTo>
                    <a:pt x="28" y="50"/>
                    <a:pt x="32" y="67"/>
                    <a:pt x="32" y="67"/>
                  </a:cubicBezTo>
                  <a:lnTo>
                    <a:pt x="21" y="49"/>
                  </a:lnTo>
                  <a:cubicBezTo>
                    <a:pt x="21" y="49"/>
                    <a:pt x="24" y="41"/>
                    <a:pt x="24" y="40"/>
                  </a:cubicBezTo>
                  <a:cubicBezTo>
                    <a:pt x="23" y="38"/>
                    <a:pt x="21" y="35"/>
                    <a:pt x="21" y="35"/>
                  </a:cubicBezTo>
                  <a:lnTo>
                    <a:pt x="17" y="37"/>
                  </a:lnTo>
                  <a:lnTo>
                    <a:pt x="11" y="37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7" y="27"/>
                  </a:lnTo>
                  <a:lnTo>
                    <a:pt x="0" y="10"/>
                  </a:lnTo>
                  <a:lnTo>
                    <a:pt x="8" y="0"/>
                  </a:lnTo>
                  <a:close/>
                  <a:moveTo>
                    <a:pt x="9" y="4"/>
                  </a:moveTo>
                  <a:lnTo>
                    <a:pt x="4" y="10"/>
                  </a:lnTo>
                  <a:moveTo>
                    <a:pt x="10" y="7"/>
                  </a:moveTo>
                  <a:lnTo>
                    <a:pt x="17" y="18"/>
                  </a:lnTo>
                  <a:moveTo>
                    <a:pt x="8" y="9"/>
                  </a:moveTo>
                  <a:lnTo>
                    <a:pt x="16" y="19"/>
                  </a:lnTo>
                  <a:moveTo>
                    <a:pt x="6" y="12"/>
                  </a:moveTo>
                  <a:lnTo>
                    <a:pt x="15" y="20"/>
                  </a:lnTo>
                  <a:moveTo>
                    <a:pt x="23" y="24"/>
                  </a:moveTo>
                  <a:lnTo>
                    <a:pt x="27" y="31"/>
                  </a:lnTo>
                  <a:moveTo>
                    <a:pt x="21" y="25"/>
                  </a:moveTo>
                  <a:lnTo>
                    <a:pt x="25" y="32"/>
                  </a:lnTo>
                  <a:moveTo>
                    <a:pt x="19" y="26"/>
                  </a:moveTo>
                  <a:lnTo>
                    <a:pt x="24" y="33"/>
                  </a:lnTo>
                  <a:moveTo>
                    <a:pt x="27" y="36"/>
                  </a:moveTo>
                  <a:lnTo>
                    <a:pt x="25" y="46"/>
                  </a:lnTo>
                  <a:moveTo>
                    <a:pt x="27" y="54"/>
                  </a:moveTo>
                  <a:lnTo>
                    <a:pt x="31" y="66"/>
                  </a:lnTo>
                  <a:moveTo>
                    <a:pt x="30" y="20"/>
                  </a:moveTo>
                  <a:lnTo>
                    <a:pt x="33" y="23"/>
                  </a:lnTo>
                  <a:moveTo>
                    <a:pt x="26" y="24"/>
                  </a:moveTo>
                  <a:lnTo>
                    <a:pt x="29" y="22"/>
                  </a:lnTo>
                  <a:moveTo>
                    <a:pt x="29" y="27"/>
                  </a:moveTo>
                  <a:lnTo>
                    <a:pt x="32" y="25"/>
                  </a:lnTo>
                  <a:moveTo>
                    <a:pt x="10" y="33"/>
                  </a:moveTo>
                  <a:lnTo>
                    <a:pt x="13" y="33"/>
                  </a:lnTo>
                  <a:moveTo>
                    <a:pt x="12" y="35"/>
                  </a:moveTo>
                  <a:lnTo>
                    <a:pt x="14" y="35"/>
                  </a:lnTo>
                  <a:moveTo>
                    <a:pt x="15" y="31"/>
                  </a:moveTo>
                  <a:lnTo>
                    <a:pt x="18" y="29"/>
                  </a:lnTo>
                  <a:moveTo>
                    <a:pt x="16" y="34"/>
                  </a:moveTo>
                  <a:lnTo>
                    <a:pt x="20" y="32"/>
                  </a:lnTo>
                  <a:moveTo>
                    <a:pt x="24" y="49"/>
                  </a:moveTo>
                  <a:cubicBezTo>
                    <a:pt x="25" y="49"/>
                    <a:pt x="25" y="49"/>
                    <a:pt x="26" y="50"/>
                  </a:cubicBezTo>
                  <a:cubicBezTo>
                    <a:pt x="26" y="50"/>
                    <a:pt x="26" y="51"/>
                    <a:pt x="25" y="51"/>
                  </a:cubicBezTo>
                  <a:cubicBezTo>
                    <a:pt x="25" y="52"/>
                    <a:pt x="24" y="51"/>
                    <a:pt x="24" y="51"/>
                  </a:cubicBezTo>
                  <a:cubicBezTo>
                    <a:pt x="23" y="50"/>
                    <a:pt x="24" y="50"/>
                    <a:pt x="24" y="49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7" name="Freeform 44"/>
            <p:cNvSpPr>
              <a:spLocks noEditPoints="1"/>
            </p:cNvSpPr>
            <p:nvPr/>
          </p:nvSpPr>
          <p:spPr bwMode="auto">
            <a:xfrm>
              <a:off x="3460" y="1956"/>
              <a:ext cx="176" cy="409"/>
            </a:xfrm>
            <a:custGeom>
              <a:avLst/>
              <a:gdLst>
                <a:gd name="T0" fmla="*/ 4850008 w 29"/>
                <a:gd name="T1" fmla="*/ 0 h 70"/>
                <a:gd name="T2" fmla="*/ 6043706 w 29"/>
                <a:gd name="T3" fmla="*/ 6244565 h 70"/>
                <a:gd name="T4" fmla="*/ 7294611 w 29"/>
                <a:gd name="T5" fmla="*/ 6005627 h 70"/>
                <a:gd name="T6" fmla="*/ 8192545 w 29"/>
                <a:gd name="T7" fmla="*/ 5291303 h 70"/>
                <a:gd name="T8" fmla="*/ 8793609 w 29"/>
                <a:gd name="T9" fmla="*/ 7401913 h 70"/>
                <a:gd name="T10" fmla="*/ 7895457 w 29"/>
                <a:gd name="T11" fmla="*/ 8314479 h 70"/>
                <a:gd name="T12" fmla="*/ 6043706 w 29"/>
                <a:gd name="T13" fmla="*/ 8553452 h 70"/>
                <a:gd name="T14" fmla="*/ 5450890 w 29"/>
                <a:gd name="T15" fmla="*/ 10384358 h 70"/>
                <a:gd name="T16" fmla="*/ 2749903 w 29"/>
                <a:gd name="T17" fmla="*/ 12019412 h 70"/>
                <a:gd name="T18" fmla="*/ 1201953 w 29"/>
                <a:gd name="T19" fmla="*/ 16152210 h 70"/>
                <a:gd name="T20" fmla="*/ 898158 w 29"/>
                <a:gd name="T21" fmla="*/ 11535903 h 70"/>
                <a:gd name="T22" fmla="*/ 3350785 w 29"/>
                <a:gd name="T23" fmla="*/ 9710764 h 70"/>
                <a:gd name="T24" fmla="*/ 3350785 w 29"/>
                <a:gd name="T25" fmla="*/ 8553452 h 70"/>
                <a:gd name="T26" fmla="*/ 1499004 w 29"/>
                <a:gd name="T27" fmla="*/ 8553452 h 70"/>
                <a:gd name="T28" fmla="*/ 295729 w 29"/>
                <a:gd name="T29" fmla="*/ 7837731 h 70"/>
                <a:gd name="T30" fmla="*/ 0 w 29"/>
                <a:gd name="T31" fmla="*/ 5767847 h 70"/>
                <a:gd name="T32" fmla="*/ 1499004 w 29"/>
                <a:gd name="T33" fmla="*/ 6448650 h 70"/>
                <a:gd name="T34" fmla="*/ 3350785 w 29"/>
                <a:gd name="T35" fmla="*/ 6448650 h 70"/>
                <a:gd name="T36" fmla="*/ 1499004 w 29"/>
                <a:gd name="T37" fmla="*/ 1150348 h 70"/>
                <a:gd name="T38" fmla="*/ 4850008 w 29"/>
                <a:gd name="T39" fmla="*/ 0 h 70"/>
                <a:gd name="T40" fmla="*/ 4544672 w 29"/>
                <a:gd name="T41" fmla="*/ 912567 h 70"/>
                <a:gd name="T42" fmla="*/ 2444561 w 29"/>
                <a:gd name="T43" fmla="*/ 1634060 h 70"/>
                <a:gd name="T44" fmla="*/ 4544672 w 29"/>
                <a:gd name="T45" fmla="*/ 1634060 h 70"/>
                <a:gd name="T46" fmla="*/ 4544672 w 29"/>
                <a:gd name="T47" fmla="*/ 4616512 h 70"/>
                <a:gd name="T48" fmla="*/ 3647837 w 29"/>
                <a:gd name="T49" fmla="*/ 1832139 h 70"/>
                <a:gd name="T50" fmla="*/ 4248943 w 29"/>
                <a:gd name="T51" fmla="*/ 4616512 h 70"/>
                <a:gd name="T52" fmla="*/ 2444561 w 29"/>
                <a:gd name="T53" fmla="*/ 2069879 h 70"/>
                <a:gd name="T54" fmla="*/ 3943602 w 29"/>
                <a:gd name="T55" fmla="*/ 4855280 h 70"/>
                <a:gd name="T56" fmla="*/ 5450890 w 29"/>
                <a:gd name="T57" fmla="*/ 6448650 h 70"/>
                <a:gd name="T58" fmla="*/ 5450890 w 29"/>
                <a:gd name="T59" fmla="*/ 8553452 h 70"/>
                <a:gd name="T60" fmla="*/ 4544672 w 29"/>
                <a:gd name="T61" fmla="*/ 6448650 h 70"/>
                <a:gd name="T62" fmla="*/ 4544672 w 29"/>
                <a:gd name="T63" fmla="*/ 8553452 h 70"/>
                <a:gd name="T64" fmla="*/ 4248943 w 29"/>
                <a:gd name="T65" fmla="*/ 6448650 h 70"/>
                <a:gd name="T66" fmla="*/ 4248943 w 29"/>
                <a:gd name="T67" fmla="*/ 8553452 h 70"/>
                <a:gd name="T68" fmla="*/ 4544672 w 29"/>
                <a:gd name="T69" fmla="*/ 9471791 h 70"/>
                <a:gd name="T70" fmla="*/ 2444561 w 29"/>
                <a:gd name="T71" fmla="*/ 11059185 h 70"/>
                <a:gd name="T72" fmla="*/ 1794769 w 29"/>
                <a:gd name="T73" fmla="*/ 13169759 h 70"/>
                <a:gd name="T74" fmla="*/ 1201953 w 29"/>
                <a:gd name="T75" fmla="*/ 15914465 h 70"/>
                <a:gd name="T76" fmla="*/ 7895457 w 29"/>
                <a:gd name="T77" fmla="*/ 6448650 h 70"/>
                <a:gd name="T78" fmla="*/ 7895457 w 29"/>
                <a:gd name="T79" fmla="*/ 7401913 h 70"/>
                <a:gd name="T80" fmla="*/ 6347689 w 29"/>
                <a:gd name="T81" fmla="*/ 6925159 h 70"/>
                <a:gd name="T82" fmla="*/ 7294611 w 29"/>
                <a:gd name="T83" fmla="*/ 6925159 h 70"/>
                <a:gd name="T84" fmla="*/ 6693505 w 29"/>
                <a:gd name="T85" fmla="*/ 7837731 h 70"/>
                <a:gd name="T86" fmla="*/ 7591663 w 29"/>
                <a:gd name="T87" fmla="*/ 7837731 h 70"/>
                <a:gd name="T88" fmla="*/ 601064 w 29"/>
                <a:gd name="T89" fmla="*/ 6925159 h 70"/>
                <a:gd name="T90" fmla="*/ 1499004 w 29"/>
                <a:gd name="T91" fmla="*/ 7164132 h 70"/>
                <a:gd name="T92" fmla="*/ 601064 w 29"/>
                <a:gd name="T93" fmla="*/ 7599985 h 70"/>
                <a:gd name="T94" fmla="*/ 1201953 w 29"/>
                <a:gd name="T95" fmla="*/ 7837731 h 70"/>
                <a:gd name="T96" fmla="*/ 2100105 w 29"/>
                <a:gd name="T97" fmla="*/ 7164132 h 70"/>
                <a:gd name="T98" fmla="*/ 3350785 w 29"/>
                <a:gd name="T99" fmla="*/ 7164132 h 70"/>
                <a:gd name="T100" fmla="*/ 2100105 w 29"/>
                <a:gd name="T101" fmla="*/ 7837731 h 70"/>
                <a:gd name="T102" fmla="*/ 3350785 w 29"/>
                <a:gd name="T103" fmla="*/ 7837731 h 70"/>
                <a:gd name="T104" fmla="*/ 1794769 w 29"/>
                <a:gd name="T105" fmla="*/ 11773679 h 70"/>
                <a:gd name="T106" fmla="*/ 2100105 w 29"/>
                <a:gd name="T107" fmla="*/ 12019412 h 70"/>
                <a:gd name="T108" fmla="*/ 1794769 w 29"/>
                <a:gd name="T109" fmla="*/ 12216497 h 70"/>
                <a:gd name="T110" fmla="*/ 1499004 w 29"/>
                <a:gd name="T111" fmla="*/ 12019412 h 70"/>
                <a:gd name="T112" fmla="*/ 1794769 w 29"/>
                <a:gd name="T113" fmla="*/ 11773679 h 7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"/>
                <a:gd name="T172" fmla="*/ 0 h 70"/>
                <a:gd name="T173" fmla="*/ 29 w 29"/>
                <a:gd name="T174" fmla="*/ 70 h 7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" h="70">
                  <a:moveTo>
                    <a:pt x="16" y="0"/>
                  </a:moveTo>
                  <a:lnTo>
                    <a:pt x="20" y="27"/>
                  </a:lnTo>
                  <a:lnTo>
                    <a:pt x="24" y="26"/>
                  </a:lnTo>
                  <a:lnTo>
                    <a:pt x="27" y="23"/>
                  </a:lnTo>
                  <a:lnTo>
                    <a:pt x="29" y="32"/>
                  </a:lnTo>
                  <a:lnTo>
                    <a:pt x="26" y="36"/>
                  </a:lnTo>
                  <a:lnTo>
                    <a:pt x="20" y="37"/>
                  </a:lnTo>
                  <a:cubicBezTo>
                    <a:pt x="20" y="37"/>
                    <a:pt x="20" y="42"/>
                    <a:pt x="18" y="45"/>
                  </a:cubicBezTo>
                  <a:cubicBezTo>
                    <a:pt x="15" y="48"/>
                    <a:pt x="9" y="51"/>
                    <a:pt x="9" y="52"/>
                  </a:cubicBezTo>
                  <a:cubicBezTo>
                    <a:pt x="9" y="53"/>
                    <a:pt x="4" y="70"/>
                    <a:pt x="4" y="70"/>
                  </a:cubicBezTo>
                  <a:lnTo>
                    <a:pt x="3" y="50"/>
                  </a:lnTo>
                  <a:cubicBezTo>
                    <a:pt x="3" y="50"/>
                    <a:pt x="10" y="44"/>
                    <a:pt x="11" y="42"/>
                  </a:cubicBezTo>
                  <a:cubicBezTo>
                    <a:pt x="11" y="41"/>
                    <a:pt x="11" y="37"/>
                    <a:pt x="11" y="37"/>
                  </a:cubicBezTo>
                  <a:lnTo>
                    <a:pt x="5" y="37"/>
                  </a:lnTo>
                  <a:lnTo>
                    <a:pt x="1" y="34"/>
                  </a:lnTo>
                  <a:lnTo>
                    <a:pt x="0" y="25"/>
                  </a:lnTo>
                  <a:lnTo>
                    <a:pt x="5" y="28"/>
                  </a:lnTo>
                  <a:lnTo>
                    <a:pt x="11" y="28"/>
                  </a:lnTo>
                  <a:lnTo>
                    <a:pt x="5" y="5"/>
                  </a:lnTo>
                  <a:lnTo>
                    <a:pt x="16" y="0"/>
                  </a:lnTo>
                  <a:close/>
                  <a:moveTo>
                    <a:pt x="15" y="4"/>
                  </a:moveTo>
                  <a:lnTo>
                    <a:pt x="8" y="7"/>
                  </a:lnTo>
                  <a:moveTo>
                    <a:pt x="15" y="7"/>
                  </a:moveTo>
                  <a:lnTo>
                    <a:pt x="15" y="20"/>
                  </a:lnTo>
                  <a:moveTo>
                    <a:pt x="12" y="8"/>
                  </a:moveTo>
                  <a:lnTo>
                    <a:pt x="14" y="20"/>
                  </a:lnTo>
                  <a:moveTo>
                    <a:pt x="8" y="9"/>
                  </a:moveTo>
                  <a:lnTo>
                    <a:pt x="13" y="21"/>
                  </a:lnTo>
                  <a:moveTo>
                    <a:pt x="18" y="28"/>
                  </a:moveTo>
                  <a:lnTo>
                    <a:pt x="18" y="37"/>
                  </a:lnTo>
                  <a:moveTo>
                    <a:pt x="15" y="28"/>
                  </a:moveTo>
                  <a:lnTo>
                    <a:pt x="15" y="37"/>
                  </a:lnTo>
                  <a:moveTo>
                    <a:pt x="14" y="28"/>
                  </a:moveTo>
                  <a:lnTo>
                    <a:pt x="14" y="37"/>
                  </a:lnTo>
                  <a:moveTo>
                    <a:pt x="15" y="41"/>
                  </a:moveTo>
                  <a:lnTo>
                    <a:pt x="8" y="48"/>
                  </a:lnTo>
                  <a:moveTo>
                    <a:pt x="6" y="57"/>
                  </a:moveTo>
                  <a:lnTo>
                    <a:pt x="4" y="69"/>
                  </a:lnTo>
                  <a:moveTo>
                    <a:pt x="26" y="28"/>
                  </a:moveTo>
                  <a:lnTo>
                    <a:pt x="26" y="32"/>
                  </a:lnTo>
                  <a:moveTo>
                    <a:pt x="21" y="30"/>
                  </a:moveTo>
                  <a:lnTo>
                    <a:pt x="24" y="30"/>
                  </a:lnTo>
                  <a:moveTo>
                    <a:pt x="22" y="34"/>
                  </a:moveTo>
                  <a:lnTo>
                    <a:pt x="25" y="34"/>
                  </a:lnTo>
                  <a:moveTo>
                    <a:pt x="2" y="30"/>
                  </a:moveTo>
                  <a:lnTo>
                    <a:pt x="5" y="31"/>
                  </a:lnTo>
                  <a:moveTo>
                    <a:pt x="2" y="33"/>
                  </a:moveTo>
                  <a:lnTo>
                    <a:pt x="4" y="34"/>
                  </a:lnTo>
                  <a:moveTo>
                    <a:pt x="7" y="31"/>
                  </a:moveTo>
                  <a:lnTo>
                    <a:pt x="11" y="31"/>
                  </a:lnTo>
                  <a:moveTo>
                    <a:pt x="7" y="34"/>
                  </a:moveTo>
                  <a:lnTo>
                    <a:pt x="11" y="34"/>
                  </a:lnTo>
                  <a:moveTo>
                    <a:pt x="6" y="51"/>
                  </a:moveTo>
                  <a:cubicBezTo>
                    <a:pt x="7" y="51"/>
                    <a:pt x="7" y="51"/>
                    <a:pt x="7" y="52"/>
                  </a:cubicBezTo>
                  <a:cubicBezTo>
                    <a:pt x="7" y="53"/>
                    <a:pt x="7" y="53"/>
                    <a:pt x="6" y="53"/>
                  </a:cubicBezTo>
                  <a:cubicBezTo>
                    <a:pt x="5" y="53"/>
                    <a:pt x="5" y="53"/>
                    <a:pt x="5" y="52"/>
                  </a:cubicBezTo>
                  <a:cubicBezTo>
                    <a:pt x="5" y="51"/>
                    <a:pt x="5" y="51"/>
                    <a:pt x="6" y="51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8" name="Freeform 45"/>
            <p:cNvSpPr>
              <a:spLocks noEditPoints="1"/>
            </p:cNvSpPr>
            <p:nvPr/>
          </p:nvSpPr>
          <p:spPr bwMode="auto">
            <a:xfrm>
              <a:off x="3278" y="2368"/>
              <a:ext cx="279" cy="326"/>
            </a:xfrm>
            <a:custGeom>
              <a:avLst/>
              <a:gdLst>
                <a:gd name="T0" fmla="*/ 13887225 w 46"/>
                <a:gd name="T1" fmla="*/ 468549 h 56"/>
                <a:gd name="T2" fmla="*/ 10850577 w 46"/>
                <a:gd name="T3" fmla="*/ 5916888 h 56"/>
                <a:gd name="T4" fmla="*/ 11795046 w 46"/>
                <a:gd name="T5" fmla="*/ 6384250 h 56"/>
                <a:gd name="T6" fmla="*/ 13289031 w 46"/>
                <a:gd name="T7" fmla="*/ 6151265 h 56"/>
                <a:gd name="T8" fmla="*/ 12098241 w 46"/>
                <a:gd name="T9" fmla="*/ 7942810 h 56"/>
                <a:gd name="T10" fmla="*/ 10850577 w 46"/>
                <a:gd name="T11" fmla="*/ 8637638 h 56"/>
                <a:gd name="T12" fmla="*/ 9356556 w 46"/>
                <a:gd name="T13" fmla="*/ 8177151 h 56"/>
                <a:gd name="T14" fmla="*/ 7272396 w 46"/>
                <a:gd name="T15" fmla="*/ 9300303 h 56"/>
                <a:gd name="T16" fmla="*/ 4235711 w 46"/>
                <a:gd name="T17" fmla="*/ 9767664 h 56"/>
                <a:gd name="T18" fmla="*/ 0 w 46"/>
                <a:gd name="T19" fmla="*/ 12729671 h 56"/>
                <a:gd name="T20" fmla="*/ 3036685 w 46"/>
                <a:gd name="T21" fmla="*/ 8637638 h 56"/>
                <a:gd name="T22" fmla="*/ 5729738 w 46"/>
                <a:gd name="T23" fmla="*/ 7942810 h 56"/>
                <a:gd name="T24" fmla="*/ 6968055 w 46"/>
                <a:gd name="T25" fmla="*/ 6812748 h 56"/>
                <a:gd name="T26" fmla="*/ 5425179 w 46"/>
                <a:gd name="T27" fmla="*/ 6384250 h 56"/>
                <a:gd name="T28" fmla="*/ 4530669 w 46"/>
                <a:gd name="T29" fmla="*/ 5215150 h 56"/>
                <a:gd name="T30" fmla="*/ 5729738 w 46"/>
                <a:gd name="T31" fmla="*/ 3423640 h 56"/>
                <a:gd name="T32" fmla="*/ 6624212 w 46"/>
                <a:gd name="T33" fmla="*/ 4552485 h 56"/>
                <a:gd name="T34" fmla="*/ 8167088 w 46"/>
                <a:gd name="T35" fmla="*/ 5215150 h 56"/>
                <a:gd name="T36" fmla="*/ 9956073 w 46"/>
                <a:gd name="T37" fmla="*/ 0 h 56"/>
                <a:gd name="T38" fmla="*/ 13887225 w 46"/>
                <a:gd name="T39" fmla="*/ 468549 h 56"/>
                <a:gd name="T40" fmla="*/ 12992751 w 46"/>
                <a:gd name="T41" fmla="*/ 895854 h 56"/>
                <a:gd name="T42" fmla="*/ 10555583 w 46"/>
                <a:gd name="T43" fmla="*/ 701738 h 56"/>
                <a:gd name="T44" fmla="*/ 12393235 w 46"/>
                <a:gd name="T45" fmla="*/ 1597598 h 56"/>
                <a:gd name="T46" fmla="*/ 10555583 w 46"/>
                <a:gd name="T47" fmla="*/ 4319290 h 56"/>
                <a:gd name="T48" fmla="*/ 11450093 w 46"/>
                <a:gd name="T49" fmla="*/ 1364409 h 56"/>
                <a:gd name="T50" fmla="*/ 9956073 w 46"/>
                <a:gd name="T51" fmla="*/ 4085118 h 56"/>
                <a:gd name="T52" fmla="*/ 10251024 w 46"/>
                <a:gd name="T53" fmla="*/ 1364409 h 56"/>
                <a:gd name="T54" fmla="*/ 9661115 w 46"/>
                <a:gd name="T55" fmla="*/ 4085118 h 56"/>
                <a:gd name="T56" fmla="*/ 9956073 w 46"/>
                <a:gd name="T57" fmla="*/ 5916888 h 56"/>
                <a:gd name="T58" fmla="*/ 8462046 w 46"/>
                <a:gd name="T59" fmla="*/ 7741778 h 56"/>
                <a:gd name="T60" fmla="*/ 9356556 w 46"/>
                <a:gd name="T61" fmla="*/ 5682512 h 56"/>
                <a:gd name="T62" fmla="*/ 8167088 w 46"/>
                <a:gd name="T63" fmla="*/ 7514486 h 56"/>
                <a:gd name="T64" fmla="*/ 8758362 w 46"/>
                <a:gd name="T65" fmla="*/ 5448339 h 56"/>
                <a:gd name="T66" fmla="*/ 7567572 w 46"/>
                <a:gd name="T67" fmla="*/ 7281297 h 56"/>
                <a:gd name="T68" fmla="*/ 7272396 w 46"/>
                <a:gd name="T69" fmla="*/ 8404443 h 56"/>
                <a:gd name="T70" fmla="*/ 4235711 w 46"/>
                <a:gd name="T71" fmla="*/ 8871979 h 56"/>
                <a:gd name="T72" fmla="*/ 2437132 w 46"/>
                <a:gd name="T73" fmla="*/ 10236214 h 56"/>
                <a:gd name="T74" fmla="*/ 294958 w 46"/>
                <a:gd name="T75" fmla="*/ 12495295 h 56"/>
                <a:gd name="T76" fmla="*/ 12098241 w 46"/>
                <a:gd name="T77" fmla="*/ 7046921 h 56"/>
                <a:gd name="T78" fmla="*/ 11450093 w 46"/>
                <a:gd name="T79" fmla="*/ 7741778 h 56"/>
                <a:gd name="T80" fmla="*/ 10555583 w 46"/>
                <a:gd name="T81" fmla="*/ 6578401 h 56"/>
                <a:gd name="T82" fmla="*/ 11450093 w 46"/>
                <a:gd name="T83" fmla="*/ 7046921 h 56"/>
                <a:gd name="T84" fmla="*/ 9956073 w 46"/>
                <a:gd name="T85" fmla="*/ 7741778 h 56"/>
                <a:gd name="T86" fmla="*/ 10850577 w 46"/>
                <a:gd name="T87" fmla="*/ 7942810 h 56"/>
                <a:gd name="T88" fmla="*/ 5729738 w 46"/>
                <a:gd name="T89" fmla="*/ 4552485 h 56"/>
                <a:gd name="T90" fmla="*/ 6024696 w 46"/>
                <a:gd name="T91" fmla="*/ 4980977 h 56"/>
                <a:gd name="T92" fmla="*/ 5130222 w 46"/>
                <a:gd name="T93" fmla="*/ 5215150 h 56"/>
                <a:gd name="T94" fmla="*/ 5425179 w 46"/>
                <a:gd name="T95" fmla="*/ 5682512 h 56"/>
                <a:gd name="T96" fmla="*/ 6624212 w 46"/>
                <a:gd name="T97" fmla="*/ 5215150 h 56"/>
                <a:gd name="T98" fmla="*/ 7567572 w 46"/>
                <a:gd name="T99" fmla="*/ 5682512 h 56"/>
                <a:gd name="T100" fmla="*/ 6319872 w 46"/>
                <a:gd name="T101" fmla="*/ 5916888 h 56"/>
                <a:gd name="T102" fmla="*/ 7272396 w 46"/>
                <a:gd name="T103" fmla="*/ 6384250 h 56"/>
                <a:gd name="T104" fmla="*/ 3331860 w 46"/>
                <a:gd name="T105" fmla="*/ 9106187 h 56"/>
                <a:gd name="T106" fmla="*/ 3636195 w 46"/>
                <a:gd name="T107" fmla="*/ 9533492 h 56"/>
                <a:gd name="T108" fmla="*/ 3036685 w 46"/>
                <a:gd name="T109" fmla="*/ 9533492 h 56"/>
                <a:gd name="T110" fmla="*/ 3036685 w 46"/>
                <a:gd name="T111" fmla="*/ 9300303 h 56"/>
                <a:gd name="T112" fmla="*/ 3331860 w 46"/>
                <a:gd name="T113" fmla="*/ 9106187 h 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6"/>
                <a:gd name="T172" fmla="*/ 0 h 56"/>
                <a:gd name="T173" fmla="*/ 46 w 46"/>
                <a:gd name="T174" fmla="*/ 56 h 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6" h="56">
                  <a:moveTo>
                    <a:pt x="46" y="2"/>
                  </a:moveTo>
                  <a:lnTo>
                    <a:pt x="36" y="26"/>
                  </a:lnTo>
                  <a:lnTo>
                    <a:pt x="39" y="28"/>
                  </a:lnTo>
                  <a:lnTo>
                    <a:pt x="44" y="27"/>
                  </a:lnTo>
                  <a:lnTo>
                    <a:pt x="40" y="35"/>
                  </a:lnTo>
                  <a:lnTo>
                    <a:pt x="36" y="38"/>
                  </a:lnTo>
                  <a:lnTo>
                    <a:pt x="31" y="36"/>
                  </a:lnTo>
                  <a:cubicBezTo>
                    <a:pt x="31" y="36"/>
                    <a:pt x="28" y="40"/>
                    <a:pt x="24" y="41"/>
                  </a:cubicBezTo>
                  <a:cubicBezTo>
                    <a:pt x="21" y="42"/>
                    <a:pt x="14" y="42"/>
                    <a:pt x="14" y="43"/>
                  </a:cubicBezTo>
                  <a:cubicBezTo>
                    <a:pt x="13" y="44"/>
                    <a:pt x="0" y="56"/>
                    <a:pt x="0" y="56"/>
                  </a:cubicBezTo>
                  <a:lnTo>
                    <a:pt x="10" y="38"/>
                  </a:lnTo>
                  <a:cubicBezTo>
                    <a:pt x="10" y="38"/>
                    <a:pt x="18" y="36"/>
                    <a:pt x="19" y="35"/>
                  </a:cubicBezTo>
                  <a:cubicBezTo>
                    <a:pt x="21" y="34"/>
                    <a:pt x="23" y="30"/>
                    <a:pt x="23" y="30"/>
                  </a:cubicBezTo>
                  <a:lnTo>
                    <a:pt x="18" y="28"/>
                  </a:lnTo>
                  <a:lnTo>
                    <a:pt x="15" y="23"/>
                  </a:lnTo>
                  <a:lnTo>
                    <a:pt x="19" y="15"/>
                  </a:lnTo>
                  <a:lnTo>
                    <a:pt x="22" y="20"/>
                  </a:lnTo>
                  <a:lnTo>
                    <a:pt x="27" y="23"/>
                  </a:lnTo>
                  <a:lnTo>
                    <a:pt x="33" y="0"/>
                  </a:lnTo>
                  <a:lnTo>
                    <a:pt x="46" y="2"/>
                  </a:lnTo>
                  <a:close/>
                  <a:moveTo>
                    <a:pt x="43" y="4"/>
                  </a:moveTo>
                  <a:lnTo>
                    <a:pt x="35" y="3"/>
                  </a:lnTo>
                  <a:moveTo>
                    <a:pt x="41" y="7"/>
                  </a:moveTo>
                  <a:lnTo>
                    <a:pt x="35" y="19"/>
                  </a:lnTo>
                  <a:moveTo>
                    <a:pt x="38" y="6"/>
                  </a:moveTo>
                  <a:lnTo>
                    <a:pt x="33" y="18"/>
                  </a:lnTo>
                  <a:moveTo>
                    <a:pt x="34" y="6"/>
                  </a:moveTo>
                  <a:lnTo>
                    <a:pt x="32" y="18"/>
                  </a:lnTo>
                  <a:moveTo>
                    <a:pt x="33" y="26"/>
                  </a:moveTo>
                  <a:lnTo>
                    <a:pt x="28" y="34"/>
                  </a:lnTo>
                  <a:moveTo>
                    <a:pt x="31" y="25"/>
                  </a:moveTo>
                  <a:lnTo>
                    <a:pt x="27" y="33"/>
                  </a:lnTo>
                  <a:moveTo>
                    <a:pt x="29" y="24"/>
                  </a:moveTo>
                  <a:lnTo>
                    <a:pt x="25" y="32"/>
                  </a:lnTo>
                  <a:moveTo>
                    <a:pt x="24" y="37"/>
                  </a:moveTo>
                  <a:lnTo>
                    <a:pt x="14" y="39"/>
                  </a:lnTo>
                  <a:moveTo>
                    <a:pt x="8" y="45"/>
                  </a:moveTo>
                  <a:lnTo>
                    <a:pt x="1" y="55"/>
                  </a:lnTo>
                  <a:moveTo>
                    <a:pt x="40" y="31"/>
                  </a:moveTo>
                  <a:lnTo>
                    <a:pt x="38" y="34"/>
                  </a:lnTo>
                  <a:moveTo>
                    <a:pt x="35" y="29"/>
                  </a:moveTo>
                  <a:lnTo>
                    <a:pt x="38" y="31"/>
                  </a:lnTo>
                  <a:moveTo>
                    <a:pt x="33" y="34"/>
                  </a:moveTo>
                  <a:lnTo>
                    <a:pt x="36" y="35"/>
                  </a:lnTo>
                  <a:moveTo>
                    <a:pt x="19" y="20"/>
                  </a:moveTo>
                  <a:lnTo>
                    <a:pt x="20" y="22"/>
                  </a:lnTo>
                  <a:moveTo>
                    <a:pt x="17" y="23"/>
                  </a:moveTo>
                  <a:lnTo>
                    <a:pt x="18" y="25"/>
                  </a:lnTo>
                  <a:moveTo>
                    <a:pt x="22" y="23"/>
                  </a:moveTo>
                  <a:lnTo>
                    <a:pt x="25" y="25"/>
                  </a:lnTo>
                  <a:moveTo>
                    <a:pt x="21" y="26"/>
                  </a:moveTo>
                  <a:lnTo>
                    <a:pt x="24" y="28"/>
                  </a:lnTo>
                  <a:moveTo>
                    <a:pt x="11" y="40"/>
                  </a:moveTo>
                  <a:cubicBezTo>
                    <a:pt x="12" y="41"/>
                    <a:pt x="12" y="41"/>
                    <a:pt x="12" y="42"/>
                  </a:cubicBezTo>
                  <a:cubicBezTo>
                    <a:pt x="11" y="42"/>
                    <a:pt x="11" y="43"/>
                    <a:pt x="10" y="42"/>
                  </a:cubicBezTo>
                  <a:cubicBezTo>
                    <a:pt x="10" y="42"/>
                    <a:pt x="9" y="41"/>
                    <a:pt x="10" y="41"/>
                  </a:cubicBezTo>
                  <a:cubicBezTo>
                    <a:pt x="10" y="40"/>
                    <a:pt x="11" y="40"/>
                    <a:pt x="11" y="40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9" name="Freeform 46"/>
            <p:cNvSpPr>
              <a:spLocks noEditPoints="1"/>
            </p:cNvSpPr>
            <p:nvPr/>
          </p:nvSpPr>
          <p:spPr bwMode="auto">
            <a:xfrm>
              <a:off x="2925" y="2694"/>
              <a:ext cx="408" cy="201"/>
            </a:xfrm>
            <a:custGeom>
              <a:avLst/>
              <a:gdLst>
                <a:gd name="T0" fmla="*/ 20809705 w 67"/>
                <a:gd name="T1" fmla="*/ 2006802 h 34"/>
                <a:gd name="T2" fmla="*/ 14277930 w 67"/>
                <a:gd name="T3" fmla="*/ 5978893 h 34"/>
                <a:gd name="T4" fmla="*/ 14888535 w 67"/>
                <a:gd name="T5" fmla="*/ 6960890 h 34"/>
                <a:gd name="T6" fmla="*/ 16161915 w 67"/>
                <a:gd name="T7" fmla="*/ 6960890 h 34"/>
                <a:gd name="T8" fmla="*/ 13975340 w 67"/>
                <a:gd name="T9" fmla="*/ 8455934 h 34"/>
                <a:gd name="T10" fmla="*/ 12744635 w 67"/>
                <a:gd name="T11" fmla="*/ 8455934 h 34"/>
                <a:gd name="T12" fmla="*/ 11472631 w 67"/>
                <a:gd name="T13" fmla="*/ 7473907 h 34"/>
                <a:gd name="T14" fmla="*/ 9027694 w 67"/>
                <a:gd name="T15" fmla="*/ 7726795 h 34"/>
                <a:gd name="T16" fmla="*/ 5610420 w 67"/>
                <a:gd name="T17" fmla="*/ 6960890 h 34"/>
                <a:gd name="T18" fmla="*/ 0 w 67"/>
                <a:gd name="T19" fmla="*/ 7942923 h 34"/>
                <a:gd name="T20" fmla="*/ 5610420 w 67"/>
                <a:gd name="T21" fmla="*/ 5205752 h 34"/>
                <a:gd name="T22" fmla="*/ 8364920 w 67"/>
                <a:gd name="T23" fmla="*/ 5978893 h 34"/>
                <a:gd name="T24" fmla="*/ 9939337 w 67"/>
                <a:gd name="T25" fmla="*/ 5205752 h 34"/>
                <a:gd name="T26" fmla="*/ 9328957 w 67"/>
                <a:gd name="T27" fmla="*/ 4223719 h 34"/>
                <a:gd name="T28" fmla="*/ 9328957 w 67"/>
                <a:gd name="T29" fmla="*/ 2729935 h 34"/>
                <a:gd name="T30" fmla="*/ 11472631 w 67"/>
                <a:gd name="T31" fmla="*/ 1495044 h 34"/>
                <a:gd name="T32" fmla="*/ 11472631 w 67"/>
                <a:gd name="T33" fmla="*/ 2988835 h 34"/>
                <a:gd name="T34" fmla="*/ 12443415 w 67"/>
                <a:gd name="T35" fmla="*/ 4223719 h 34"/>
                <a:gd name="T36" fmla="*/ 17693651 w 67"/>
                <a:gd name="T37" fmla="*/ 0 h 34"/>
                <a:gd name="T38" fmla="*/ 20809705 w 67"/>
                <a:gd name="T39" fmla="*/ 2006802 h 34"/>
                <a:gd name="T40" fmla="*/ 19577636 w 67"/>
                <a:gd name="T41" fmla="*/ 2216918 h 34"/>
                <a:gd name="T42" fmla="*/ 17693651 w 67"/>
                <a:gd name="T43" fmla="*/ 982033 h 34"/>
                <a:gd name="T44" fmla="*/ 18614970 w 67"/>
                <a:gd name="T45" fmla="*/ 2477041 h 34"/>
                <a:gd name="T46" fmla="*/ 15199285 w 67"/>
                <a:gd name="T47" fmla="*/ 4223719 h 34"/>
                <a:gd name="T48" fmla="*/ 18004589 w 67"/>
                <a:gd name="T49" fmla="*/ 2006802 h 34"/>
                <a:gd name="T50" fmla="*/ 14888535 w 67"/>
                <a:gd name="T51" fmla="*/ 3970832 h 34"/>
                <a:gd name="T52" fmla="*/ 17083271 w 67"/>
                <a:gd name="T53" fmla="*/ 1495044 h 34"/>
                <a:gd name="T54" fmla="*/ 14587309 w 67"/>
                <a:gd name="T55" fmla="*/ 3711962 h 34"/>
                <a:gd name="T56" fmla="*/ 13356611 w 67"/>
                <a:gd name="T57" fmla="*/ 5718769 h 34"/>
                <a:gd name="T58" fmla="*/ 11170035 w 67"/>
                <a:gd name="T59" fmla="*/ 6700767 h 34"/>
                <a:gd name="T60" fmla="*/ 13055355 w 67"/>
                <a:gd name="T61" fmla="*/ 5205752 h 34"/>
                <a:gd name="T62" fmla="*/ 10860656 w 67"/>
                <a:gd name="T63" fmla="*/ 6231786 h 34"/>
                <a:gd name="T64" fmla="*/ 12744635 w 67"/>
                <a:gd name="T65" fmla="*/ 4736736 h 34"/>
                <a:gd name="T66" fmla="*/ 10559655 w 67"/>
                <a:gd name="T67" fmla="*/ 5978893 h 34"/>
                <a:gd name="T68" fmla="*/ 9638300 w 67"/>
                <a:gd name="T69" fmla="*/ 6700767 h 34"/>
                <a:gd name="T70" fmla="*/ 6523616 w 67"/>
                <a:gd name="T71" fmla="*/ 6231786 h 34"/>
                <a:gd name="T72" fmla="*/ 4027660 w 67"/>
                <a:gd name="T73" fmla="*/ 6700767 h 34"/>
                <a:gd name="T74" fmla="*/ 309380 w 67"/>
                <a:gd name="T75" fmla="*/ 7726795 h 34"/>
                <a:gd name="T76" fmla="*/ 14587309 w 67"/>
                <a:gd name="T77" fmla="*/ 7473907 h 34"/>
                <a:gd name="T78" fmla="*/ 13665997 w 67"/>
                <a:gd name="T79" fmla="*/ 8195810 h 34"/>
                <a:gd name="T80" fmla="*/ 13356611 w 67"/>
                <a:gd name="T81" fmla="*/ 6447873 h 34"/>
                <a:gd name="T82" fmla="*/ 13975340 w 67"/>
                <a:gd name="T83" fmla="*/ 7213778 h 34"/>
                <a:gd name="T84" fmla="*/ 12443415 w 67"/>
                <a:gd name="T85" fmla="*/ 7213778 h 34"/>
                <a:gd name="T86" fmla="*/ 13055355 w 67"/>
                <a:gd name="T87" fmla="*/ 7942923 h 34"/>
                <a:gd name="T88" fmla="*/ 10559655 w 67"/>
                <a:gd name="T89" fmla="*/ 2477041 h 34"/>
                <a:gd name="T90" fmla="*/ 10559655 w 67"/>
                <a:gd name="T91" fmla="*/ 3241728 h 34"/>
                <a:gd name="T92" fmla="*/ 9939337 w 67"/>
                <a:gd name="T93" fmla="*/ 2988835 h 34"/>
                <a:gd name="T94" fmla="*/ 9939337 w 67"/>
                <a:gd name="T95" fmla="*/ 3501852 h 34"/>
                <a:gd name="T96" fmla="*/ 11170035 w 67"/>
                <a:gd name="T97" fmla="*/ 3711962 h 34"/>
                <a:gd name="T98" fmla="*/ 11781974 w 67"/>
                <a:gd name="T99" fmla="*/ 4483849 h 34"/>
                <a:gd name="T100" fmla="*/ 10250275 w 67"/>
                <a:gd name="T101" fmla="*/ 3970832 h 34"/>
                <a:gd name="T102" fmla="*/ 10860656 w 67"/>
                <a:gd name="T103" fmla="*/ 4952865 h 34"/>
                <a:gd name="T104" fmla="*/ 5610420 w 67"/>
                <a:gd name="T105" fmla="*/ 5978893 h 34"/>
                <a:gd name="T106" fmla="*/ 5301040 w 67"/>
                <a:gd name="T107" fmla="*/ 6447873 h 34"/>
                <a:gd name="T108" fmla="*/ 4949016 w 67"/>
                <a:gd name="T109" fmla="*/ 6231786 h 34"/>
                <a:gd name="T110" fmla="*/ 4949016 w 67"/>
                <a:gd name="T111" fmla="*/ 5978893 h 34"/>
                <a:gd name="T112" fmla="*/ 5610420 w 67"/>
                <a:gd name="T113" fmla="*/ 5978893 h 3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7"/>
                <a:gd name="T172" fmla="*/ 0 h 34"/>
                <a:gd name="T173" fmla="*/ 67 w 67"/>
                <a:gd name="T174" fmla="*/ 34 h 3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7" h="34">
                  <a:moveTo>
                    <a:pt x="67" y="8"/>
                  </a:moveTo>
                  <a:lnTo>
                    <a:pt x="46" y="24"/>
                  </a:lnTo>
                  <a:lnTo>
                    <a:pt x="48" y="28"/>
                  </a:lnTo>
                  <a:lnTo>
                    <a:pt x="52" y="28"/>
                  </a:lnTo>
                  <a:lnTo>
                    <a:pt x="45" y="34"/>
                  </a:lnTo>
                  <a:lnTo>
                    <a:pt x="41" y="34"/>
                  </a:lnTo>
                  <a:lnTo>
                    <a:pt x="37" y="30"/>
                  </a:lnTo>
                  <a:cubicBezTo>
                    <a:pt x="37" y="30"/>
                    <a:pt x="32" y="32"/>
                    <a:pt x="29" y="31"/>
                  </a:cubicBezTo>
                  <a:cubicBezTo>
                    <a:pt x="25" y="31"/>
                    <a:pt x="20" y="27"/>
                    <a:pt x="18" y="28"/>
                  </a:cubicBezTo>
                  <a:cubicBezTo>
                    <a:pt x="17" y="28"/>
                    <a:pt x="0" y="32"/>
                    <a:pt x="0" y="32"/>
                  </a:cubicBezTo>
                  <a:lnTo>
                    <a:pt x="18" y="21"/>
                  </a:lnTo>
                  <a:cubicBezTo>
                    <a:pt x="18" y="21"/>
                    <a:pt x="26" y="24"/>
                    <a:pt x="27" y="24"/>
                  </a:cubicBezTo>
                  <a:cubicBezTo>
                    <a:pt x="29" y="23"/>
                    <a:pt x="32" y="21"/>
                    <a:pt x="32" y="21"/>
                  </a:cubicBezTo>
                  <a:lnTo>
                    <a:pt x="30" y="17"/>
                  </a:lnTo>
                  <a:lnTo>
                    <a:pt x="30" y="11"/>
                  </a:lnTo>
                  <a:lnTo>
                    <a:pt x="37" y="6"/>
                  </a:lnTo>
                  <a:lnTo>
                    <a:pt x="37" y="12"/>
                  </a:lnTo>
                  <a:lnTo>
                    <a:pt x="40" y="17"/>
                  </a:lnTo>
                  <a:lnTo>
                    <a:pt x="57" y="0"/>
                  </a:lnTo>
                  <a:lnTo>
                    <a:pt x="67" y="8"/>
                  </a:lnTo>
                  <a:close/>
                  <a:moveTo>
                    <a:pt x="63" y="9"/>
                  </a:moveTo>
                  <a:lnTo>
                    <a:pt x="57" y="4"/>
                  </a:lnTo>
                  <a:moveTo>
                    <a:pt x="60" y="10"/>
                  </a:moveTo>
                  <a:lnTo>
                    <a:pt x="49" y="17"/>
                  </a:lnTo>
                  <a:moveTo>
                    <a:pt x="58" y="8"/>
                  </a:moveTo>
                  <a:lnTo>
                    <a:pt x="48" y="16"/>
                  </a:lnTo>
                  <a:moveTo>
                    <a:pt x="55" y="6"/>
                  </a:moveTo>
                  <a:lnTo>
                    <a:pt x="47" y="15"/>
                  </a:lnTo>
                  <a:moveTo>
                    <a:pt x="43" y="23"/>
                  </a:moveTo>
                  <a:lnTo>
                    <a:pt x="36" y="27"/>
                  </a:lnTo>
                  <a:moveTo>
                    <a:pt x="42" y="21"/>
                  </a:moveTo>
                  <a:lnTo>
                    <a:pt x="35" y="25"/>
                  </a:lnTo>
                  <a:moveTo>
                    <a:pt x="41" y="19"/>
                  </a:moveTo>
                  <a:lnTo>
                    <a:pt x="34" y="24"/>
                  </a:lnTo>
                  <a:moveTo>
                    <a:pt x="31" y="27"/>
                  </a:moveTo>
                  <a:lnTo>
                    <a:pt x="21" y="25"/>
                  </a:lnTo>
                  <a:moveTo>
                    <a:pt x="13" y="27"/>
                  </a:moveTo>
                  <a:lnTo>
                    <a:pt x="1" y="31"/>
                  </a:lnTo>
                  <a:moveTo>
                    <a:pt x="47" y="30"/>
                  </a:moveTo>
                  <a:lnTo>
                    <a:pt x="44" y="33"/>
                  </a:lnTo>
                  <a:moveTo>
                    <a:pt x="43" y="26"/>
                  </a:moveTo>
                  <a:lnTo>
                    <a:pt x="45" y="29"/>
                  </a:lnTo>
                  <a:moveTo>
                    <a:pt x="40" y="29"/>
                  </a:moveTo>
                  <a:lnTo>
                    <a:pt x="42" y="32"/>
                  </a:lnTo>
                  <a:moveTo>
                    <a:pt x="34" y="10"/>
                  </a:moveTo>
                  <a:lnTo>
                    <a:pt x="34" y="13"/>
                  </a:lnTo>
                  <a:moveTo>
                    <a:pt x="32" y="12"/>
                  </a:moveTo>
                  <a:lnTo>
                    <a:pt x="32" y="14"/>
                  </a:lnTo>
                  <a:moveTo>
                    <a:pt x="36" y="15"/>
                  </a:moveTo>
                  <a:lnTo>
                    <a:pt x="38" y="18"/>
                  </a:lnTo>
                  <a:moveTo>
                    <a:pt x="33" y="16"/>
                  </a:moveTo>
                  <a:lnTo>
                    <a:pt x="35" y="20"/>
                  </a:lnTo>
                  <a:moveTo>
                    <a:pt x="18" y="24"/>
                  </a:moveTo>
                  <a:cubicBezTo>
                    <a:pt x="18" y="25"/>
                    <a:pt x="18" y="25"/>
                    <a:pt x="17" y="26"/>
                  </a:cubicBezTo>
                  <a:cubicBezTo>
                    <a:pt x="17" y="26"/>
                    <a:pt x="16" y="26"/>
                    <a:pt x="16" y="25"/>
                  </a:cubicBezTo>
                  <a:cubicBezTo>
                    <a:pt x="15" y="25"/>
                    <a:pt x="16" y="24"/>
                    <a:pt x="16" y="24"/>
                  </a:cubicBezTo>
                  <a:cubicBezTo>
                    <a:pt x="17" y="23"/>
                    <a:pt x="17" y="24"/>
                    <a:pt x="18" y="24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0" name="Freeform 47"/>
            <p:cNvSpPr>
              <a:spLocks noEditPoints="1"/>
            </p:cNvSpPr>
            <p:nvPr/>
          </p:nvSpPr>
          <p:spPr bwMode="auto">
            <a:xfrm>
              <a:off x="2523" y="2852"/>
              <a:ext cx="426" cy="168"/>
            </a:xfrm>
            <a:custGeom>
              <a:avLst/>
              <a:gdLst>
                <a:gd name="T0" fmla="*/ 21644865 w 70"/>
                <a:gd name="T1" fmla="*/ 3516223 h 29"/>
                <a:gd name="T2" fmla="*/ 13306560 w 70"/>
                <a:gd name="T3" fmla="*/ 4384690 h 29"/>
                <a:gd name="T4" fmla="*/ 13615143 w 70"/>
                <a:gd name="T5" fmla="*/ 5251778 h 29"/>
                <a:gd name="T6" fmla="*/ 14532710 w 70"/>
                <a:gd name="T7" fmla="*/ 5898214 h 29"/>
                <a:gd name="T8" fmla="*/ 11737201 w 70"/>
                <a:gd name="T9" fmla="*/ 6348888 h 29"/>
                <a:gd name="T10" fmla="*/ 10517830 w 70"/>
                <a:gd name="T11" fmla="*/ 5709034 h 29"/>
                <a:gd name="T12" fmla="*/ 10209285 w 70"/>
                <a:gd name="T13" fmla="*/ 4384690 h 29"/>
                <a:gd name="T14" fmla="*/ 7720952 w 70"/>
                <a:gd name="T15" fmla="*/ 3927400 h 29"/>
                <a:gd name="T16" fmla="*/ 5584051 w 70"/>
                <a:gd name="T17" fmla="*/ 1964204 h 29"/>
                <a:gd name="T18" fmla="*/ 0 w 70"/>
                <a:gd name="T19" fmla="*/ 867291 h 29"/>
                <a:gd name="T20" fmla="*/ 6194405 w 70"/>
                <a:gd name="T21" fmla="*/ 639622 h 29"/>
                <a:gd name="T22" fmla="*/ 8640108 w 70"/>
                <a:gd name="T23" fmla="*/ 2420283 h 29"/>
                <a:gd name="T24" fmla="*/ 10209285 w 70"/>
                <a:gd name="T25" fmla="*/ 2420283 h 29"/>
                <a:gd name="T26" fmla="*/ 10209285 w 70"/>
                <a:gd name="T27" fmla="*/ 1095939 h 29"/>
                <a:gd name="T28" fmla="*/ 11126810 w 70"/>
                <a:gd name="T29" fmla="*/ 228642 h 29"/>
                <a:gd name="T30" fmla="*/ 13915582 w 70"/>
                <a:gd name="T31" fmla="*/ 0 h 29"/>
                <a:gd name="T32" fmla="*/ 13006127 w 70"/>
                <a:gd name="T33" fmla="*/ 1095939 h 29"/>
                <a:gd name="T34" fmla="*/ 13006127 w 70"/>
                <a:gd name="T35" fmla="*/ 2420283 h 29"/>
                <a:gd name="T36" fmla="*/ 20118093 w 70"/>
                <a:gd name="T37" fmla="*/ 1095939 h 29"/>
                <a:gd name="T38" fmla="*/ 21644865 w 70"/>
                <a:gd name="T39" fmla="*/ 3516223 h 29"/>
                <a:gd name="T40" fmla="*/ 20418533 w 70"/>
                <a:gd name="T41" fmla="*/ 3288751 h 29"/>
                <a:gd name="T42" fmla="*/ 19458378 w 70"/>
                <a:gd name="T43" fmla="*/ 1735556 h 29"/>
                <a:gd name="T44" fmla="*/ 19458378 w 70"/>
                <a:gd name="T45" fmla="*/ 3288751 h 29"/>
                <a:gd name="T46" fmla="*/ 15443498 w 70"/>
                <a:gd name="T47" fmla="*/ 3288751 h 29"/>
                <a:gd name="T48" fmla="*/ 19149832 w 70"/>
                <a:gd name="T49" fmla="*/ 2648926 h 29"/>
                <a:gd name="T50" fmla="*/ 15443498 w 70"/>
                <a:gd name="T51" fmla="*/ 3060108 h 29"/>
                <a:gd name="T52" fmla="*/ 18849356 w 70"/>
                <a:gd name="T53" fmla="*/ 1735556 h 29"/>
                <a:gd name="T54" fmla="*/ 15141689 w 70"/>
                <a:gd name="T55" fmla="*/ 2831495 h 29"/>
                <a:gd name="T56" fmla="*/ 13006127 w 70"/>
                <a:gd name="T57" fmla="*/ 3927400 h 29"/>
                <a:gd name="T58" fmla="*/ 10209285 w 70"/>
                <a:gd name="T59" fmla="*/ 3927400 h 29"/>
                <a:gd name="T60" fmla="*/ 13006127 w 70"/>
                <a:gd name="T61" fmla="*/ 3288751 h 29"/>
                <a:gd name="T62" fmla="*/ 10209285 w 70"/>
                <a:gd name="T63" fmla="*/ 3288751 h 29"/>
                <a:gd name="T64" fmla="*/ 13006127 w 70"/>
                <a:gd name="T65" fmla="*/ 3060108 h 29"/>
                <a:gd name="T66" fmla="*/ 10209285 w 70"/>
                <a:gd name="T67" fmla="*/ 3060108 h 29"/>
                <a:gd name="T68" fmla="*/ 8940547 w 70"/>
                <a:gd name="T69" fmla="*/ 3288751 h 29"/>
                <a:gd name="T70" fmla="*/ 6803384 w 70"/>
                <a:gd name="T71" fmla="*/ 1735556 h 29"/>
                <a:gd name="T72" fmla="*/ 4014880 w 70"/>
                <a:gd name="T73" fmla="*/ 1324547 h 29"/>
                <a:gd name="T74" fmla="*/ 308546 w 70"/>
                <a:gd name="T75" fmla="*/ 867291 h 29"/>
                <a:gd name="T76" fmla="*/ 13006127 w 70"/>
                <a:gd name="T77" fmla="*/ 5709034 h 29"/>
                <a:gd name="T78" fmla="*/ 11737201 w 70"/>
                <a:gd name="T79" fmla="*/ 5709034 h 29"/>
                <a:gd name="T80" fmla="*/ 12346405 w 70"/>
                <a:gd name="T81" fmla="*/ 4613332 h 29"/>
                <a:gd name="T82" fmla="*/ 12346405 w 70"/>
                <a:gd name="T83" fmla="*/ 5251778 h 29"/>
                <a:gd name="T84" fmla="*/ 11126810 w 70"/>
                <a:gd name="T85" fmla="*/ 4802477 h 29"/>
                <a:gd name="T86" fmla="*/ 11126810 w 70"/>
                <a:gd name="T87" fmla="*/ 5480421 h 29"/>
                <a:gd name="T88" fmla="*/ 12346405 w 70"/>
                <a:gd name="T89" fmla="*/ 457255 h 29"/>
                <a:gd name="T90" fmla="*/ 12037634 w 70"/>
                <a:gd name="T91" fmla="*/ 1095939 h 29"/>
                <a:gd name="T92" fmla="*/ 11427286 w 70"/>
                <a:gd name="T93" fmla="*/ 457255 h 29"/>
                <a:gd name="T94" fmla="*/ 11126810 w 70"/>
                <a:gd name="T95" fmla="*/ 867291 h 29"/>
                <a:gd name="T96" fmla="*/ 12037634 w 70"/>
                <a:gd name="T97" fmla="*/ 1553195 h 29"/>
                <a:gd name="T98" fmla="*/ 12037634 w 70"/>
                <a:gd name="T99" fmla="*/ 2420283 h 29"/>
                <a:gd name="T100" fmla="*/ 11126810 w 70"/>
                <a:gd name="T101" fmla="*/ 1553195 h 29"/>
                <a:gd name="T102" fmla="*/ 11126810 w 70"/>
                <a:gd name="T103" fmla="*/ 2420283 h 29"/>
                <a:gd name="T104" fmla="*/ 5893935 w 70"/>
                <a:gd name="T105" fmla="*/ 1324547 h 29"/>
                <a:gd name="T106" fmla="*/ 5584051 w 70"/>
                <a:gd name="T107" fmla="*/ 1553195 h 29"/>
                <a:gd name="T108" fmla="*/ 5234250 w 70"/>
                <a:gd name="T109" fmla="*/ 1324547 h 29"/>
                <a:gd name="T110" fmla="*/ 5584051 w 70"/>
                <a:gd name="T111" fmla="*/ 1095939 h 29"/>
                <a:gd name="T112" fmla="*/ 5893935 w 70"/>
                <a:gd name="T113" fmla="*/ 1324547 h 2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0"/>
                <a:gd name="T172" fmla="*/ 0 h 29"/>
                <a:gd name="T173" fmla="*/ 70 w 70"/>
                <a:gd name="T174" fmla="*/ 29 h 2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0" h="29">
                  <a:moveTo>
                    <a:pt x="70" y="16"/>
                  </a:moveTo>
                  <a:lnTo>
                    <a:pt x="43" y="20"/>
                  </a:lnTo>
                  <a:lnTo>
                    <a:pt x="44" y="24"/>
                  </a:lnTo>
                  <a:lnTo>
                    <a:pt x="47" y="27"/>
                  </a:lnTo>
                  <a:lnTo>
                    <a:pt x="38" y="29"/>
                  </a:lnTo>
                  <a:lnTo>
                    <a:pt x="34" y="26"/>
                  </a:lnTo>
                  <a:lnTo>
                    <a:pt x="33" y="20"/>
                  </a:lnTo>
                  <a:cubicBezTo>
                    <a:pt x="33" y="20"/>
                    <a:pt x="28" y="20"/>
                    <a:pt x="25" y="18"/>
                  </a:cubicBezTo>
                  <a:cubicBezTo>
                    <a:pt x="22" y="15"/>
                    <a:pt x="19" y="9"/>
                    <a:pt x="18" y="9"/>
                  </a:cubicBezTo>
                  <a:cubicBezTo>
                    <a:pt x="17" y="9"/>
                    <a:pt x="0" y="4"/>
                    <a:pt x="0" y="4"/>
                  </a:cubicBezTo>
                  <a:lnTo>
                    <a:pt x="20" y="3"/>
                  </a:lnTo>
                  <a:cubicBezTo>
                    <a:pt x="20" y="3"/>
                    <a:pt x="26" y="10"/>
                    <a:pt x="28" y="11"/>
                  </a:cubicBezTo>
                  <a:cubicBezTo>
                    <a:pt x="29" y="11"/>
                    <a:pt x="33" y="11"/>
                    <a:pt x="33" y="11"/>
                  </a:cubicBezTo>
                  <a:lnTo>
                    <a:pt x="33" y="5"/>
                  </a:lnTo>
                  <a:lnTo>
                    <a:pt x="36" y="1"/>
                  </a:lnTo>
                  <a:lnTo>
                    <a:pt x="45" y="0"/>
                  </a:lnTo>
                  <a:lnTo>
                    <a:pt x="42" y="5"/>
                  </a:lnTo>
                  <a:lnTo>
                    <a:pt x="42" y="11"/>
                  </a:lnTo>
                  <a:lnTo>
                    <a:pt x="65" y="5"/>
                  </a:lnTo>
                  <a:lnTo>
                    <a:pt x="70" y="16"/>
                  </a:lnTo>
                  <a:close/>
                  <a:moveTo>
                    <a:pt x="66" y="15"/>
                  </a:moveTo>
                  <a:lnTo>
                    <a:pt x="63" y="8"/>
                  </a:lnTo>
                  <a:moveTo>
                    <a:pt x="63" y="15"/>
                  </a:moveTo>
                  <a:lnTo>
                    <a:pt x="50" y="15"/>
                  </a:lnTo>
                  <a:moveTo>
                    <a:pt x="62" y="12"/>
                  </a:moveTo>
                  <a:lnTo>
                    <a:pt x="50" y="14"/>
                  </a:lnTo>
                  <a:moveTo>
                    <a:pt x="61" y="8"/>
                  </a:moveTo>
                  <a:lnTo>
                    <a:pt x="49" y="13"/>
                  </a:lnTo>
                  <a:moveTo>
                    <a:pt x="42" y="18"/>
                  </a:moveTo>
                  <a:lnTo>
                    <a:pt x="33" y="18"/>
                  </a:lnTo>
                  <a:moveTo>
                    <a:pt x="42" y="15"/>
                  </a:moveTo>
                  <a:lnTo>
                    <a:pt x="33" y="15"/>
                  </a:lnTo>
                  <a:moveTo>
                    <a:pt x="42" y="14"/>
                  </a:moveTo>
                  <a:lnTo>
                    <a:pt x="33" y="14"/>
                  </a:lnTo>
                  <a:moveTo>
                    <a:pt x="29" y="15"/>
                  </a:moveTo>
                  <a:lnTo>
                    <a:pt x="22" y="8"/>
                  </a:lnTo>
                  <a:moveTo>
                    <a:pt x="13" y="6"/>
                  </a:moveTo>
                  <a:lnTo>
                    <a:pt x="1" y="4"/>
                  </a:lnTo>
                  <a:moveTo>
                    <a:pt x="42" y="26"/>
                  </a:moveTo>
                  <a:lnTo>
                    <a:pt x="38" y="26"/>
                  </a:lnTo>
                  <a:moveTo>
                    <a:pt x="40" y="21"/>
                  </a:moveTo>
                  <a:lnTo>
                    <a:pt x="40" y="24"/>
                  </a:lnTo>
                  <a:moveTo>
                    <a:pt x="36" y="22"/>
                  </a:moveTo>
                  <a:lnTo>
                    <a:pt x="36" y="25"/>
                  </a:lnTo>
                  <a:moveTo>
                    <a:pt x="40" y="2"/>
                  </a:moveTo>
                  <a:lnTo>
                    <a:pt x="39" y="5"/>
                  </a:lnTo>
                  <a:moveTo>
                    <a:pt x="37" y="2"/>
                  </a:moveTo>
                  <a:lnTo>
                    <a:pt x="36" y="4"/>
                  </a:lnTo>
                  <a:moveTo>
                    <a:pt x="39" y="7"/>
                  </a:moveTo>
                  <a:lnTo>
                    <a:pt x="39" y="11"/>
                  </a:lnTo>
                  <a:moveTo>
                    <a:pt x="36" y="7"/>
                  </a:moveTo>
                  <a:lnTo>
                    <a:pt x="36" y="11"/>
                  </a:lnTo>
                  <a:moveTo>
                    <a:pt x="19" y="6"/>
                  </a:moveTo>
                  <a:cubicBezTo>
                    <a:pt x="19" y="7"/>
                    <a:pt x="19" y="7"/>
                    <a:pt x="18" y="7"/>
                  </a:cubicBezTo>
                  <a:cubicBezTo>
                    <a:pt x="17" y="7"/>
                    <a:pt x="17" y="7"/>
                    <a:pt x="17" y="6"/>
                  </a:cubicBezTo>
                  <a:cubicBezTo>
                    <a:pt x="17" y="5"/>
                    <a:pt x="17" y="5"/>
                    <a:pt x="18" y="5"/>
                  </a:cubicBezTo>
                  <a:cubicBezTo>
                    <a:pt x="19" y="5"/>
                    <a:pt x="19" y="5"/>
                    <a:pt x="19" y="6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1" name="Freeform 48"/>
            <p:cNvSpPr>
              <a:spLocks noEditPoints="1"/>
            </p:cNvSpPr>
            <p:nvPr/>
          </p:nvSpPr>
          <p:spPr bwMode="auto">
            <a:xfrm>
              <a:off x="2176" y="2680"/>
              <a:ext cx="340" cy="265"/>
            </a:xfrm>
            <a:custGeom>
              <a:avLst/>
              <a:gdLst>
                <a:gd name="T0" fmla="*/ 16484020 w 56"/>
                <a:gd name="T1" fmla="*/ 9721018 h 46"/>
                <a:gd name="T2" fmla="*/ 9165319 w 56"/>
                <a:gd name="T3" fmla="*/ 7602090 h 46"/>
                <a:gd name="T4" fmla="*/ 8563283 w 56"/>
                <a:gd name="T5" fmla="*/ 8261692 h 46"/>
                <a:gd name="T6" fmla="*/ 8869021 w 56"/>
                <a:gd name="T7" fmla="*/ 9282841 h 46"/>
                <a:gd name="T8" fmla="*/ 6410937 w 56"/>
                <a:gd name="T9" fmla="*/ 8445619 h 46"/>
                <a:gd name="T10" fmla="*/ 5511461 w 56"/>
                <a:gd name="T11" fmla="*/ 7602090 h 46"/>
                <a:gd name="T12" fmla="*/ 6113273 w 56"/>
                <a:gd name="T13" fmla="*/ 6541346 h 46"/>
                <a:gd name="T14" fmla="*/ 4562958 w 56"/>
                <a:gd name="T15" fmla="*/ 5082020 h 46"/>
                <a:gd name="T16" fmla="*/ 3959598 w 56"/>
                <a:gd name="T17" fmla="*/ 2962856 h 46"/>
                <a:gd name="T18" fmla="*/ 0 w 56"/>
                <a:gd name="T19" fmla="*/ 0 h 46"/>
                <a:gd name="T20" fmla="*/ 5511461 w 56"/>
                <a:gd name="T21" fmla="*/ 2119130 h 46"/>
                <a:gd name="T22" fmla="*/ 6410937 w 56"/>
                <a:gd name="T23" fmla="*/ 4022441 h 46"/>
                <a:gd name="T24" fmla="*/ 7912444 w 56"/>
                <a:gd name="T25" fmla="*/ 4860624 h 46"/>
                <a:gd name="T26" fmla="*/ 8563283 w 56"/>
                <a:gd name="T27" fmla="*/ 3801045 h 46"/>
                <a:gd name="T28" fmla="*/ 10064795 w 56"/>
                <a:gd name="T29" fmla="*/ 3178710 h 46"/>
                <a:gd name="T30" fmla="*/ 12522880 w 56"/>
                <a:gd name="T31" fmla="*/ 4022441 h 46"/>
                <a:gd name="T32" fmla="*/ 10972565 w 56"/>
                <a:gd name="T33" fmla="*/ 4644776 h 46"/>
                <a:gd name="T34" fmla="*/ 10064795 w 56"/>
                <a:gd name="T35" fmla="*/ 5704321 h 46"/>
                <a:gd name="T36" fmla="*/ 17077763 w 56"/>
                <a:gd name="T37" fmla="*/ 6979754 h 46"/>
                <a:gd name="T38" fmla="*/ 16484020 w 56"/>
                <a:gd name="T39" fmla="*/ 9721018 h 46"/>
                <a:gd name="T40" fmla="*/ 15881989 w 56"/>
                <a:gd name="T41" fmla="*/ 9098919 h 46"/>
                <a:gd name="T42" fmla="*/ 16178068 w 56"/>
                <a:gd name="T43" fmla="*/ 7386040 h 46"/>
                <a:gd name="T44" fmla="*/ 14924088 w 56"/>
                <a:gd name="T45" fmla="*/ 8661473 h 46"/>
                <a:gd name="T46" fmla="*/ 11270004 w 56"/>
                <a:gd name="T47" fmla="*/ 7386040 h 46"/>
                <a:gd name="T48" fmla="*/ 15229820 w 56"/>
                <a:gd name="T49" fmla="*/ 8039334 h 46"/>
                <a:gd name="T50" fmla="*/ 11574377 w 56"/>
                <a:gd name="T51" fmla="*/ 6979754 h 46"/>
                <a:gd name="T52" fmla="*/ 15229820 w 56"/>
                <a:gd name="T53" fmla="*/ 7202112 h 46"/>
                <a:gd name="T54" fmla="*/ 11574377 w 56"/>
                <a:gd name="T55" fmla="*/ 6763900 h 46"/>
                <a:gd name="T56" fmla="*/ 9165319 w 56"/>
                <a:gd name="T57" fmla="*/ 6979754 h 46"/>
                <a:gd name="T58" fmla="*/ 6715304 w 56"/>
                <a:gd name="T59" fmla="*/ 5920175 h 46"/>
                <a:gd name="T60" fmla="*/ 9471052 w 56"/>
                <a:gd name="T61" fmla="*/ 6541346 h 46"/>
                <a:gd name="T62" fmla="*/ 7012968 w 56"/>
                <a:gd name="T63" fmla="*/ 5704321 h 46"/>
                <a:gd name="T64" fmla="*/ 9768716 w 56"/>
                <a:gd name="T65" fmla="*/ 6142533 h 46"/>
                <a:gd name="T66" fmla="*/ 7309083 w 56"/>
                <a:gd name="T67" fmla="*/ 5297874 h 46"/>
                <a:gd name="T68" fmla="*/ 5807570 w 56"/>
                <a:gd name="T69" fmla="*/ 5082020 h 46"/>
                <a:gd name="T70" fmla="*/ 5205722 w 56"/>
                <a:gd name="T71" fmla="*/ 2962856 h 46"/>
                <a:gd name="T72" fmla="*/ 3357779 w 56"/>
                <a:gd name="T73" fmla="*/ 1681880 h 46"/>
                <a:gd name="T74" fmla="*/ 297664 w 56"/>
                <a:gd name="T75" fmla="*/ 222554 h 46"/>
                <a:gd name="T76" fmla="*/ 7614780 w 56"/>
                <a:gd name="T77" fmla="*/ 8445619 h 46"/>
                <a:gd name="T78" fmla="*/ 6715304 w 56"/>
                <a:gd name="T79" fmla="*/ 8039334 h 46"/>
                <a:gd name="T80" fmla="*/ 8216816 w 56"/>
                <a:gd name="T81" fmla="*/ 7386040 h 46"/>
                <a:gd name="T82" fmla="*/ 7614780 w 56"/>
                <a:gd name="T83" fmla="*/ 8039334 h 46"/>
                <a:gd name="T84" fmla="*/ 6715304 w 56"/>
                <a:gd name="T85" fmla="*/ 6979754 h 46"/>
                <a:gd name="T86" fmla="*/ 6410937 w 56"/>
                <a:gd name="T87" fmla="*/ 7602090 h 46"/>
                <a:gd name="T88" fmla="*/ 10972565 w 56"/>
                <a:gd name="T89" fmla="*/ 4022441 h 46"/>
                <a:gd name="T90" fmla="*/ 10370528 w 56"/>
                <a:gd name="T91" fmla="*/ 4238289 h 46"/>
                <a:gd name="T92" fmla="*/ 10064795 w 56"/>
                <a:gd name="T93" fmla="*/ 3585191 h 46"/>
                <a:gd name="T94" fmla="*/ 9471052 w 56"/>
                <a:gd name="T95" fmla="*/ 3801045 h 46"/>
                <a:gd name="T96" fmla="*/ 10064795 w 56"/>
                <a:gd name="T97" fmla="*/ 4644776 h 46"/>
                <a:gd name="T98" fmla="*/ 9471052 w 56"/>
                <a:gd name="T99" fmla="*/ 5297874 h 46"/>
                <a:gd name="T100" fmla="*/ 9165319 w 56"/>
                <a:gd name="T101" fmla="*/ 4422216 h 46"/>
                <a:gd name="T102" fmla="*/ 8563283 w 56"/>
                <a:gd name="T103" fmla="*/ 5082020 h 46"/>
                <a:gd name="T104" fmla="*/ 4859074 w 56"/>
                <a:gd name="T105" fmla="*/ 2341684 h 46"/>
                <a:gd name="T106" fmla="*/ 4257255 w 56"/>
                <a:gd name="T107" fmla="*/ 2525611 h 46"/>
                <a:gd name="T108" fmla="*/ 4257255 w 56"/>
                <a:gd name="T109" fmla="*/ 2119130 h 46"/>
                <a:gd name="T110" fmla="*/ 4562958 w 56"/>
                <a:gd name="T111" fmla="*/ 2119130 h 46"/>
                <a:gd name="T112" fmla="*/ 4859074 w 56"/>
                <a:gd name="T113" fmla="*/ 2341684 h 4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6"/>
                <a:gd name="T172" fmla="*/ 0 h 46"/>
                <a:gd name="T173" fmla="*/ 56 w 56"/>
                <a:gd name="T174" fmla="*/ 46 h 4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6" h="46">
                  <a:moveTo>
                    <a:pt x="54" y="46"/>
                  </a:moveTo>
                  <a:lnTo>
                    <a:pt x="30" y="36"/>
                  </a:lnTo>
                  <a:lnTo>
                    <a:pt x="28" y="39"/>
                  </a:lnTo>
                  <a:lnTo>
                    <a:pt x="29" y="44"/>
                  </a:lnTo>
                  <a:lnTo>
                    <a:pt x="21" y="40"/>
                  </a:lnTo>
                  <a:lnTo>
                    <a:pt x="18" y="36"/>
                  </a:lnTo>
                  <a:lnTo>
                    <a:pt x="20" y="31"/>
                  </a:lnTo>
                  <a:cubicBezTo>
                    <a:pt x="20" y="31"/>
                    <a:pt x="16" y="28"/>
                    <a:pt x="15" y="24"/>
                  </a:cubicBezTo>
                  <a:cubicBezTo>
                    <a:pt x="14" y="21"/>
                    <a:pt x="14" y="14"/>
                    <a:pt x="13" y="14"/>
                  </a:cubicBezTo>
                  <a:cubicBezTo>
                    <a:pt x="12" y="13"/>
                    <a:pt x="0" y="0"/>
                    <a:pt x="0" y="0"/>
                  </a:cubicBezTo>
                  <a:lnTo>
                    <a:pt x="18" y="10"/>
                  </a:lnTo>
                  <a:cubicBezTo>
                    <a:pt x="18" y="10"/>
                    <a:pt x="20" y="18"/>
                    <a:pt x="21" y="19"/>
                  </a:cubicBezTo>
                  <a:cubicBezTo>
                    <a:pt x="22" y="21"/>
                    <a:pt x="26" y="23"/>
                    <a:pt x="26" y="23"/>
                  </a:cubicBezTo>
                  <a:lnTo>
                    <a:pt x="28" y="18"/>
                  </a:lnTo>
                  <a:lnTo>
                    <a:pt x="33" y="15"/>
                  </a:lnTo>
                  <a:lnTo>
                    <a:pt x="41" y="19"/>
                  </a:lnTo>
                  <a:lnTo>
                    <a:pt x="36" y="22"/>
                  </a:lnTo>
                  <a:lnTo>
                    <a:pt x="33" y="27"/>
                  </a:lnTo>
                  <a:lnTo>
                    <a:pt x="56" y="33"/>
                  </a:lnTo>
                  <a:lnTo>
                    <a:pt x="54" y="46"/>
                  </a:lnTo>
                  <a:close/>
                  <a:moveTo>
                    <a:pt x="52" y="43"/>
                  </a:moveTo>
                  <a:lnTo>
                    <a:pt x="53" y="35"/>
                  </a:lnTo>
                  <a:moveTo>
                    <a:pt x="49" y="41"/>
                  </a:moveTo>
                  <a:lnTo>
                    <a:pt x="37" y="35"/>
                  </a:lnTo>
                  <a:moveTo>
                    <a:pt x="50" y="38"/>
                  </a:moveTo>
                  <a:lnTo>
                    <a:pt x="38" y="33"/>
                  </a:lnTo>
                  <a:moveTo>
                    <a:pt x="50" y="34"/>
                  </a:moveTo>
                  <a:lnTo>
                    <a:pt x="38" y="32"/>
                  </a:lnTo>
                  <a:moveTo>
                    <a:pt x="30" y="33"/>
                  </a:moveTo>
                  <a:lnTo>
                    <a:pt x="22" y="28"/>
                  </a:lnTo>
                  <a:moveTo>
                    <a:pt x="31" y="31"/>
                  </a:moveTo>
                  <a:lnTo>
                    <a:pt x="23" y="27"/>
                  </a:lnTo>
                  <a:moveTo>
                    <a:pt x="32" y="29"/>
                  </a:moveTo>
                  <a:lnTo>
                    <a:pt x="24" y="25"/>
                  </a:lnTo>
                  <a:moveTo>
                    <a:pt x="19" y="24"/>
                  </a:moveTo>
                  <a:lnTo>
                    <a:pt x="17" y="14"/>
                  </a:lnTo>
                  <a:moveTo>
                    <a:pt x="11" y="8"/>
                  </a:moveTo>
                  <a:lnTo>
                    <a:pt x="1" y="1"/>
                  </a:lnTo>
                  <a:moveTo>
                    <a:pt x="25" y="40"/>
                  </a:moveTo>
                  <a:lnTo>
                    <a:pt x="22" y="38"/>
                  </a:lnTo>
                  <a:moveTo>
                    <a:pt x="27" y="35"/>
                  </a:moveTo>
                  <a:lnTo>
                    <a:pt x="25" y="38"/>
                  </a:lnTo>
                  <a:moveTo>
                    <a:pt x="22" y="33"/>
                  </a:moveTo>
                  <a:lnTo>
                    <a:pt x="21" y="36"/>
                  </a:lnTo>
                  <a:moveTo>
                    <a:pt x="36" y="19"/>
                  </a:moveTo>
                  <a:lnTo>
                    <a:pt x="34" y="20"/>
                  </a:lnTo>
                  <a:moveTo>
                    <a:pt x="33" y="17"/>
                  </a:moveTo>
                  <a:lnTo>
                    <a:pt x="31" y="18"/>
                  </a:lnTo>
                  <a:moveTo>
                    <a:pt x="33" y="22"/>
                  </a:moveTo>
                  <a:lnTo>
                    <a:pt x="31" y="25"/>
                  </a:lnTo>
                  <a:moveTo>
                    <a:pt x="30" y="21"/>
                  </a:moveTo>
                  <a:lnTo>
                    <a:pt x="28" y="24"/>
                  </a:lnTo>
                  <a:moveTo>
                    <a:pt x="16" y="11"/>
                  </a:moveTo>
                  <a:cubicBezTo>
                    <a:pt x="15" y="12"/>
                    <a:pt x="15" y="12"/>
                    <a:pt x="14" y="12"/>
                  </a:cubicBezTo>
                  <a:cubicBezTo>
                    <a:pt x="14" y="11"/>
                    <a:pt x="13" y="11"/>
                    <a:pt x="14" y="10"/>
                  </a:cubicBezTo>
                  <a:cubicBezTo>
                    <a:pt x="14" y="10"/>
                    <a:pt x="15" y="9"/>
                    <a:pt x="15" y="10"/>
                  </a:cubicBezTo>
                  <a:cubicBezTo>
                    <a:pt x="16" y="10"/>
                    <a:pt x="16" y="11"/>
                    <a:pt x="16" y="11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2" name="Freeform 49"/>
            <p:cNvSpPr>
              <a:spLocks noEditPoints="1"/>
            </p:cNvSpPr>
            <p:nvPr/>
          </p:nvSpPr>
          <p:spPr bwMode="auto">
            <a:xfrm>
              <a:off x="1970" y="2339"/>
              <a:ext cx="206" cy="391"/>
            </a:xfrm>
            <a:custGeom>
              <a:avLst/>
              <a:gdLst>
                <a:gd name="T0" fmla="*/ 7813216 w 34"/>
                <a:gd name="T1" fmla="*/ 15405254 h 67"/>
                <a:gd name="T2" fmla="*/ 3021287 w 34"/>
                <a:gd name="T3" fmla="*/ 10586185 h 67"/>
                <a:gd name="T4" fmla="*/ 1828710 w 34"/>
                <a:gd name="T5" fmla="*/ 11019862 h 67"/>
                <a:gd name="T6" fmla="*/ 1828710 w 34"/>
                <a:gd name="T7" fmla="*/ 11967495 h 67"/>
                <a:gd name="T8" fmla="*/ 0 w 34"/>
                <a:gd name="T9" fmla="*/ 10349490 h 67"/>
                <a:gd name="T10" fmla="*/ 0 w 34"/>
                <a:gd name="T11" fmla="*/ 9442387 h 67"/>
                <a:gd name="T12" fmla="*/ 1184573 w 34"/>
                <a:gd name="T13" fmla="*/ 8494959 h 67"/>
                <a:gd name="T14" fmla="*/ 889429 w 34"/>
                <a:gd name="T15" fmla="*/ 6673804 h 67"/>
                <a:gd name="T16" fmla="*/ 1828710 w 34"/>
                <a:gd name="T17" fmla="*/ 4148901 h 67"/>
                <a:gd name="T18" fmla="*/ 595643 w 34"/>
                <a:gd name="T19" fmla="*/ 0 h 67"/>
                <a:gd name="T20" fmla="*/ 3910722 w 34"/>
                <a:gd name="T21" fmla="*/ 4148901 h 67"/>
                <a:gd name="T22" fmla="*/ 3021287 w 34"/>
                <a:gd name="T23" fmla="*/ 6200589 h 67"/>
                <a:gd name="T24" fmla="*/ 3910722 w 34"/>
                <a:gd name="T25" fmla="*/ 7344182 h 67"/>
                <a:gd name="T26" fmla="*/ 5143784 w 34"/>
                <a:gd name="T27" fmla="*/ 6910499 h 67"/>
                <a:gd name="T28" fmla="*/ 6923787 w 34"/>
                <a:gd name="T29" fmla="*/ 6910499 h 67"/>
                <a:gd name="T30" fmla="*/ 8410186 w 34"/>
                <a:gd name="T31" fmla="*/ 8494959 h 67"/>
                <a:gd name="T32" fmla="*/ 6629965 w 34"/>
                <a:gd name="T33" fmla="*/ 8494959 h 67"/>
                <a:gd name="T34" fmla="*/ 5143784 w 34"/>
                <a:gd name="T35" fmla="*/ 9205862 h 67"/>
                <a:gd name="T36" fmla="*/ 10238897 w 34"/>
                <a:gd name="T37" fmla="*/ 13111088 h 67"/>
                <a:gd name="T38" fmla="*/ 7813216 w 34"/>
                <a:gd name="T39" fmla="*/ 15405254 h 67"/>
                <a:gd name="T40" fmla="*/ 7519430 w 34"/>
                <a:gd name="T41" fmla="*/ 14498356 h 67"/>
                <a:gd name="T42" fmla="*/ 9054324 w 34"/>
                <a:gd name="T43" fmla="*/ 13111088 h 67"/>
                <a:gd name="T44" fmla="*/ 7225608 w 34"/>
                <a:gd name="T45" fmla="*/ 13788440 h 67"/>
                <a:gd name="T46" fmla="*/ 5143784 w 34"/>
                <a:gd name="T47" fmla="*/ 11256557 h 67"/>
                <a:gd name="T48" fmla="*/ 7813216 w 34"/>
                <a:gd name="T49" fmla="*/ 13354763 h 67"/>
                <a:gd name="T50" fmla="*/ 5437388 w 34"/>
                <a:gd name="T51" fmla="*/ 11019862 h 67"/>
                <a:gd name="T52" fmla="*/ 8410186 w 34"/>
                <a:gd name="T53" fmla="*/ 12636676 h 67"/>
                <a:gd name="T54" fmla="*/ 5739433 w 34"/>
                <a:gd name="T55" fmla="*/ 10822711 h 67"/>
                <a:gd name="T56" fmla="*/ 3315110 w 34"/>
                <a:gd name="T57" fmla="*/ 9875078 h 67"/>
                <a:gd name="T58" fmla="*/ 2130500 w 34"/>
                <a:gd name="T59" fmla="*/ 8298794 h 67"/>
                <a:gd name="T60" fmla="*/ 3910722 w 34"/>
                <a:gd name="T61" fmla="*/ 9638553 h 67"/>
                <a:gd name="T62" fmla="*/ 2719467 w 34"/>
                <a:gd name="T63" fmla="*/ 8061078 h 67"/>
                <a:gd name="T64" fmla="*/ 4498143 w 34"/>
                <a:gd name="T65" fmla="*/ 9442387 h 67"/>
                <a:gd name="T66" fmla="*/ 3021287 w 34"/>
                <a:gd name="T67" fmla="*/ 7817397 h 67"/>
                <a:gd name="T68" fmla="*/ 2130500 w 34"/>
                <a:gd name="T69" fmla="*/ 7107691 h 67"/>
                <a:gd name="T70" fmla="*/ 2719467 w 34"/>
                <a:gd name="T71" fmla="*/ 4819279 h 67"/>
                <a:gd name="T72" fmla="*/ 2130500 w 34"/>
                <a:gd name="T73" fmla="*/ 3005273 h 67"/>
                <a:gd name="T74" fmla="*/ 889429 w 34"/>
                <a:gd name="T75" fmla="*/ 236695 h 67"/>
                <a:gd name="T76" fmla="*/ 1184573 w 34"/>
                <a:gd name="T77" fmla="*/ 10822711 h 67"/>
                <a:gd name="T78" fmla="*/ 293823 w 34"/>
                <a:gd name="T79" fmla="*/ 10112964 h 67"/>
                <a:gd name="T80" fmla="*/ 2424323 w 34"/>
                <a:gd name="T81" fmla="*/ 9875078 h 67"/>
                <a:gd name="T82" fmla="*/ 1486399 w 34"/>
                <a:gd name="T83" fmla="*/ 10349490 h 67"/>
                <a:gd name="T84" fmla="*/ 1486399 w 34"/>
                <a:gd name="T85" fmla="*/ 9205862 h 67"/>
                <a:gd name="T86" fmla="*/ 595643 w 34"/>
                <a:gd name="T87" fmla="*/ 9638553 h 67"/>
                <a:gd name="T88" fmla="*/ 7225608 w 34"/>
                <a:gd name="T89" fmla="*/ 7817397 h 67"/>
                <a:gd name="T90" fmla="*/ 6336402 w 34"/>
                <a:gd name="T91" fmla="*/ 7817397 h 67"/>
                <a:gd name="T92" fmla="*/ 6629965 w 34"/>
                <a:gd name="T93" fmla="*/ 7344182 h 67"/>
                <a:gd name="T94" fmla="*/ 6033031 w 34"/>
                <a:gd name="T95" fmla="*/ 7344182 h 67"/>
                <a:gd name="T96" fmla="*/ 5739433 w 34"/>
                <a:gd name="T97" fmla="*/ 8298794 h 67"/>
                <a:gd name="T98" fmla="*/ 4801509 w 34"/>
                <a:gd name="T99" fmla="*/ 8731450 h 67"/>
                <a:gd name="T100" fmla="*/ 5437388 w 34"/>
                <a:gd name="T101" fmla="*/ 7580906 h 67"/>
                <a:gd name="T102" fmla="*/ 4204539 w 34"/>
                <a:gd name="T103" fmla="*/ 8061078 h 67"/>
                <a:gd name="T104" fmla="*/ 3021287 w 34"/>
                <a:gd name="T105" fmla="*/ 4148901 h 67"/>
                <a:gd name="T106" fmla="*/ 2424323 w 34"/>
                <a:gd name="T107" fmla="*/ 3912171 h 67"/>
                <a:gd name="T108" fmla="*/ 2719467 w 34"/>
                <a:gd name="T109" fmla="*/ 3675680 h 67"/>
                <a:gd name="T110" fmla="*/ 3021287 w 34"/>
                <a:gd name="T111" fmla="*/ 3675680 h 67"/>
                <a:gd name="T112" fmla="*/ 3021287 w 34"/>
                <a:gd name="T113" fmla="*/ 4148901 h 6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4"/>
                <a:gd name="T172" fmla="*/ 0 h 67"/>
                <a:gd name="T173" fmla="*/ 34 w 34"/>
                <a:gd name="T174" fmla="*/ 67 h 6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4" h="67">
                  <a:moveTo>
                    <a:pt x="26" y="67"/>
                  </a:moveTo>
                  <a:lnTo>
                    <a:pt x="10" y="46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4" y="37"/>
                  </a:lnTo>
                  <a:cubicBezTo>
                    <a:pt x="4" y="37"/>
                    <a:pt x="2" y="32"/>
                    <a:pt x="3" y="29"/>
                  </a:cubicBezTo>
                  <a:cubicBezTo>
                    <a:pt x="3" y="25"/>
                    <a:pt x="7" y="20"/>
                    <a:pt x="6" y="18"/>
                  </a:cubicBezTo>
                  <a:cubicBezTo>
                    <a:pt x="6" y="17"/>
                    <a:pt x="2" y="0"/>
                    <a:pt x="2" y="0"/>
                  </a:cubicBezTo>
                  <a:lnTo>
                    <a:pt x="13" y="18"/>
                  </a:lnTo>
                  <a:cubicBezTo>
                    <a:pt x="13" y="18"/>
                    <a:pt x="10" y="26"/>
                    <a:pt x="10" y="27"/>
                  </a:cubicBezTo>
                  <a:cubicBezTo>
                    <a:pt x="11" y="29"/>
                    <a:pt x="13" y="32"/>
                    <a:pt x="13" y="32"/>
                  </a:cubicBezTo>
                  <a:lnTo>
                    <a:pt x="17" y="30"/>
                  </a:lnTo>
                  <a:lnTo>
                    <a:pt x="23" y="30"/>
                  </a:lnTo>
                  <a:lnTo>
                    <a:pt x="28" y="37"/>
                  </a:lnTo>
                  <a:lnTo>
                    <a:pt x="22" y="37"/>
                  </a:lnTo>
                  <a:lnTo>
                    <a:pt x="17" y="40"/>
                  </a:lnTo>
                  <a:lnTo>
                    <a:pt x="34" y="57"/>
                  </a:lnTo>
                  <a:lnTo>
                    <a:pt x="26" y="67"/>
                  </a:lnTo>
                  <a:close/>
                  <a:moveTo>
                    <a:pt x="25" y="63"/>
                  </a:moveTo>
                  <a:lnTo>
                    <a:pt x="30" y="57"/>
                  </a:lnTo>
                  <a:moveTo>
                    <a:pt x="24" y="60"/>
                  </a:moveTo>
                  <a:lnTo>
                    <a:pt x="17" y="49"/>
                  </a:lnTo>
                  <a:moveTo>
                    <a:pt x="26" y="58"/>
                  </a:moveTo>
                  <a:lnTo>
                    <a:pt x="18" y="48"/>
                  </a:lnTo>
                  <a:moveTo>
                    <a:pt x="28" y="55"/>
                  </a:moveTo>
                  <a:lnTo>
                    <a:pt x="19" y="47"/>
                  </a:lnTo>
                  <a:moveTo>
                    <a:pt x="11" y="43"/>
                  </a:moveTo>
                  <a:lnTo>
                    <a:pt x="7" y="36"/>
                  </a:lnTo>
                  <a:moveTo>
                    <a:pt x="13" y="42"/>
                  </a:moveTo>
                  <a:lnTo>
                    <a:pt x="9" y="35"/>
                  </a:lnTo>
                  <a:moveTo>
                    <a:pt x="15" y="41"/>
                  </a:moveTo>
                  <a:lnTo>
                    <a:pt x="10" y="34"/>
                  </a:lnTo>
                  <a:moveTo>
                    <a:pt x="7" y="31"/>
                  </a:moveTo>
                  <a:lnTo>
                    <a:pt x="9" y="21"/>
                  </a:lnTo>
                  <a:moveTo>
                    <a:pt x="7" y="13"/>
                  </a:moveTo>
                  <a:lnTo>
                    <a:pt x="3" y="1"/>
                  </a:lnTo>
                  <a:moveTo>
                    <a:pt x="4" y="47"/>
                  </a:moveTo>
                  <a:lnTo>
                    <a:pt x="1" y="44"/>
                  </a:lnTo>
                  <a:moveTo>
                    <a:pt x="8" y="43"/>
                  </a:moveTo>
                  <a:lnTo>
                    <a:pt x="5" y="45"/>
                  </a:lnTo>
                  <a:moveTo>
                    <a:pt x="5" y="40"/>
                  </a:moveTo>
                  <a:lnTo>
                    <a:pt x="2" y="42"/>
                  </a:lnTo>
                  <a:moveTo>
                    <a:pt x="24" y="34"/>
                  </a:moveTo>
                  <a:lnTo>
                    <a:pt x="21" y="34"/>
                  </a:lnTo>
                  <a:moveTo>
                    <a:pt x="22" y="32"/>
                  </a:moveTo>
                  <a:lnTo>
                    <a:pt x="20" y="32"/>
                  </a:lnTo>
                  <a:moveTo>
                    <a:pt x="19" y="36"/>
                  </a:moveTo>
                  <a:lnTo>
                    <a:pt x="16" y="38"/>
                  </a:lnTo>
                  <a:moveTo>
                    <a:pt x="18" y="33"/>
                  </a:moveTo>
                  <a:lnTo>
                    <a:pt x="14" y="35"/>
                  </a:lnTo>
                  <a:moveTo>
                    <a:pt x="10" y="18"/>
                  </a:moveTo>
                  <a:cubicBezTo>
                    <a:pt x="9" y="18"/>
                    <a:pt x="9" y="18"/>
                    <a:pt x="8" y="17"/>
                  </a:cubicBezTo>
                  <a:cubicBezTo>
                    <a:pt x="8" y="17"/>
                    <a:pt x="8" y="16"/>
                    <a:pt x="9" y="16"/>
                  </a:cubicBezTo>
                  <a:cubicBezTo>
                    <a:pt x="9" y="15"/>
                    <a:pt x="10" y="16"/>
                    <a:pt x="10" y="16"/>
                  </a:cubicBezTo>
                  <a:cubicBezTo>
                    <a:pt x="11" y="17"/>
                    <a:pt x="10" y="17"/>
                    <a:pt x="10" y="18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3" name="Freeform 50"/>
            <p:cNvSpPr>
              <a:spLocks noEditPoints="1"/>
            </p:cNvSpPr>
            <p:nvPr/>
          </p:nvSpPr>
          <p:spPr bwMode="auto">
            <a:xfrm>
              <a:off x="1836" y="1956"/>
              <a:ext cx="176" cy="409"/>
            </a:xfrm>
            <a:custGeom>
              <a:avLst/>
              <a:gdLst>
                <a:gd name="T0" fmla="*/ 3943602 w 29"/>
                <a:gd name="T1" fmla="*/ 16152210 h 70"/>
                <a:gd name="T2" fmla="*/ 2749903 w 29"/>
                <a:gd name="T3" fmla="*/ 9907645 h 70"/>
                <a:gd name="T4" fmla="*/ 1499004 w 29"/>
                <a:gd name="T5" fmla="*/ 10146583 h 70"/>
                <a:gd name="T6" fmla="*/ 601064 w 29"/>
                <a:gd name="T7" fmla="*/ 10861112 h 70"/>
                <a:gd name="T8" fmla="*/ 0 w 29"/>
                <a:gd name="T9" fmla="*/ 8750298 h 70"/>
                <a:gd name="T10" fmla="*/ 898158 w 29"/>
                <a:gd name="T11" fmla="*/ 7837731 h 70"/>
                <a:gd name="T12" fmla="*/ 2749903 w 29"/>
                <a:gd name="T13" fmla="*/ 7599985 h 70"/>
                <a:gd name="T14" fmla="*/ 3350785 w 29"/>
                <a:gd name="T15" fmla="*/ 5767847 h 70"/>
                <a:gd name="T16" fmla="*/ 6043706 w 29"/>
                <a:gd name="T17" fmla="*/ 4139793 h 70"/>
                <a:gd name="T18" fmla="*/ 7591663 w 29"/>
                <a:gd name="T19" fmla="*/ 0 h 70"/>
                <a:gd name="T20" fmla="*/ 7895457 w 29"/>
                <a:gd name="T21" fmla="*/ 4616512 h 70"/>
                <a:gd name="T22" fmla="*/ 5450890 w 29"/>
                <a:gd name="T23" fmla="*/ 6448650 h 70"/>
                <a:gd name="T24" fmla="*/ 5450890 w 29"/>
                <a:gd name="T25" fmla="*/ 7599985 h 70"/>
                <a:gd name="T26" fmla="*/ 7294611 w 29"/>
                <a:gd name="T27" fmla="*/ 7599985 h 70"/>
                <a:gd name="T28" fmla="*/ 8496521 w 29"/>
                <a:gd name="T29" fmla="*/ 8314479 h 70"/>
                <a:gd name="T30" fmla="*/ 8793609 w 29"/>
                <a:gd name="T31" fmla="*/ 10384358 h 70"/>
                <a:gd name="T32" fmla="*/ 7294611 w 29"/>
                <a:gd name="T33" fmla="*/ 9710764 h 70"/>
                <a:gd name="T34" fmla="*/ 5450890 w 29"/>
                <a:gd name="T35" fmla="*/ 9710764 h 70"/>
                <a:gd name="T36" fmla="*/ 7294611 w 29"/>
                <a:gd name="T37" fmla="*/ 15001863 h 70"/>
                <a:gd name="T38" fmla="*/ 3943602 w 29"/>
                <a:gd name="T39" fmla="*/ 16152210 h 70"/>
                <a:gd name="T40" fmla="*/ 4248943 w 29"/>
                <a:gd name="T41" fmla="*/ 15239638 h 70"/>
                <a:gd name="T42" fmla="*/ 6347689 w 29"/>
                <a:gd name="T43" fmla="*/ 14525349 h 70"/>
                <a:gd name="T44" fmla="*/ 4248943 w 29"/>
                <a:gd name="T45" fmla="*/ 14525349 h 70"/>
                <a:gd name="T46" fmla="*/ 4248943 w 29"/>
                <a:gd name="T47" fmla="*/ 11535903 h 70"/>
                <a:gd name="T48" fmla="*/ 5145773 w 29"/>
                <a:gd name="T49" fmla="*/ 14321304 h 70"/>
                <a:gd name="T50" fmla="*/ 4544672 w 29"/>
                <a:gd name="T51" fmla="*/ 11535903 h 70"/>
                <a:gd name="T52" fmla="*/ 6347689 w 29"/>
                <a:gd name="T53" fmla="*/ 14082332 h 70"/>
                <a:gd name="T54" fmla="*/ 4850008 w 29"/>
                <a:gd name="T55" fmla="*/ 11296931 h 70"/>
                <a:gd name="T56" fmla="*/ 3350785 w 29"/>
                <a:gd name="T57" fmla="*/ 9710764 h 70"/>
                <a:gd name="T58" fmla="*/ 3350785 w 29"/>
                <a:gd name="T59" fmla="*/ 7599985 h 70"/>
                <a:gd name="T60" fmla="*/ 4248943 w 29"/>
                <a:gd name="T61" fmla="*/ 9710764 h 70"/>
                <a:gd name="T62" fmla="*/ 4248943 w 29"/>
                <a:gd name="T63" fmla="*/ 7599985 h 70"/>
                <a:gd name="T64" fmla="*/ 4544672 w 29"/>
                <a:gd name="T65" fmla="*/ 9710764 h 70"/>
                <a:gd name="T66" fmla="*/ 4544672 w 29"/>
                <a:gd name="T67" fmla="*/ 7599985 h 70"/>
                <a:gd name="T68" fmla="*/ 4248943 w 29"/>
                <a:gd name="T69" fmla="*/ 6687419 h 70"/>
                <a:gd name="T70" fmla="*/ 6347689 w 29"/>
                <a:gd name="T71" fmla="*/ 5093055 h 70"/>
                <a:gd name="T72" fmla="*/ 6998846 w 29"/>
                <a:gd name="T73" fmla="*/ 2982451 h 70"/>
                <a:gd name="T74" fmla="*/ 7591663 w 29"/>
                <a:gd name="T75" fmla="*/ 238973 h 70"/>
                <a:gd name="T76" fmla="*/ 898158 w 29"/>
                <a:gd name="T77" fmla="*/ 9710764 h 70"/>
                <a:gd name="T78" fmla="*/ 898158 w 29"/>
                <a:gd name="T79" fmla="*/ 8750298 h 70"/>
                <a:gd name="T80" fmla="*/ 2444561 w 29"/>
                <a:gd name="T81" fmla="*/ 9234016 h 70"/>
                <a:gd name="T82" fmla="*/ 1499004 w 29"/>
                <a:gd name="T83" fmla="*/ 9234016 h 70"/>
                <a:gd name="T84" fmla="*/ 2100105 w 29"/>
                <a:gd name="T85" fmla="*/ 8314479 h 70"/>
                <a:gd name="T86" fmla="*/ 1201953 w 29"/>
                <a:gd name="T87" fmla="*/ 8314479 h 70"/>
                <a:gd name="T88" fmla="*/ 8192545 w 29"/>
                <a:gd name="T89" fmla="*/ 9234016 h 70"/>
                <a:gd name="T90" fmla="*/ 7294611 w 29"/>
                <a:gd name="T91" fmla="*/ 8989271 h 70"/>
                <a:gd name="T92" fmla="*/ 8192545 w 29"/>
                <a:gd name="T93" fmla="*/ 8553452 h 70"/>
                <a:gd name="T94" fmla="*/ 7591663 w 29"/>
                <a:gd name="T95" fmla="*/ 8314479 h 70"/>
                <a:gd name="T96" fmla="*/ 6693505 w 29"/>
                <a:gd name="T97" fmla="*/ 8989271 h 70"/>
                <a:gd name="T98" fmla="*/ 5450890 w 29"/>
                <a:gd name="T99" fmla="*/ 8989271 h 70"/>
                <a:gd name="T100" fmla="*/ 6693505 w 29"/>
                <a:gd name="T101" fmla="*/ 8314479 h 70"/>
                <a:gd name="T102" fmla="*/ 5450890 w 29"/>
                <a:gd name="T103" fmla="*/ 8314479 h 70"/>
                <a:gd name="T104" fmla="*/ 6998846 w 29"/>
                <a:gd name="T105" fmla="*/ 4378736 h 70"/>
                <a:gd name="T106" fmla="*/ 6693505 w 29"/>
                <a:gd name="T107" fmla="*/ 4139793 h 70"/>
                <a:gd name="T108" fmla="*/ 6998846 w 29"/>
                <a:gd name="T109" fmla="*/ 3935714 h 70"/>
                <a:gd name="T110" fmla="*/ 7294611 w 29"/>
                <a:gd name="T111" fmla="*/ 4139793 h 70"/>
                <a:gd name="T112" fmla="*/ 6998846 w 29"/>
                <a:gd name="T113" fmla="*/ 4378736 h 7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"/>
                <a:gd name="T172" fmla="*/ 0 h 70"/>
                <a:gd name="T173" fmla="*/ 29 w 29"/>
                <a:gd name="T174" fmla="*/ 70 h 7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" h="70">
                  <a:moveTo>
                    <a:pt x="13" y="70"/>
                  </a:moveTo>
                  <a:lnTo>
                    <a:pt x="9" y="43"/>
                  </a:lnTo>
                  <a:lnTo>
                    <a:pt x="5" y="44"/>
                  </a:lnTo>
                  <a:lnTo>
                    <a:pt x="2" y="47"/>
                  </a:lnTo>
                  <a:lnTo>
                    <a:pt x="0" y="38"/>
                  </a:lnTo>
                  <a:lnTo>
                    <a:pt x="3" y="34"/>
                  </a:lnTo>
                  <a:lnTo>
                    <a:pt x="9" y="33"/>
                  </a:lnTo>
                  <a:cubicBezTo>
                    <a:pt x="9" y="33"/>
                    <a:pt x="9" y="28"/>
                    <a:pt x="11" y="25"/>
                  </a:cubicBezTo>
                  <a:cubicBezTo>
                    <a:pt x="14" y="22"/>
                    <a:pt x="20" y="19"/>
                    <a:pt x="20" y="18"/>
                  </a:cubicBezTo>
                  <a:cubicBezTo>
                    <a:pt x="20" y="17"/>
                    <a:pt x="25" y="0"/>
                    <a:pt x="25" y="0"/>
                  </a:cubicBezTo>
                  <a:lnTo>
                    <a:pt x="26" y="20"/>
                  </a:lnTo>
                  <a:cubicBezTo>
                    <a:pt x="26" y="20"/>
                    <a:pt x="19" y="26"/>
                    <a:pt x="18" y="28"/>
                  </a:cubicBezTo>
                  <a:cubicBezTo>
                    <a:pt x="18" y="29"/>
                    <a:pt x="18" y="33"/>
                    <a:pt x="18" y="33"/>
                  </a:cubicBezTo>
                  <a:lnTo>
                    <a:pt x="24" y="33"/>
                  </a:lnTo>
                  <a:lnTo>
                    <a:pt x="28" y="36"/>
                  </a:lnTo>
                  <a:lnTo>
                    <a:pt x="29" y="45"/>
                  </a:lnTo>
                  <a:lnTo>
                    <a:pt x="24" y="42"/>
                  </a:lnTo>
                  <a:lnTo>
                    <a:pt x="18" y="42"/>
                  </a:lnTo>
                  <a:lnTo>
                    <a:pt x="24" y="65"/>
                  </a:lnTo>
                  <a:lnTo>
                    <a:pt x="13" y="70"/>
                  </a:lnTo>
                  <a:close/>
                  <a:moveTo>
                    <a:pt x="14" y="66"/>
                  </a:moveTo>
                  <a:lnTo>
                    <a:pt x="21" y="63"/>
                  </a:lnTo>
                  <a:moveTo>
                    <a:pt x="14" y="63"/>
                  </a:moveTo>
                  <a:lnTo>
                    <a:pt x="14" y="50"/>
                  </a:lnTo>
                  <a:moveTo>
                    <a:pt x="17" y="62"/>
                  </a:moveTo>
                  <a:lnTo>
                    <a:pt x="15" y="50"/>
                  </a:lnTo>
                  <a:moveTo>
                    <a:pt x="21" y="61"/>
                  </a:moveTo>
                  <a:lnTo>
                    <a:pt x="16" y="49"/>
                  </a:lnTo>
                  <a:moveTo>
                    <a:pt x="11" y="42"/>
                  </a:moveTo>
                  <a:lnTo>
                    <a:pt x="11" y="33"/>
                  </a:lnTo>
                  <a:moveTo>
                    <a:pt x="14" y="42"/>
                  </a:moveTo>
                  <a:lnTo>
                    <a:pt x="14" y="33"/>
                  </a:lnTo>
                  <a:moveTo>
                    <a:pt x="15" y="42"/>
                  </a:moveTo>
                  <a:lnTo>
                    <a:pt x="15" y="33"/>
                  </a:lnTo>
                  <a:moveTo>
                    <a:pt x="14" y="29"/>
                  </a:moveTo>
                  <a:lnTo>
                    <a:pt x="21" y="22"/>
                  </a:lnTo>
                  <a:moveTo>
                    <a:pt x="23" y="13"/>
                  </a:moveTo>
                  <a:lnTo>
                    <a:pt x="25" y="1"/>
                  </a:lnTo>
                  <a:moveTo>
                    <a:pt x="3" y="42"/>
                  </a:moveTo>
                  <a:lnTo>
                    <a:pt x="3" y="38"/>
                  </a:lnTo>
                  <a:moveTo>
                    <a:pt x="8" y="40"/>
                  </a:moveTo>
                  <a:lnTo>
                    <a:pt x="5" y="40"/>
                  </a:lnTo>
                  <a:moveTo>
                    <a:pt x="7" y="36"/>
                  </a:moveTo>
                  <a:lnTo>
                    <a:pt x="4" y="36"/>
                  </a:lnTo>
                  <a:moveTo>
                    <a:pt x="27" y="40"/>
                  </a:moveTo>
                  <a:lnTo>
                    <a:pt x="24" y="39"/>
                  </a:lnTo>
                  <a:moveTo>
                    <a:pt x="27" y="37"/>
                  </a:moveTo>
                  <a:lnTo>
                    <a:pt x="25" y="36"/>
                  </a:lnTo>
                  <a:moveTo>
                    <a:pt x="22" y="39"/>
                  </a:moveTo>
                  <a:lnTo>
                    <a:pt x="18" y="39"/>
                  </a:lnTo>
                  <a:moveTo>
                    <a:pt x="22" y="36"/>
                  </a:moveTo>
                  <a:lnTo>
                    <a:pt x="18" y="36"/>
                  </a:lnTo>
                  <a:moveTo>
                    <a:pt x="23" y="19"/>
                  </a:moveTo>
                  <a:cubicBezTo>
                    <a:pt x="22" y="19"/>
                    <a:pt x="22" y="19"/>
                    <a:pt x="22" y="18"/>
                  </a:cubicBezTo>
                  <a:cubicBezTo>
                    <a:pt x="22" y="17"/>
                    <a:pt x="22" y="17"/>
                    <a:pt x="23" y="17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9"/>
                    <a:pt x="24" y="19"/>
                    <a:pt x="23" y="19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4" name="Freeform 51"/>
            <p:cNvSpPr>
              <a:spLocks noEditPoints="1"/>
            </p:cNvSpPr>
            <p:nvPr/>
          </p:nvSpPr>
          <p:spPr bwMode="auto">
            <a:xfrm>
              <a:off x="1915" y="1626"/>
              <a:ext cx="279" cy="326"/>
            </a:xfrm>
            <a:custGeom>
              <a:avLst/>
              <a:gdLst>
                <a:gd name="T0" fmla="*/ 0 w 46"/>
                <a:gd name="T1" fmla="*/ 12262100 h 56"/>
                <a:gd name="T2" fmla="*/ 3036685 w 46"/>
                <a:gd name="T3" fmla="*/ 6812748 h 56"/>
                <a:gd name="T4" fmla="*/ 2093543 w 46"/>
                <a:gd name="T5" fmla="*/ 6384250 h 56"/>
                <a:gd name="T6" fmla="*/ 599516 w 46"/>
                <a:gd name="T7" fmla="*/ 6578401 h 56"/>
                <a:gd name="T8" fmla="*/ 1788984 w 46"/>
                <a:gd name="T9" fmla="*/ 4786862 h 56"/>
                <a:gd name="T10" fmla="*/ 3036685 w 46"/>
                <a:gd name="T11" fmla="*/ 4085118 h 56"/>
                <a:gd name="T12" fmla="*/ 4530669 w 46"/>
                <a:gd name="T13" fmla="*/ 4552485 h 56"/>
                <a:gd name="T14" fmla="*/ 6624212 w 46"/>
                <a:gd name="T15" fmla="*/ 3423640 h 56"/>
                <a:gd name="T16" fmla="*/ 9661115 w 46"/>
                <a:gd name="T17" fmla="*/ 2955091 h 56"/>
                <a:gd name="T18" fmla="*/ 13887225 w 46"/>
                <a:gd name="T19" fmla="*/ 0 h 56"/>
                <a:gd name="T20" fmla="*/ 10850577 w 46"/>
                <a:gd name="T21" fmla="*/ 4085118 h 56"/>
                <a:gd name="T22" fmla="*/ 8167088 w 46"/>
                <a:gd name="T23" fmla="*/ 4786862 h 56"/>
                <a:gd name="T24" fmla="*/ 6968055 w 46"/>
                <a:gd name="T25" fmla="*/ 5916888 h 56"/>
                <a:gd name="T26" fmla="*/ 8462046 w 46"/>
                <a:gd name="T27" fmla="*/ 6384250 h 56"/>
                <a:gd name="T28" fmla="*/ 9356556 w 46"/>
                <a:gd name="T29" fmla="*/ 7514486 h 56"/>
                <a:gd name="T30" fmla="*/ 8167088 w 46"/>
                <a:gd name="T31" fmla="*/ 9300303 h 56"/>
                <a:gd name="T32" fmla="*/ 7272396 w 46"/>
                <a:gd name="T33" fmla="*/ 8177151 h 56"/>
                <a:gd name="T34" fmla="*/ 5729738 w 46"/>
                <a:gd name="T35" fmla="*/ 7514486 h 56"/>
                <a:gd name="T36" fmla="*/ 3931152 w 46"/>
                <a:gd name="T37" fmla="*/ 12729671 h 56"/>
                <a:gd name="T38" fmla="*/ 0 w 46"/>
                <a:gd name="T39" fmla="*/ 12262100 h 56"/>
                <a:gd name="T40" fmla="*/ 894474 w 46"/>
                <a:gd name="T41" fmla="*/ 11833812 h 56"/>
                <a:gd name="T42" fmla="*/ 3331860 w 46"/>
                <a:gd name="T43" fmla="*/ 12027927 h 56"/>
                <a:gd name="T44" fmla="*/ 1494027 w 46"/>
                <a:gd name="T45" fmla="*/ 11132073 h 56"/>
                <a:gd name="T46" fmla="*/ 3331860 w 46"/>
                <a:gd name="T47" fmla="*/ 8404443 h 56"/>
                <a:gd name="T48" fmla="*/ 2437132 w 46"/>
                <a:gd name="T49" fmla="*/ 11365262 h 56"/>
                <a:gd name="T50" fmla="*/ 3931152 w 46"/>
                <a:gd name="T51" fmla="*/ 8637638 h 56"/>
                <a:gd name="T52" fmla="*/ 3636195 w 46"/>
                <a:gd name="T53" fmla="*/ 11365262 h 56"/>
                <a:gd name="T54" fmla="*/ 4235711 w 46"/>
                <a:gd name="T55" fmla="*/ 8637638 h 56"/>
                <a:gd name="T56" fmla="*/ 3931152 w 46"/>
                <a:gd name="T57" fmla="*/ 6812748 h 56"/>
                <a:gd name="T58" fmla="*/ 5425179 w 46"/>
                <a:gd name="T59" fmla="*/ 4980977 h 56"/>
                <a:gd name="T60" fmla="*/ 4530669 w 46"/>
                <a:gd name="T61" fmla="*/ 7046921 h 56"/>
                <a:gd name="T62" fmla="*/ 5729738 w 46"/>
                <a:gd name="T63" fmla="*/ 5215150 h 56"/>
                <a:gd name="T64" fmla="*/ 5130222 w 46"/>
                <a:gd name="T65" fmla="*/ 7281297 h 56"/>
                <a:gd name="T66" fmla="*/ 6319872 w 46"/>
                <a:gd name="T67" fmla="*/ 5448339 h 56"/>
                <a:gd name="T68" fmla="*/ 6624212 w 46"/>
                <a:gd name="T69" fmla="*/ 4319290 h 56"/>
                <a:gd name="T70" fmla="*/ 9661115 w 46"/>
                <a:gd name="T71" fmla="*/ 3850741 h 56"/>
                <a:gd name="T72" fmla="*/ 11450093 w 46"/>
                <a:gd name="T73" fmla="*/ 2493248 h 56"/>
                <a:gd name="T74" fmla="*/ 13592267 w 46"/>
                <a:gd name="T75" fmla="*/ 234377 h 56"/>
                <a:gd name="T76" fmla="*/ 1788984 w 46"/>
                <a:gd name="T77" fmla="*/ 5682512 h 56"/>
                <a:gd name="T78" fmla="*/ 2437132 w 46"/>
                <a:gd name="T79" fmla="*/ 4980977 h 56"/>
                <a:gd name="T80" fmla="*/ 3331860 w 46"/>
                <a:gd name="T81" fmla="*/ 6151265 h 56"/>
                <a:gd name="T82" fmla="*/ 2437132 w 46"/>
                <a:gd name="T83" fmla="*/ 5682512 h 56"/>
                <a:gd name="T84" fmla="*/ 3931152 w 46"/>
                <a:gd name="T85" fmla="*/ 4980977 h 56"/>
                <a:gd name="T86" fmla="*/ 3036685 w 46"/>
                <a:gd name="T87" fmla="*/ 4786862 h 56"/>
                <a:gd name="T88" fmla="*/ 8167088 w 46"/>
                <a:gd name="T89" fmla="*/ 8177151 h 56"/>
                <a:gd name="T90" fmla="*/ 7862529 w 46"/>
                <a:gd name="T91" fmla="*/ 7741778 h 56"/>
                <a:gd name="T92" fmla="*/ 8758362 w 46"/>
                <a:gd name="T93" fmla="*/ 7514486 h 56"/>
                <a:gd name="T94" fmla="*/ 8462046 w 46"/>
                <a:gd name="T95" fmla="*/ 7046921 h 56"/>
                <a:gd name="T96" fmla="*/ 7272396 w 46"/>
                <a:gd name="T97" fmla="*/ 7514486 h 56"/>
                <a:gd name="T98" fmla="*/ 6319872 w 46"/>
                <a:gd name="T99" fmla="*/ 7046921 h 56"/>
                <a:gd name="T100" fmla="*/ 7567572 w 46"/>
                <a:gd name="T101" fmla="*/ 6812748 h 56"/>
                <a:gd name="T102" fmla="*/ 6624212 w 46"/>
                <a:gd name="T103" fmla="*/ 6384250 h 56"/>
                <a:gd name="T104" fmla="*/ 10555583 w 46"/>
                <a:gd name="T105" fmla="*/ 3616568 h 56"/>
                <a:gd name="T106" fmla="*/ 10251024 w 46"/>
                <a:gd name="T107" fmla="*/ 3189264 h 56"/>
                <a:gd name="T108" fmla="*/ 10850577 w 46"/>
                <a:gd name="T109" fmla="*/ 3189264 h 56"/>
                <a:gd name="T110" fmla="*/ 10850577 w 46"/>
                <a:gd name="T111" fmla="*/ 3423640 h 56"/>
                <a:gd name="T112" fmla="*/ 10555583 w 46"/>
                <a:gd name="T113" fmla="*/ 3616568 h 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6"/>
                <a:gd name="T172" fmla="*/ 0 h 56"/>
                <a:gd name="T173" fmla="*/ 46 w 46"/>
                <a:gd name="T174" fmla="*/ 56 h 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6" h="56">
                  <a:moveTo>
                    <a:pt x="0" y="54"/>
                  </a:moveTo>
                  <a:lnTo>
                    <a:pt x="10" y="30"/>
                  </a:lnTo>
                  <a:lnTo>
                    <a:pt x="7" y="28"/>
                  </a:lnTo>
                  <a:lnTo>
                    <a:pt x="2" y="29"/>
                  </a:lnTo>
                  <a:lnTo>
                    <a:pt x="6" y="21"/>
                  </a:lnTo>
                  <a:lnTo>
                    <a:pt x="10" y="18"/>
                  </a:lnTo>
                  <a:lnTo>
                    <a:pt x="15" y="20"/>
                  </a:lnTo>
                  <a:cubicBezTo>
                    <a:pt x="15" y="20"/>
                    <a:pt x="18" y="16"/>
                    <a:pt x="22" y="15"/>
                  </a:cubicBezTo>
                  <a:cubicBezTo>
                    <a:pt x="25" y="14"/>
                    <a:pt x="32" y="14"/>
                    <a:pt x="32" y="13"/>
                  </a:cubicBezTo>
                  <a:cubicBezTo>
                    <a:pt x="33" y="12"/>
                    <a:pt x="46" y="0"/>
                    <a:pt x="46" y="0"/>
                  </a:cubicBezTo>
                  <a:lnTo>
                    <a:pt x="36" y="18"/>
                  </a:lnTo>
                  <a:cubicBezTo>
                    <a:pt x="36" y="18"/>
                    <a:pt x="28" y="20"/>
                    <a:pt x="27" y="21"/>
                  </a:cubicBezTo>
                  <a:cubicBezTo>
                    <a:pt x="25" y="22"/>
                    <a:pt x="23" y="26"/>
                    <a:pt x="23" y="26"/>
                  </a:cubicBezTo>
                  <a:lnTo>
                    <a:pt x="28" y="28"/>
                  </a:lnTo>
                  <a:lnTo>
                    <a:pt x="31" y="33"/>
                  </a:lnTo>
                  <a:lnTo>
                    <a:pt x="27" y="41"/>
                  </a:lnTo>
                  <a:lnTo>
                    <a:pt x="24" y="36"/>
                  </a:lnTo>
                  <a:lnTo>
                    <a:pt x="19" y="33"/>
                  </a:lnTo>
                  <a:lnTo>
                    <a:pt x="13" y="56"/>
                  </a:lnTo>
                  <a:lnTo>
                    <a:pt x="0" y="54"/>
                  </a:lnTo>
                  <a:close/>
                  <a:moveTo>
                    <a:pt x="3" y="52"/>
                  </a:moveTo>
                  <a:lnTo>
                    <a:pt x="11" y="53"/>
                  </a:lnTo>
                  <a:moveTo>
                    <a:pt x="5" y="49"/>
                  </a:moveTo>
                  <a:lnTo>
                    <a:pt x="11" y="37"/>
                  </a:lnTo>
                  <a:moveTo>
                    <a:pt x="8" y="50"/>
                  </a:moveTo>
                  <a:lnTo>
                    <a:pt x="13" y="38"/>
                  </a:lnTo>
                  <a:moveTo>
                    <a:pt x="12" y="50"/>
                  </a:moveTo>
                  <a:lnTo>
                    <a:pt x="14" y="38"/>
                  </a:lnTo>
                  <a:moveTo>
                    <a:pt x="13" y="30"/>
                  </a:moveTo>
                  <a:lnTo>
                    <a:pt x="18" y="22"/>
                  </a:lnTo>
                  <a:moveTo>
                    <a:pt x="15" y="31"/>
                  </a:moveTo>
                  <a:lnTo>
                    <a:pt x="19" y="23"/>
                  </a:lnTo>
                  <a:moveTo>
                    <a:pt x="17" y="32"/>
                  </a:moveTo>
                  <a:lnTo>
                    <a:pt x="21" y="24"/>
                  </a:lnTo>
                  <a:moveTo>
                    <a:pt x="22" y="19"/>
                  </a:moveTo>
                  <a:lnTo>
                    <a:pt x="32" y="17"/>
                  </a:lnTo>
                  <a:moveTo>
                    <a:pt x="38" y="11"/>
                  </a:moveTo>
                  <a:lnTo>
                    <a:pt x="45" y="1"/>
                  </a:lnTo>
                  <a:moveTo>
                    <a:pt x="6" y="25"/>
                  </a:moveTo>
                  <a:lnTo>
                    <a:pt x="8" y="22"/>
                  </a:lnTo>
                  <a:moveTo>
                    <a:pt x="11" y="27"/>
                  </a:moveTo>
                  <a:lnTo>
                    <a:pt x="8" y="25"/>
                  </a:lnTo>
                  <a:moveTo>
                    <a:pt x="13" y="22"/>
                  </a:moveTo>
                  <a:lnTo>
                    <a:pt x="10" y="21"/>
                  </a:lnTo>
                  <a:moveTo>
                    <a:pt x="27" y="36"/>
                  </a:moveTo>
                  <a:lnTo>
                    <a:pt x="26" y="34"/>
                  </a:lnTo>
                  <a:moveTo>
                    <a:pt x="29" y="33"/>
                  </a:moveTo>
                  <a:lnTo>
                    <a:pt x="28" y="31"/>
                  </a:lnTo>
                  <a:moveTo>
                    <a:pt x="24" y="33"/>
                  </a:moveTo>
                  <a:lnTo>
                    <a:pt x="21" y="31"/>
                  </a:lnTo>
                  <a:moveTo>
                    <a:pt x="25" y="30"/>
                  </a:moveTo>
                  <a:lnTo>
                    <a:pt x="22" y="28"/>
                  </a:lnTo>
                  <a:moveTo>
                    <a:pt x="35" y="16"/>
                  </a:moveTo>
                  <a:cubicBezTo>
                    <a:pt x="34" y="15"/>
                    <a:pt x="34" y="15"/>
                    <a:pt x="34" y="14"/>
                  </a:cubicBezTo>
                  <a:cubicBezTo>
                    <a:pt x="35" y="14"/>
                    <a:pt x="35" y="13"/>
                    <a:pt x="36" y="14"/>
                  </a:cubicBezTo>
                  <a:cubicBezTo>
                    <a:pt x="36" y="14"/>
                    <a:pt x="37" y="15"/>
                    <a:pt x="36" y="15"/>
                  </a:cubicBezTo>
                  <a:cubicBezTo>
                    <a:pt x="36" y="16"/>
                    <a:pt x="35" y="16"/>
                    <a:pt x="35" y="16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5" name="Freeform 52"/>
            <p:cNvSpPr>
              <a:spLocks noEditPoints="1"/>
            </p:cNvSpPr>
            <p:nvPr/>
          </p:nvSpPr>
          <p:spPr bwMode="auto">
            <a:xfrm>
              <a:off x="2139" y="1425"/>
              <a:ext cx="408" cy="201"/>
            </a:xfrm>
            <a:custGeom>
              <a:avLst/>
              <a:gdLst>
                <a:gd name="T0" fmla="*/ 0 w 67"/>
                <a:gd name="T1" fmla="*/ 6447873 h 34"/>
                <a:gd name="T2" fmla="*/ 6523616 w 67"/>
                <a:gd name="T3" fmla="*/ 2477041 h 34"/>
                <a:gd name="T4" fmla="*/ 5911640 w 67"/>
                <a:gd name="T5" fmla="*/ 1495044 h 34"/>
                <a:gd name="T6" fmla="*/ 4639630 w 67"/>
                <a:gd name="T7" fmla="*/ 1495044 h 34"/>
                <a:gd name="T8" fmla="*/ 6832995 w 67"/>
                <a:gd name="T9" fmla="*/ 0 h 34"/>
                <a:gd name="T10" fmla="*/ 8055576 w 67"/>
                <a:gd name="T11" fmla="*/ 0 h 34"/>
                <a:gd name="T12" fmla="*/ 9328957 w 67"/>
                <a:gd name="T13" fmla="*/ 982033 h 34"/>
                <a:gd name="T14" fmla="*/ 11781974 w 67"/>
                <a:gd name="T15" fmla="*/ 729139 h 34"/>
                <a:gd name="T16" fmla="*/ 15199285 w 67"/>
                <a:gd name="T17" fmla="*/ 1495044 h 34"/>
                <a:gd name="T18" fmla="*/ 20809705 w 67"/>
                <a:gd name="T19" fmla="*/ 513017 h 34"/>
                <a:gd name="T20" fmla="*/ 15199285 w 67"/>
                <a:gd name="T21" fmla="*/ 3241728 h 34"/>
                <a:gd name="T22" fmla="*/ 12443415 w 67"/>
                <a:gd name="T23" fmla="*/ 2477041 h 34"/>
                <a:gd name="T24" fmla="*/ 10860656 w 67"/>
                <a:gd name="T25" fmla="*/ 3241728 h 34"/>
                <a:gd name="T26" fmla="*/ 11472631 w 67"/>
                <a:gd name="T27" fmla="*/ 4223719 h 34"/>
                <a:gd name="T28" fmla="*/ 11472631 w 67"/>
                <a:gd name="T29" fmla="*/ 5718769 h 34"/>
                <a:gd name="T30" fmla="*/ 9328957 w 67"/>
                <a:gd name="T31" fmla="*/ 6960890 h 34"/>
                <a:gd name="T32" fmla="*/ 9328957 w 67"/>
                <a:gd name="T33" fmla="*/ 5465876 h 34"/>
                <a:gd name="T34" fmla="*/ 8364920 w 67"/>
                <a:gd name="T35" fmla="*/ 4223719 h 34"/>
                <a:gd name="T36" fmla="*/ 3106341 w 67"/>
                <a:gd name="T37" fmla="*/ 8455934 h 34"/>
                <a:gd name="T38" fmla="*/ 0 w 67"/>
                <a:gd name="T39" fmla="*/ 6447873 h 34"/>
                <a:gd name="T40" fmla="*/ 1222575 w 67"/>
                <a:gd name="T41" fmla="*/ 6231786 h 34"/>
                <a:gd name="T42" fmla="*/ 3106341 w 67"/>
                <a:gd name="T43" fmla="*/ 7473907 h 34"/>
                <a:gd name="T44" fmla="*/ 2193365 w 67"/>
                <a:gd name="T45" fmla="*/ 5978893 h 34"/>
                <a:gd name="T46" fmla="*/ 5610420 w 67"/>
                <a:gd name="T47" fmla="*/ 4223719 h 34"/>
                <a:gd name="T48" fmla="*/ 2805341 w 67"/>
                <a:gd name="T49" fmla="*/ 6447873 h 34"/>
                <a:gd name="T50" fmla="*/ 5911640 w 67"/>
                <a:gd name="T51" fmla="*/ 4483849 h 34"/>
                <a:gd name="T52" fmla="*/ 3726660 w 67"/>
                <a:gd name="T53" fmla="*/ 6960890 h 34"/>
                <a:gd name="T54" fmla="*/ 6222396 w 67"/>
                <a:gd name="T55" fmla="*/ 4736736 h 34"/>
                <a:gd name="T56" fmla="*/ 7444934 w 67"/>
                <a:gd name="T57" fmla="*/ 2729935 h 34"/>
                <a:gd name="T58" fmla="*/ 9638300 w 67"/>
                <a:gd name="T59" fmla="*/ 1747937 h 34"/>
                <a:gd name="T60" fmla="*/ 7754314 w 67"/>
                <a:gd name="T61" fmla="*/ 3241728 h 34"/>
                <a:gd name="T62" fmla="*/ 9939337 w 67"/>
                <a:gd name="T63" fmla="*/ 2216918 h 34"/>
                <a:gd name="T64" fmla="*/ 8055576 w 67"/>
                <a:gd name="T65" fmla="*/ 3711962 h 34"/>
                <a:gd name="T66" fmla="*/ 10250275 w 67"/>
                <a:gd name="T67" fmla="*/ 2477041 h 34"/>
                <a:gd name="T68" fmla="*/ 11170035 w 67"/>
                <a:gd name="T69" fmla="*/ 1747937 h 34"/>
                <a:gd name="T70" fmla="*/ 14277930 w 67"/>
                <a:gd name="T71" fmla="*/ 2216918 h 34"/>
                <a:gd name="T72" fmla="*/ 16772295 w 67"/>
                <a:gd name="T73" fmla="*/ 1747937 h 34"/>
                <a:gd name="T74" fmla="*/ 20498955 w 67"/>
                <a:gd name="T75" fmla="*/ 729139 h 34"/>
                <a:gd name="T76" fmla="*/ 6222396 w 67"/>
                <a:gd name="T77" fmla="*/ 982033 h 34"/>
                <a:gd name="T78" fmla="*/ 7142338 w 67"/>
                <a:gd name="T79" fmla="*/ 252893 h 34"/>
                <a:gd name="T80" fmla="*/ 7444934 w 67"/>
                <a:gd name="T81" fmla="*/ 2006802 h 34"/>
                <a:gd name="T82" fmla="*/ 6832995 w 67"/>
                <a:gd name="T83" fmla="*/ 1234920 h 34"/>
                <a:gd name="T84" fmla="*/ 8364920 w 67"/>
                <a:gd name="T85" fmla="*/ 1234920 h 34"/>
                <a:gd name="T86" fmla="*/ 7754314 w 67"/>
                <a:gd name="T87" fmla="*/ 513017 h 34"/>
                <a:gd name="T88" fmla="*/ 10250275 w 67"/>
                <a:gd name="T89" fmla="*/ 5978893 h 34"/>
                <a:gd name="T90" fmla="*/ 10250275 w 67"/>
                <a:gd name="T91" fmla="*/ 5205752 h 34"/>
                <a:gd name="T92" fmla="*/ 10860656 w 67"/>
                <a:gd name="T93" fmla="*/ 5465876 h 34"/>
                <a:gd name="T94" fmla="*/ 10860656 w 67"/>
                <a:gd name="T95" fmla="*/ 4952865 h 34"/>
                <a:gd name="T96" fmla="*/ 9638300 w 67"/>
                <a:gd name="T97" fmla="*/ 4736736 h 34"/>
                <a:gd name="T98" fmla="*/ 9027694 w 67"/>
                <a:gd name="T99" fmla="*/ 3970832 h 34"/>
                <a:gd name="T100" fmla="*/ 10559655 w 67"/>
                <a:gd name="T101" fmla="*/ 4483849 h 34"/>
                <a:gd name="T102" fmla="*/ 9939337 w 67"/>
                <a:gd name="T103" fmla="*/ 3501852 h 34"/>
                <a:gd name="T104" fmla="*/ 15199285 w 67"/>
                <a:gd name="T105" fmla="*/ 2477041 h 34"/>
                <a:gd name="T106" fmla="*/ 15500285 w 67"/>
                <a:gd name="T107" fmla="*/ 2006802 h 34"/>
                <a:gd name="T108" fmla="*/ 15860696 w 67"/>
                <a:gd name="T109" fmla="*/ 2216918 h 34"/>
                <a:gd name="T110" fmla="*/ 15860696 w 67"/>
                <a:gd name="T111" fmla="*/ 2477041 h 34"/>
                <a:gd name="T112" fmla="*/ 15199285 w 67"/>
                <a:gd name="T113" fmla="*/ 2477041 h 3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7"/>
                <a:gd name="T172" fmla="*/ 0 h 34"/>
                <a:gd name="T173" fmla="*/ 67 w 67"/>
                <a:gd name="T174" fmla="*/ 34 h 3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7" h="34">
                  <a:moveTo>
                    <a:pt x="0" y="26"/>
                  </a:moveTo>
                  <a:lnTo>
                    <a:pt x="21" y="10"/>
                  </a:lnTo>
                  <a:lnTo>
                    <a:pt x="19" y="6"/>
                  </a:lnTo>
                  <a:lnTo>
                    <a:pt x="15" y="6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30" y="4"/>
                  </a:lnTo>
                  <a:cubicBezTo>
                    <a:pt x="30" y="4"/>
                    <a:pt x="35" y="2"/>
                    <a:pt x="38" y="3"/>
                  </a:cubicBezTo>
                  <a:cubicBezTo>
                    <a:pt x="42" y="3"/>
                    <a:pt x="47" y="7"/>
                    <a:pt x="49" y="6"/>
                  </a:cubicBezTo>
                  <a:cubicBezTo>
                    <a:pt x="50" y="6"/>
                    <a:pt x="67" y="2"/>
                    <a:pt x="67" y="2"/>
                  </a:cubicBezTo>
                  <a:lnTo>
                    <a:pt x="49" y="13"/>
                  </a:lnTo>
                  <a:cubicBezTo>
                    <a:pt x="49" y="13"/>
                    <a:pt x="41" y="10"/>
                    <a:pt x="40" y="10"/>
                  </a:cubicBezTo>
                  <a:cubicBezTo>
                    <a:pt x="38" y="11"/>
                    <a:pt x="35" y="13"/>
                    <a:pt x="35" y="13"/>
                  </a:cubicBezTo>
                  <a:lnTo>
                    <a:pt x="37" y="17"/>
                  </a:lnTo>
                  <a:lnTo>
                    <a:pt x="37" y="23"/>
                  </a:lnTo>
                  <a:lnTo>
                    <a:pt x="30" y="28"/>
                  </a:lnTo>
                  <a:lnTo>
                    <a:pt x="30" y="22"/>
                  </a:lnTo>
                  <a:lnTo>
                    <a:pt x="27" y="17"/>
                  </a:lnTo>
                  <a:lnTo>
                    <a:pt x="10" y="34"/>
                  </a:lnTo>
                  <a:lnTo>
                    <a:pt x="0" y="26"/>
                  </a:lnTo>
                  <a:close/>
                  <a:moveTo>
                    <a:pt x="4" y="25"/>
                  </a:moveTo>
                  <a:lnTo>
                    <a:pt x="10" y="30"/>
                  </a:lnTo>
                  <a:moveTo>
                    <a:pt x="7" y="24"/>
                  </a:moveTo>
                  <a:lnTo>
                    <a:pt x="18" y="17"/>
                  </a:lnTo>
                  <a:moveTo>
                    <a:pt x="9" y="26"/>
                  </a:moveTo>
                  <a:lnTo>
                    <a:pt x="19" y="18"/>
                  </a:lnTo>
                  <a:moveTo>
                    <a:pt x="12" y="28"/>
                  </a:moveTo>
                  <a:lnTo>
                    <a:pt x="20" y="19"/>
                  </a:lnTo>
                  <a:moveTo>
                    <a:pt x="24" y="11"/>
                  </a:moveTo>
                  <a:lnTo>
                    <a:pt x="31" y="7"/>
                  </a:lnTo>
                  <a:moveTo>
                    <a:pt x="25" y="13"/>
                  </a:moveTo>
                  <a:lnTo>
                    <a:pt x="32" y="9"/>
                  </a:lnTo>
                  <a:moveTo>
                    <a:pt x="26" y="15"/>
                  </a:moveTo>
                  <a:lnTo>
                    <a:pt x="33" y="10"/>
                  </a:lnTo>
                  <a:moveTo>
                    <a:pt x="36" y="7"/>
                  </a:moveTo>
                  <a:lnTo>
                    <a:pt x="46" y="9"/>
                  </a:lnTo>
                  <a:moveTo>
                    <a:pt x="54" y="7"/>
                  </a:moveTo>
                  <a:lnTo>
                    <a:pt x="66" y="3"/>
                  </a:lnTo>
                  <a:moveTo>
                    <a:pt x="20" y="4"/>
                  </a:moveTo>
                  <a:lnTo>
                    <a:pt x="23" y="1"/>
                  </a:lnTo>
                  <a:moveTo>
                    <a:pt x="24" y="8"/>
                  </a:moveTo>
                  <a:lnTo>
                    <a:pt x="22" y="5"/>
                  </a:lnTo>
                  <a:moveTo>
                    <a:pt x="27" y="5"/>
                  </a:moveTo>
                  <a:lnTo>
                    <a:pt x="25" y="2"/>
                  </a:lnTo>
                  <a:moveTo>
                    <a:pt x="33" y="24"/>
                  </a:moveTo>
                  <a:lnTo>
                    <a:pt x="33" y="21"/>
                  </a:lnTo>
                  <a:moveTo>
                    <a:pt x="35" y="22"/>
                  </a:moveTo>
                  <a:lnTo>
                    <a:pt x="35" y="20"/>
                  </a:lnTo>
                  <a:moveTo>
                    <a:pt x="31" y="19"/>
                  </a:moveTo>
                  <a:lnTo>
                    <a:pt x="29" y="16"/>
                  </a:lnTo>
                  <a:moveTo>
                    <a:pt x="34" y="18"/>
                  </a:moveTo>
                  <a:lnTo>
                    <a:pt x="32" y="14"/>
                  </a:lnTo>
                  <a:moveTo>
                    <a:pt x="49" y="10"/>
                  </a:moveTo>
                  <a:cubicBezTo>
                    <a:pt x="49" y="9"/>
                    <a:pt x="49" y="9"/>
                    <a:pt x="50" y="8"/>
                  </a:cubicBezTo>
                  <a:cubicBezTo>
                    <a:pt x="50" y="8"/>
                    <a:pt x="51" y="8"/>
                    <a:pt x="51" y="9"/>
                  </a:cubicBezTo>
                  <a:cubicBezTo>
                    <a:pt x="52" y="9"/>
                    <a:pt x="51" y="10"/>
                    <a:pt x="51" y="10"/>
                  </a:cubicBezTo>
                  <a:cubicBezTo>
                    <a:pt x="50" y="11"/>
                    <a:pt x="50" y="10"/>
                    <a:pt x="49" y="10"/>
                  </a:cubicBezTo>
                  <a:close/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6" name="Freeform 53"/>
            <p:cNvSpPr>
              <a:spLocks noEditPoints="1"/>
            </p:cNvSpPr>
            <p:nvPr/>
          </p:nvSpPr>
          <p:spPr bwMode="auto">
            <a:xfrm>
              <a:off x="1603" y="1078"/>
              <a:ext cx="2265" cy="2164"/>
            </a:xfrm>
            <a:custGeom>
              <a:avLst/>
              <a:gdLst>
                <a:gd name="T0" fmla="*/ 0 w 372"/>
                <a:gd name="T1" fmla="*/ 41926814 h 372"/>
                <a:gd name="T2" fmla="*/ 610137 w 372"/>
                <a:gd name="T3" fmla="*/ 41926814 h 372"/>
                <a:gd name="T4" fmla="*/ 0 w 372"/>
                <a:gd name="T5" fmla="*/ 41926814 h 372"/>
                <a:gd name="T6" fmla="*/ 17371862 w 372"/>
                <a:gd name="T7" fmla="*/ 12629715 h 372"/>
                <a:gd name="T8" fmla="*/ 0 w 372"/>
                <a:gd name="T9" fmla="*/ 41926814 h 372"/>
                <a:gd name="T10" fmla="*/ 57672435 w 372"/>
                <a:gd name="T11" fmla="*/ 0 h 372"/>
                <a:gd name="T12" fmla="*/ 17371862 w 372"/>
                <a:gd name="T13" fmla="*/ 12629715 h 372"/>
                <a:gd name="T14" fmla="*/ 57672435 w 372"/>
                <a:gd name="T15" fmla="*/ 0 h 372"/>
                <a:gd name="T16" fmla="*/ 57672435 w 372"/>
                <a:gd name="T17" fmla="*/ 466144 h 372"/>
                <a:gd name="T18" fmla="*/ 57672435 w 372"/>
                <a:gd name="T19" fmla="*/ 0 h 372"/>
                <a:gd name="T20" fmla="*/ 57672435 w 372"/>
                <a:gd name="T21" fmla="*/ 0 h 372"/>
                <a:gd name="T22" fmla="*/ 57672435 w 372"/>
                <a:gd name="T23" fmla="*/ 466144 h 372"/>
                <a:gd name="T24" fmla="*/ 57672435 w 372"/>
                <a:gd name="T25" fmla="*/ 0 h 372"/>
                <a:gd name="T26" fmla="*/ 97982280 w 372"/>
                <a:gd name="T27" fmla="*/ 12629715 h 372"/>
                <a:gd name="T28" fmla="*/ 57672435 w 372"/>
                <a:gd name="T29" fmla="*/ 0 h 372"/>
                <a:gd name="T30" fmla="*/ 115354398 w 372"/>
                <a:gd name="T31" fmla="*/ 41926814 h 372"/>
                <a:gd name="T32" fmla="*/ 97982280 w 372"/>
                <a:gd name="T33" fmla="*/ 12629715 h 372"/>
                <a:gd name="T34" fmla="*/ 115354398 w 372"/>
                <a:gd name="T35" fmla="*/ 41926814 h 372"/>
                <a:gd name="T36" fmla="*/ 114742665 w 372"/>
                <a:gd name="T37" fmla="*/ 41926814 h 372"/>
                <a:gd name="T38" fmla="*/ 115354398 w 372"/>
                <a:gd name="T39" fmla="*/ 41926814 h 372"/>
                <a:gd name="T40" fmla="*/ 115354398 w 372"/>
                <a:gd name="T41" fmla="*/ 41926814 h 372"/>
                <a:gd name="T42" fmla="*/ 114742665 w 372"/>
                <a:gd name="T43" fmla="*/ 41926814 h 372"/>
                <a:gd name="T44" fmla="*/ 115354398 w 372"/>
                <a:gd name="T45" fmla="*/ 41926814 h 372"/>
                <a:gd name="T46" fmla="*/ 97982280 w 372"/>
                <a:gd name="T47" fmla="*/ 71225099 h 372"/>
                <a:gd name="T48" fmla="*/ 115354398 w 372"/>
                <a:gd name="T49" fmla="*/ 41926814 h 372"/>
                <a:gd name="T50" fmla="*/ 57672435 w 372"/>
                <a:gd name="T51" fmla="*/ 83854814 h 372"/>
                <a:gd name="T52" fmla="*/ 97982280 w 372"/>
                <a:gd name="T53" fmla="*/ 71225099 h 372"/>
                <a:gd name="T54" fmla="*/ 57672435 w 372"/>
                <a:gd name="T55" fmla="*/ 83854814 h 372"/>
                <a:gd name="T56" fmla="*/ 57672435 w 372"/>
                <a:gd name="T57" fmla="*/ 83395778 h 372"/>
                <a:gd name="T58" fmla="*/ 57672435 w 372"/>
                <a:gd name="T59" fmla="*/ 83854814 h 372"/>
                <a:gd name="T60" fmla="*/ 57672435 w 372"/>
                <a:gd name="T61" fmla="*/ 83854814 h 372"/>
                <a:gd name="T62" fmla="*/ 57672435 w 372"/>
                <a:gd name="T63" fmla="*/ 83395778 h 372"/>
                <a:gd name="T64" fmla="*/ 57672435 w 372"/>
                <a:gd name="T65" fmla="*/ 83854814 h 372"/>
                <a:gd name="T66" fmla="*/ 17371862 w 372"/>
                <a:gd name="T67" fmla="*/ 71225099 h 372"/>
                <a:gd name="T68" fmla="*/ 57672435 w 372"/>
                <a:gd name="T69" fmla="*/ 83854814 h 372"/>
                <a:gd name="T70" fmla="*/ 0 w 372"/>
                <a:gd name="T71" fmla="*/ 41926814 h 372"/>
                <a:gd name="T72" fmla="*/ 17371862 w 372"/>
                <a:gd name="T73" fmla="*/ 71225099 h 372"/>
                <a:gd name="T74" fmla="*/ 0 w 372"/>
                <a:gd name="T75" fmla="*/ 41926814 h 372"/>
                <a:gd name="T76" fmla="*/ 610137 w 372"/>
                <a:gd name="T77" fmla="*/ 41926814 h 372"/>
                <a:gd name="T78" fmla="*/ 0 w 372"/>
                <a:gd name="T79" fmla="*/ 41926814 h 37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72"/>
                <a:gd name="T121" fmla="*/ 0 h 372"/>
                <a:gd name="T122" fmla="*/ 372 w 372"/>
                <a:gd name="T123" fmla="*/ 372 h 37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72" h="372">
                  <a:moveTo>
                    <a:pt x="0" y="186"/>
                  </a:moveTo>
                  <a:lnTo>
                    <a:pt x="0" y="186"/>
                  </a:lnTo>
                  <a:lnTo>
                    <a:pt x="2" y="186"/>
                  </a:lnTo>
                  <a:lnTo>
                    <a:pt x="0" y="186"/>
                  </a:lnTo>
                  <a:close/>
                  <a:moveTo>
                    <a:pt x="0" y="186"/>
                  </a:moveTo>
                  <a:cubicBezTo>
                    <a:pt x="0" y="135"/>
                    <a:pt x="21" y="88"/>
                    <a:pt x="54" y="54"/>
                  </a:cubicBezTo>
                  <a:lnTo>
                    <a:pt x="56" y="56"/>
                  </a:lnTo>
                  <a:cubicBezTo>
                    <a:pt x="23" y="89"/>
                    <a:pt x="2" y="135"/>
                    <a:pt x="2" y="186"/>
                  </a:cubicBezTo>
                  <a:lnTo>
                    <a:pt x="0" y="186"/>
                  </a:lnTo>
                  <a:close/>
                  <a:moveTo>
                    <a:pt x="54" y="54"/>
                  </a:moveTo>
                  <a:cubicBezTo>
                    <a:pt x="88" y="21"/>
                    <a:pt x="135" y="0"/>
                    <a:pt x="186" y="0"/>
                  </a:cubicBezTo>
                  <a:lnTo>
                    <a:pt x="186" y="2"/>
                  </a:lnTo>
                  <a:cubicBezTo>
                    <a:pt x="135" y="2"/>
                    <a:pt x="89" y="23"/>
                    <a:pt x="56" y="56"/>
                  </a:cubicBezTo>
                  <a:lnTo>
                    <a:pt x="54" y="54"/>
                  </a:lnTo>
                  <a:close/>
                  <a:moveTo>
                    <a:pt x="186" y="0"/>
                  </a:moveTo>
                  <a:lnTo>
                    <a:pt x="186" y="0"/>
                  </a:lnTo>
                  <a:lnTo>
                    <a:pt x="186" y="2"/>
                  </a:lnTo>
                  <a:lnTo>
                    <a:pt x="186" y="0"/>
                  </a:lnTo>
                  <a:close/>
                  <a:moveTo>
                    <a:pt x="186" y="0"/>
                  </a:moveTo>
                  <a:lnTo>
                    <a:pt x="186" y="0"/>
                  </a:lnTo>
                  <a:lnTo>
                    <a:pt x="186" y="2"/>
                  </a:lnTo>
                  <a:lnTo>
                    <a:pt x="186" y="0"/>
                  </a:lnTo>
                  <a:close/>
                  <a:moveTo>
                    <a:pt x="186" y="0"/>
                  </a:moveTo>
                  <a:cubicBezTo>
                    <a:pt x="237" y="0"/>
                    <a:pt x="284" y="21"/>
                    <a:pt x="318" y="54"/>
                  </a:cubicBezTo>
                  <a:lnTo>
                    <a:pt x="316" y="56"/>
                  </a:lnTo>
                  <a:cubicBezTo>
                    <a:pt x="283" y="23"/>
                    <a:pt x="237" y="2"/>
                    <a:pt x="186" y="2"/>
                  </a:cubicBezTo>
                  <a:lnTo>
                    <a:pt x="186" y="0"/>
                  </a:lnTo>
                  <a:close/>
                  <a:moveTo>
                    <a:pt x="318" y="54"/>
                  </a:moveTo>
                  <a:cubicBezTo>
                    <a:pt x="351" y="88"/>
                    <a:pt x="372" y="135"/>
                    <a:pt x="372" y="186"/>
                  </a:cubicBezTo>
                  <a:lnTo>
                    <a:pt x="370" y="186"/>
                  </a:lnTo>
                  <a:cubicBezTo>
                    <a:pt x="370" y="135"/>
                    <a:pt x="349" y="89"/>
                    <a:pt x="316" y="56"/>
                  </a:cubicBezTo>
                  <a:lnTo>
                    <a:pt x="318" y="54"/>
                  </a:lnTo>
                  <a:close/>
                  <a:moveTo>
                    <a:pt x="372" y="186"/>
                  </a:moveTo>
                  <a:lnTo>
                    <a:pt x="372" y="186"/>
                  </a:lnTo>
                  <a:lnTo>
                    <a:pt x="370" y="186"/>
                  </a:lnTo>
                  <a:lnTo>
                    <a:pt x="372" y="186"/>
                  </a:lnTo>
                  <a:close/>
                  <a:moveTo>
                    <a:pt x="372" y="186"/>
                  </a:moveTo>
                  <a:lnTo>
                    <a:pt x="372" y="186"/>
                  </a:lnTo>
                  <a:lnTo>
                    <a:pt x="370" y="186"/>
                  </a:lnTo>
                  <a:lnTo>
                    <a:pt x="372" y="186"/>
                  </a:lnTo>
                  <a:close/>
                  <a:moveTo>
                    <a:pt x="372" y="186"/>
                  </a:moveTo>
                  <a:cubicBezTo>
                    <a:pt x="372" y="237"/>
                    <a:pt x="351" y="284"/>
                    <a:pt x="318" y="318"/>
                  </a:cubicBezTo>
                  <a:lnTo>
                    <a:pt x="316" y="316"/>
                  </a:lnTo>
                  <a:cubicBezTo>
                    <a:pt x="349" y="283"/>
                    <a:pt x="370" y="237"/>
                    <a:pt x="370" y="186"/>
                  </a:cubicBezTo>
                  <a:lnTo>
                    <a:pt x="372" y="186"/>
                  </a:lnTo>
                  <a:close/>
                  <a:moveTo>
                    <a:pt x="318" y="318"/>
                  </a:moveTo>
                  <a:cubicBezTo>
                    <a:pt x="284" y="351"/>
                    <a:pt x="237" y="372"/>
                    <a:pt x="186" y="372"/>
                  </a:cubicBezTo>
                  <a:lnTo>
                    <a:pt x="186" y="370"/>
                  </a:lnTo>
                  <a:cubicBezTo>
                    <a:pt x="237" y="370"/>
                    <a:pt x="283" y="349"/>
                    <a:pt x="316" y="316"/>
                  </a:cubicBezTo>
                  <a:lnTo>
                    <a:pt x="318" y="318"/>
                  </a:lnTo>
                  <a:close/>
                  <a:moveTo>
                    <a:pt x="186" y="372"/>
                  </a:moveTo>
                  <a:lnTo>
                    <a:pt x="186" y="372"/>
                  </a:lnTo>
                  <a:lnTo>
                    <a:pt x="186" y="370"/>
                  </a:lnTo>
                  <a:lnTo>
                    <a:pt x="186" y="372"/>
                  </a:lnTo>
                  <a:close/>
                  <a:moveTo>
                    <a:pt x="186" y="372"/>
                  </a:moveTo>
                  <a:lnTo>
                    <a:pt x="186" y="372"/>
                  </a:lnTo>
                  <a:lnTo>
                    <a:pt x="186" y="370"/>
                  </a:lnTo>
                  <a:lnTo>
                    <a:pt x="186" y="372"/>
                  </a:lnTo>
                  <a:close/>
                  <a:moveTo>
                    <a:pt x="186" y="372"/>
                  </a:moveTo>
                  <a:cubicBezTo>
                    <a:pt x="135" y="372"/>
                    <a:pt x="88" y="351"/>
                    <a:pt x="54" y="318"/>
                  </a:cubicBezTo>
                  <a:lnTo>
                    <a:pt x="56" y="316"/>
                  </a:lnTo>
                  <a:cubicBezTo>
                    <a:pt x="89" y="349"/>
                    <a:pt x="135" y="370"/>
                    <a:pt x="186" y="370"/>
                  </a:cubicBezTo>
                  <a:lnTo>
                    <a:pt x="186" y="372"/>
                  </a:lnTo>
                  <a:close/>
                  <a:moveTo>
                    <a:pt x="54" y="318"/>
                  </a:moveTo>
                  <a:cubicBezTo>
                    <a:pt x="21" y="284"/>
                    <a:pt x="0" y="237"/>
                    <a:pt x="0" y="186"/>
                  </a:cubicBezTo>
                  <a:lnTo>
                    <a:pt x="2" y="186"/>
                  </a:lnTo>
                  <a:cubicBezTo>
                    <a:pt x="2" y="237"/>
                    <a:pt x="23" y="283"/>
                    <a:pt x="56" y="316"/>
                  </a:cubicBezTo>
                  <a:lnTo>
                    <a:pt x="54" y="318"/>
                  </a:lnTo>
                  <a:close/>
                  <a:moveTo>
                    <a:pt x="0" y="186"/>
                  </a:moveTo>
                  <a:lnTo>
                    <a:pt x="0" y="186"/>
                  </a:lnTo>
                  <a:lnTo>
                    <a:pt x="2" y="186"/>
                  </a:lnTo>
                  <a:lnTo>
                    <a:pt x="0" y="186"/>
                  </a:lnTo>
                  <a:close/>
                </a:path>
              </a:pathLst>
            </a:cu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7" name="Oval 54"/>
            <p:cNvSpPr>
              <a:spLocks noChangeArrowheads="1"/>
            </p:cNvSpPr>
            <p:nvPr/>
          </p:nvSpPr>
          <p:spPr bwMode="auto">
            <a:xfrm>
              <a:off x="2236" y="1683"/>
              <a:ext cx="999" cy="953"/>
            </a:xfrm>
            <a:prstGeom prst="ellipse">
              <a:avLst/>
            </a:pr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3138" name="Freeform 55"/>
            <p:cNvSpPr>
              <a:spLocks noEditPoints="1"/>
            </p:cNvSpPr>
            <p:nvPr/>
          </p:nvSpPr>
          <p:spPr bwMode="auto">
            <a:xfrm>
              <a:off x="1507" y="985"/>
              <a:ext cx="2459" cy="2351"/>
            </a:xfrm>
            <a:custGeom>
              <a:avLst/>
              <a:gdLst>
                <a:gd name="T0" fmla="*/ 70522471 w 404"/>
                <a:gd name="T1" fmla="*/ 1595247 h 404"/>
                <a:gd name="T2" fmla="*/ 82268328 w 404"/>
                <a:gd name="T3" fmla="*/ 4738470 h 404"/>
                <a:gd name="T4" fmla="*/ 94063391 w 404"/>
                <a:gd name="T5" fmla="*/ 6793692 h 404"/>
                <a:gd name="T6" fmla="*/ 105508684 w 404"/>
                <a:gd name="T7" fmla="*/ 14020712 h 404"/>
                <a:gd name="T8" fmla="*/ 112926927 w 404"/>
                <a:gd name="T9" fmla="*/ 22603393 h 404"/>
                <a:gd name="T10" fmla="*/ 120052939 w 404"/>
                <a:gd name="T11" fmla="*/ 31846425 h 404"/>
                <a:gd name="T12" fmla="*/ 123761391 w 404"/>
                <a:gd name="T13" fmla="*/ 39300678 h 404"/>
                <a:gd name="T14" fmla="*/ 122792460 w 404"/>
                <a:gd name="T15" fmla="*/ 49477214 h 404"/>
                <a:gd name="T16" fmla="*/ 120052939 w 404"/>
                <a:gd name="T17" fmla="*/ 60542725 h 404"/>
                <a:gd name="T18" fmla="*/ 113235860 w 404"/>
                <a:gd name="T19" fmla="*/ 68236396 h 404"/>
                <a:gd name="T20" fmla="*/ 107947611 w 404"/>
                <a:gd name="T21" fmla="*/ 76352420 h 404"/>
                <a:gd name="T22" fmla="*/ 95893033 w 404"/>
                <a:gd name="T23" fmla="*/ 82911978 h 404"/>
                <a:gd name="T24" fmla="*/ 82577042 w 404"/>
                <a:gd name="T25" fmla="*/ 86522049 h 404"/>
                <a:gd name="T26" fmla="*/ 69003314 w 404"/>
                <a:gd name="T27" fmla="*/ 89672348 h 404"/>
                <a:gd name="T28" fmla="*/ 58167517 w 404"/>
                <a:gd name="T29" fmla="*/ 90600161 h 404"/>
                <a:gd name="T30" fmla="*/ 44843414 w 404"/>
                <a:gd name="T31" fmla="*/ 87883394 h 404"/>
                <a:gd name="T32" fmla="*/ 30607843 w 404"/>
                <a:gd name="T33" fmla="*/ 83572533 h 404"/>
                <a:gd name="T34" fmla="*/ 21661891 w 404"/>
                <a:gd name="T35" fmla="*/ 77245696 h 404"/>
                <a:gd name="T36" fmla="*/ 12054572 w 404"/>
                <a:gd name="T37" fmla="*/ 71847654 h 404"/>
                <a:gd name="T38" fmla="*/ 5596927 w 404"/>
                <a:gd name="T39" fmla="*/ 61903867 h 404"/>
                <a:gd name="T40" fmla="*/ 3708452 w 404"/>
                <a:gd name="T41" fmla="*/ 51493394 h 404"/>
                <a:gd name="T42" fmla="*/ 2189076 w 404"/>
                <a:gd name="T43" fmla="*/ 41128673 h 404"/>
                <a:gd name="T44" fmla="*/ 3099174 w 404"/>
                <a:gd name="T45" fmla="*/ 33207735 h 404"/>
                <a:gd name="T46" fmla="*/ 9607313 w 404"/>
                <a:gd name="T47" fmla="*/ 24158445 h 404"/>
                <a:gd name="T48" fmla="*/ 18252701 w 404"/>
                <a:gd name="T49" fmla="*/ 14915210 h 404"/>
                <a:gd name="T50" fmla="*/ 28778456 w 404"/>
                <a:gd name="T51" fmla="*/ 9943787 h 404"/>
                <a:gd name="T52" fmla="*/ 38034455 w 404"/>
                <a:gd name="T53" fmla="*/ 4077908 h 404"/>
                <a:gd name="T54" fmla="*/ 52578703 w 404"/>
                <a:gd name="T55" fmla="*/ 1595247 h 404"/>
                <a:gd name="T56" fmla="*/ 56897766 w 404"/>
                <a:gd name="T57" fmla="*/ 5865879 h 404"/>
                <a:gd name="T58" fmla="*/ 68392447 w 404"/>
                <a:gd name="T59" fmla="*/ 4077908 h 404"/>
                <a:gd name="T60" fmla="*/ 81358267 w 404"/>
                <a:gd name="T61" fmla="*/ 6333745 h 404"/>
                <a:gd name="T62" fmla="*/ 93104125 w 404"/>
                <a:gd name="T63" fmla="*/ 10176740 h 404"/>
                <a:gd name="T64" fmla="*/ 103319608 w 404"/>
                <a:gd name="T65" fmla="*/ 16697285 h 404"/>
                <a:gd name="T66" fmla="*/ 97113184 w 404"/>
                <a:gd name="T67" fmla="*/ 19653673 h 404"/>
                <a:gd name="T68" fmla="*/ 106419896 w 404"/>
                <a:gd name="T69" fmla="*/ 28696300 h 404"/>
                <a:gd name="T70" fmla="*/ 118474504 w 404"/>
                <a:gd name="T71" fmla="*/ 37051748 h 404"/>
                <a:gd name="T72" fmla="*/ 119384572 w 404"/>
                <a:gd name="T73" fmla="*/ 44739897 h 404"/>
                <a:gd name="T74" fmla="*/ 118775068 w 404"/>
                <a:gd name="T75" fmla="*/ 52854536 h 404"/>
                <a:gd name="T76" fmla="*/ 116034215 w 404"/>
                <a:gd name="T77" fmla="*/ 60074684 h 404"/>
                <a:gd name="T78" fmla="*/ 109828009 w 404"/>
                <a:gd name="T79" fmla="*/ 61203280 h 404"/>
                <a:gd name="T80" fmla="*/ 109828009 w 404"/>
                <a:gd name="T81" fmla="*/ 61203280 h 404"/>
                <a:gd name="T82" fmla="*/ 100521035 w 404"/>
                <a:gd name="T83" fmla="*/ 69124183 h 404"/>
                <a:gd name="T84" fmla="*/ 91575083 w 404"/>
                <a:gd name="T85" fmla="*/ 74991075 h 404"/>
                <a:gd name="T86" fmla="*/ 83237296 w 404"/>
                <a:gd name="T87" fmla="*/ 79728561 h 404"/>
                <a:gd name="T88" fmla="*/ 73321044 w 404"/>
                <a:gd name="T89" fmla="*/ 83339819 h 404"/>
                <a:gd name="T90" fmla="*/ 62486580 w 404"/>
                <a:gd name="T91" fmla="*/ 85401716 h 404"/>
                <a:gd name="T92" fmla="*/ 58778128 w 404"/>
                <a:gd name="T93" fmla="*/ 81784767 h 404"/>
                <a:gd name="T94" fmla="*/ 45452692 w 404"/>
                <a:gd name="T95" fmla="*/ 83572533 h 404"/>
                <a:gd name="T96" fmla="*/ 45452692 w 404"/>
                <a:gd name="T97" fmla="*/ 83572533 h 404"/>
                <a:gd name="T98" fmla="*/ 33708386 w 404"/>
                <a:gd name="T99" fmla="*/ 81784767 h 404"/>
                <a:gd name="T100" fmla="*/ 23491533 w 404"/>
                <a:gd name="T101" fmla="*/ 76118286 h 404"/>
                <a:gd name="T102" fmla="*/ 14844813 w 404"/>
                <a:gd name="T103" fmla="*/ 68891260 h 404"/>
                <a:gd name="T104" fmla="*/ 8947321 w 404"/>
                <a:gd name="T105" fmla="*/ 59848843 h 404"/>
                <a:gd name="T106" fmla="*/ 16373897 w 404"/>
                <a:gd name="T107" fmla="*/ 59187100 h 404"/>
                <a:gd name="T108" fmla="*/ 13015390 w 404"/>
                <a:gd name="T109" fmla="*/ 48116072 h 404"/>
                <a:gd name="T110" fmla="*/ 6507031 w 404"/>
                <a:gd name="T111" fmla="*/ 36817812 h 404"/>
                <a:gd name="T112" fmla="*/ 9916252 w 404"/>
                <a:gd name="T113" fmla="*/ 29590792 h 404"/>
                <a:gd name="T114" fmla="*/ 15153752 w 404"/>
                <a:gd name="T115" fmla="*/ 22369253 h 404"/>
                <a:gd name="T116" fmla="*/ 21661891 w 404"/>
                <a:gd name="T117" fmla="*/ 16503578 h 404"/>
                <a:gd name="T118" fmla="*/ 27860239 w 404"/>
                <a:gd name="T119" fmla="*/ 17398069 h 404"/>
                <a:gd name="T120" fmla="*/ 27860239 w 404"/>
                <a:gd name="T121" fmla="*/ 17398069 h 404"/>
                <a:gd name="T122" fmla="*/ 40832803 w 404"/>
                <a:gd name="T123" fmla="*/ 12893303 h 404"/>
                <a:gd name="T124" fmla="*/ 52269764 w 404"/>
                <a:gd name="T125" fmla="*/ 10176740 h 40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04"/>
                <a:gd name="T190" fmla="*/ 0 h 404"/>
                <a:gd name="T191" fmla="*/ 404 w 404"/>
                <a:gd name="T192" fmla="*/ 404 h 40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04" h="404">
                  <a:moveTo>
                    <a:pt x="187" y="5"/>
                  </a:moveTo>
                  <a:cubicBezTo>
                    <a:pt x="189" y="5"/>
                    <a:pt x="190" y="10"/>
                    <a:pt x="187" y="10"/>
                  </a:cubicBezTo>
                  <a:cubicBezTo>
                    <a:pt x="182" y="12"/>
                    <a:pt x="180" y="5"/>
                    <a:pt x="184" y="3"/>
                  </a:cubicBezTo>
                  <a:cubicBezTo>
                    <a:pt x="187" y="0"/>
                    <a:pt x="189" y="3"/>
                    <a:pt x="191" y="5"/>
                  </a:cubicBezTo>
                  <a:cubicBezTo>
                    <a:pt x="192" y="7"/>
                    <a:pt x="194" y="10"/>
                    <a:pt x="196" y="10"/>
                  </a:cubicBezTo>
                  <a:cubicBezTo>
                    <a:pt x="197" y="10"/>
                    <a:pt x="201" y="10"/>
                    <a:pt x="202" y="6"/>
                  </a:cubicBezTo>
                  <a:cubicBezTo>
                    <a:pt x="202" y="2"/>
                    <a:pt x="197" y="0"/>
                    <a:pt x="195" y="2"/>
                  </a:cubicBezTo>
                  <a:cubicBezTo>
                    <a:pt x="193" y="5"/>
                    <a:pt x="196" y="8"/>
                    <a:pt x="199" y="7"/>
                  </a:cubicBezTo>
                  <a:moveTo>
                    <a:pt x="207" y="5"/>
                  </a:moveTo>
                  <a:cubicBezTo>
                    <a:pt x="209" y="5"/>
                    <a:pt x="210" y="9"/>
                    <a:pt x="207" y="10"/>
                  </a:cubicBezTo>
                  <a:cubicBezTo>
                    <a:pt x="202" y="11"/>
                    <a:pt x="201" y="4"/>
                    <a:pt x="205" y="2"/>
                  </a:cubicBezTo>
                  <a:cubicBezTo>
                    <a:pt x="208" y="0"/>
                    <a:pt x="210" y="3"/>
                    <a:pt x="211" y="5"/>
                  </a:cubicBezTo>
                  <a:cubicBezTo>
                    <a:pt x="213" y="7"/>
                    <a:pt x="214" y="10"/>
                    <a:pt x="216" y="10"/>
                  </a:cubicBezTo>
                  <a:cubicBezTo>
                    <a:pt x="217" y="11"/>
                    <a:pt x="221" y="11"/>
                    <a:pt x="222" y="7"/>
                  </a:cubicBezTo>
                  <a:cubicBezTo>
                    <a:pt x="223" y="3"/>
                    <a:pt x="218" y="0"/>
                    <a:pt x="216" y="3"/>
                  </a:cubicBezTo>
                  <a:cubicBezTo>
                    <a:pt x="214" y="5"/>
                    <a:pt x="217" y="8"/>
                    <a:pt x="219" y="7"/>
                  </a:cubicBezTo>
                  <a:moveTo>
                    <a:pt x="228" y="7"/>
                  </a:moveTo>
                  <a:cubicBezTo>
                    <a:pt x="230" y="7"/>
                    <a:pt x="230" y="11"/>
                    <a:pt x="227" y="11"/>
                  </a:cubicBezTo>
                  <a:cubicBezTo>
                    <a:pt x="222" y="12"/>
                    <a:pt x="222" y="5"/>
                    <a:pt x="225" y="3"/>
                  </a:cubicBezTo>
                  <a:cubicBezTo>
                    <a:pt x="229" y="2"/>
                    <a:pt x="231" y="5"/>
                    <a:pt x="232" y="7"/>
                  </a:cubicBezTo>
                  <a:cubicBezTo>
                    <a:pt x="233" y="9"/>
                    <a:pt x="234" y="12"/>
                    <a:pt x="236" y="13"/>
                  </a:cubicBezTo>
                  <a:cubicBezTo>
                    <a:pt x="237" y="13"/>
                    <a:pt x="241" y="14"/>
                    <a:pt x="242" y="10"/>
                  </a:cubicBezTo>
                  <a:cubicBezTo>
                    <a:pt x="244" y="6"/>
                    <a:pt x="239" y="3"/>
                    <a:pt x="237" y="5"/>
                  </a:cubicBezTo>
                  <a:cubicBezTo>
                    <a:pt x="234" y="7"/>
                    <a:pt x="237" y="11"/>
                    <a:pt x="239" y="10"/>
                  </a:cubicBezTo>
                  <a:moveTo>
                    <a:pt x="248" y="10"/>
                  </a:moveTo>
                  <a:cubicBezTo>
                    <a:pt x="250" y="11"/>
                    <a:pt x="250" y="15"/>
                    <a:pt x="246" y="15"/>
                  </a:cubicBezTo>
                  <a:cubicBezTo>
                    <a:pt x="242" y="15"/>
                    <a:pt x="242" y="8"/>
                    <a:pt x="246" y="7"/>
                  </a:cubicBezTo>
                  <a:cubicBezTo>
                    <a:pt x="250" y="6"/>
                    <a:pt x="251" y="9"/>
                    <a:pt x="252" y="11"/>
                  </a:cubicBezTo>
                  <a:cubicBezTo>
                    <a:pt x="253" y="13"/>
                    <a:pt x="254" y="17"/>
                    <a:pt x="255" y="17"/>
                  </a:cubicBezTo>
                  <a:cubicBezTo>
                    <a:pt x="257" y="18"/>
                    <a:pt x="260" y="19"/>
                    <a:pt x="262" y="16"/>
                  </a:cubicBezTo>
                  <a:cubicBezTo>
                    <a:pt x="264" y="12"/>
                    <a:pt x="260" y="8"/>
                    <a:pt x="257" y="10"/>
                  </a:cubicBezTo>
                  <a:cubicBezTo>
                    <a:pt x="254" y="12"/>
                    <a:pt x="256" y="16"/>
                    <a:pt x="259" y="15"/>
                  </a:cubicBezTo>
                  <a:moveTo>
                    <a:pt x="268" y="16"/>
                  </a:moveTo>
                  <a:cubicBezTo>
                    <a:pt x="270" y="17"/>
                    <a:pt x="269" y="21"/>
                    <a:pt x="266" y="21"/>
                  </a:cubicBezTo>
                  <a:cubicBezTo>
                    <a:pt x="261" y="20"/>
                    <a:pt x="262" y="13"/>
                    <a:pt x="266" y="12"/>
                  </a:cubicBezTo>
                  <a:cubicBezTo>
                    <a:pt x="270" y="12"/>
                    <a:pt x="271" y="15"/>
                    <a:pt x="272" y="17"/>
                  </a:cubicBezTo>
                  <a:cubicBezTo>
                    <a:pt x="273" y="20"/>
                    <a:pt x="273" y="23"/>
                    <a:pt x="274" y="24"/>
                  </a:cubicBezTo>
                  <a:cubicBezTo>
                    <a:pt x="276" y="25"/>
                    <a:pt x="279" y="26"/>
                    <a:pt x="281" y="23"/>
                  </a:cubicBezTo>
                  <a:cubicBezTo>
                    <a:pt x="284" y="19"/>
                    <a:pt x="280" y="15"/>
                    <a:pt x="277" y="17"/>
                  </a:cubicBezTo>
                  <a:cubicBezTo>
                    <a:pt x="274" y="18"/>
                    <a:pt x="276" y="22"/>
                    <a:pt x="278" y="22"/>
                  </a:cubicBezTo>
                  <a:moveTo>
                    <a:pt x="287" y="24"/>
                  </a:moveTo>
                  <a:cubicBezTo>
                    <a:pt x="289" y="25"/>
                    <a:pt x="288" y="29"/>
                    <a:pt x="284" y="28"/>
                  </a:cubicBezTo>
                  <a:cubicBezTo>
                    <a:pt x="280" y="27"/>
                    <a:pt x="282" y="21"/>
                    <a:pt x="286" y="20"/>
                  </a:cubicBezTo>
                  <a:cubicBezTo>
                    <a:pt x="290" y="20"/>
                    <a:pt x="291" y="23"/>
                    <a:pt x="291" y="26"/>
                  </a:cubicBezTo>
                  <a:cubicBezTo>
                    <a:pt x="291" y="28"/>
                    <a:pt x="291" y="31"/>
                    <a:pt x="293" y="32"/>
                  </a:cubicBezTo>
                  <a:cubicBezTo>
                    <a:pt x="294" y="33"/>
                    <a:pt x="297" y="35"/>
                    <a:pt x="300" y="32"/>
                  </a:cubicBezTo>
                  <a:cubicBezTo>
                    <a:pt x="303" y="29"/>
                    <a:pt x="299" y="24"/>
                    <a:pt x="296" y="26"/>
                  </a:cubicBezTo>
                  <a:cubicBezTo>
                    <a:pt x="293" y="27"/>
                    <a:pt x="294" y="31"/>
                    <a:pt x="297" y="31"/>
                  </a:cubicBezTo>
                  <a:moveTo>
                    <a:pt x="305" y="34"/>
                  </a:moveTo>
                  <a:cubicBezTo>
                    <a:pt x="307" y="35"/>
                    <a:pt x="305" y="39"/>
                    <a:pt x="302" y="38"/>
                  </a:cubicBezTo>
                  <a:cubicBezTo>
                    <a:pt x="298" y="36"/>
                    <a:pt x="300" y="30"/>
                    <a:pt x="304" y="30"/>
                  </a:cubicBezTo>
                  <a:cubicBezTo>
                    <a:pt x="308" y="30"/>
                    <a:pt x="309" y="34"/>
                    <a:pt x="309" y="36"/>
                  </a:cubicBezTo>
                  <a:cubicBezTo>
                    <a:pt x="309" y="38"/>
                    <a:pt x="309" y="42"/>
                    <a:pt x="310" y="43"/>
                  </a:cubicBezTo>
                  <a:cubicBezTo>
                    <a:pt x="311" y="44"/>
                    <a:pt x="314" y="46"/>
                    <a:pt x="317" y="43"/>
                  </a:cubicBezTo>
                  <a:cubicBezTo>
                    <a:pt x="320" y="40"/>
                    <a:pt x="317" y="35"/>
                    <a:pt x="314" y="36"/>
                  </a:cubicBezTo>
                  <a:cubicBezTo>
                    <a:pt x="311" y="37"/>
                    <a:pt x="311" y="42"/>
                    <a:pt x="314" y="42"/>
                  </a:cubicBezTo>
                  <a:moveTo>
                    <a:pt x="322" y="46"/>
                  </a:moveTo>
                  <a:cubicBezTo>
                    <a:pt x="324" y="47"/>
                    <a:pt x="322" y="51"/>
                    <a:pt x="319" y="49"/>
                  </a:cubicBezTo>
                  <a:cubicBezTo>
                    <a:pt x="314" y="47"/>
                    <a:pt x="318" y="41"/>
                    <a:pt x="322" y="42"/>
                  </a:cubicBezTo>
                  <a:cubicBezTo>
                    <a:pt x="326" y="42"/>
                    <a:pt x="326" y="46"/>
                    <a:pt x="326" y="48"/>
                  </a:cubicBezTo>
                  <a:cubicBezTo>
                    <a:pt x="325" y="50"/>
                    <a:pt x="325" y="54"/>
                    <a:pt x="326" y="55"/>
                  </a:cubicBezTo>
                  <a:cubicBezTo>
                    <a:pt x="327" y="56"/>
                    <a:pt x="329" y="59"/>
                    <a:pt x="333" y="56"/>
                  </a:cubicBezTo>
                  <a:cubicBezTo>
                    <a:pt x="336" y="53"/>
                    <a:pt x="334" y="48"/>
                    <a:pt x="330" y="49"/>
                  </a:cubicBezTo>
                  <a:cubicBezTo>
                    <a:pt x="327" y="50"/>
                    <a:pt x="328" y="54"/>
                    <a:pt x="330" y="55"/>
                  </a:cubicBezTo>
                  <a:moveTo>
                    <a:pt x="338" y="59"/>
                  </a:moveTo>
                  <a:cubicBezTo>
                    <a:pt x="339" y="60"/>
                    <a:pt x="337" y="64"/>
                    <a:pt x="334" y="62"/>
                  </a:cubicBezTo>
                  <a:cubicBezTo>
                    <a:pt x="330" y="60"/>
                    <a:pt x="334" y="54"/>
                    <a:pt x="338" y="55"/>
                  </a:cubicBezTo>
                  <a:cubicBezTo>
                    <a:pt x="342" y="56"/>
                    <a:pt x="341" y="60"/>
                    <a:pt x="341" y="62"/>
                  </a:cubicBezTo>
                  <a:cubicBezTo>
                    <a:pt x="341" y="64"/>
                    <a:pt x="340" y="67"/>
                    <a:pt x="341" y="69"/>
                  </a:cubicBezTo>
                  <a:cubicBezTo>
                    <a:pt x="342" y="70"/>
                    <a:pt x="344" y="73"/>
                    <a:pt x="347" y="71"/>
                  </a:cubicBezTo>
                  <a:cubicBezTo>
                    <a:pt x="351" y="68"/>
                    <a:pt x="349" y="63"/>
                    <a:pt x="346" y="63"/>
                  </a:cubicBezTo>
                  <a:cubicBezTo>
                    <a:pt x="342" y="64"/>
                    <a:pt x="342" y="68"/>
                    <a:pt x="345" y="69"/>
                  </a:cubicBezTo>
                  <a:moveTo>
                    <a:pt x="352" y="74"/>
                  </a:moveTo>
                  <a:cubicBezTo>
                    <a:pt x="353" y="76"/>
                    <a:pt x="350" y="79"/>
                    <a:pt x="348" y="77"/>
                  </a:cubicBezTo>
                  <a:cubicBezTo>
                    <a:pt x="344" y="74"/>
                    <a:pt x="349" y="69"/>
                    <a:pt x="352" y="70"/>
                  </a:cubicBezTo>
                  <a:cubicBezTo>
                    <a:pt x="356" y="71"/>
                    <a:pt x="355" y="75"/>
                    <a:pt x="355" y="77"/>
                  </a:cubicBezTo>
                  <a:cubicBezTo>
                    <a:pt x="354" y="79"/>
                    <a:pt x="353" y="83"/>
                    <a:pt x="354" y="84"/>
                  </a:cubicBezTo>
                  <a:cubicBezTo>
                    <a:pt x="355" y="85"/>
                    <a:pt x="356" y="88"/>
                    <a:pt x="360" y="87"/>
                  </a:cubicBezTo>
                  <a:cubicBezTo>
                    <a:pt x="364" y="85"/>
                    <a:pt x="363" y="79"/>
                    <a:pt x="359" y="79"/>
                  </a:cubicBezTo>
                  <a:cubicBezTo>
                    <a:pt x="356" y="79"/>
                    <a:pt x="356" y="83"/>
                    <a:pt x="358" y="84"/>
                  </a:cubicBezTo>
                  <a:moveTo>
                    <a:pt x="365" y="91"/>
                  </a:moveTo>
                  <a:cubicBezTo>
                    <a:pt x="366" y="92"/>
                    <a:pt x="363" y="95"/>
                    <a:pt x="360" y="93"/>
                  </a:cubicBezTo>
                  <a:cubicBezTo>
                    <a:pt x="357" y="89"/>
                    <a:pt x="362" y="85"/>
                    <a:pt x="365" y="86"/>
                  </a:cubicBezTo>
                  <a:cubicBezTo>
                    <a:pt x="369" y="88"/>
                    <a:pt x="368" y="92"/>
                    <a:pt x="367" y="94"/>
                  </a:cubicBezTo>
                  <a:cubicBezTo>
                    <a:pt x="366" y="96"/>
                    <a:pt x="365" y="99"/>
                    <a:pt x="365" y="100"/>
                  </a:cubicBezTo>
                  <a:cubicBezTo>
                    <a:pt x="366" y="102"/>
                    <a:pt x="367" y="105"/>
                    <a:pt x="372" y="104"/>
                  </a:cubicBezTo>
                  <a:cubicBezTo>
                    <a:pt x="376" y="102"/>
                    <a:pt x="375" y="96"/>
                    <a:pt x="371" y="96"/>
                  </a:cubicBezTo>
                  <a:cubicBezTo>
                    <a:pt x="368" y="96"/>
                    <a:pt x="367" y="100"/>
                    <a:pt x="370" y="101"/>
                  </a:cubicBezTo>
                  <a:moveTo>
                    <a:pt x="375" y="108"/>
                  </a:moveTo>
                  <a:cubicBezTo>
                    <a:pt x="376" y="110"/>
                    <a:pt x="373" y="113"/>
                    <a:pt x="371" y="110"/>
                  </a:cubicBezTo>
                  <a:cubicBezTo>
                    <a:pt x="368" y="106"/>
                    <a:pt x="373" y="102"/>
                    <a:pt x="377" y="104"/>
                  </a:cubicBezTo>
                  <a:cubicBezTo>
                    <a:pt x="380" y="106"/>
                    <a:pt x="379" y="110"/>
                    <a:pt x="377" y="112"/>
                  </a:cubicBezTo>
                  <a:cubicBezTo>
                    <a:pt x="376" y="114"/>
                    <a:pt x="374" y="117"/>
                    <a:pt x="375" y="118"/>
                  </a:cubicBezTo>
                  <a:cubicBezTo>
                    <a:pt x="375" y="120"/>
                    <a:pt x="377" y="123"/>
                    <a:pt x="381" y="122"/>
                  </a:cubicBezTo>
                  <a:cubicBezTo>
                    <a:pt x="385" y="121"/>
                    <a:pt x="385" y="115"/>
                    <a:pt x="382" y="114"/>
                  </a:cubicBezTo>
                  <a:cubicBezTo>
                    <a:pt x="378" y="114"/>
                    <a:pt x="377" y="118"/>
                    <a:pt x="379" y="120"/>
                  </a:cubicBezTo>
                  <a:moveTo>
                    <a:pt x="384" y="127"/>
                  </a:moveTo>
                  <a:cubicBezTo>
                    <a:pt x="385" y="129"/>
                    <a:pt x="381" y="131"/>
                    <a:pt x="379" y="128"/>
                  </a:cubicBezTo>
                  <a:cubicBezTo>
                    <a:pt x="377" y="124"/>
                    <a:pt x="383" y="121"/>
                    <a:pt x="386" y="123"/>
                  </a:cubicBezTo>
                  <a:cubicBezTo>
                    <a:pt x="389" y="125"/>
                    <a:pt x="387" y="129"/>
                    <a:pt x="386" y="130"/>
                  </a:cubicBezTo>
                  <a:cubicBezTo>
                    <a:pt x="385" y="132"/>
                    <a:pt x="382" y="135"/>
                    <a:pt x="383" y="137"/>
                  </a:cubicBezTo>
                  <a:cubicBezTo>
                    <a:pt x="383" y="138"/>
                    <a:pt x="384" y="142"/>
                    <a:pt x="388" y="141"/>
                  </a:cubicBezTo>
                  <a:cubicBezTo>
                    <a:pt x="393" y="141"/>
                    <a:pt x="393" y="135"/>
                    <a:pt x="390" y="134"/>
                  </a:cubicBezTo>
                  <a:cubicBezTo>
                    <a:pt x="387" y="133"/>
                    <a:pt x="385" y="137"/>
                    <a:pt x="387" y="138"/>
                  </a:cubicBezTo>
                  <a:moveTo>
                    <a:pt x="391" y="146"/>
                  </a:moveTo>
                  <a:cubicBezTo>
                    <a:pt x="392" y="148"/>
                    <a:pt x="388" y="150"/>
                    <a:pt x="386" y="147"/>
                  </a:cubicBezTo>
                  <a:cubicBezTo>
                    <a:pt x="384" y="143"/>
                    <a:pt x="390" y="140"/>
                    <a:pt x="393" y="143"/>
                  </a:cubicBezTo>
                  <a:cubicBezTo>
                    <a:pt x="396" y="145"/>
                    <a:pt x="394" y="148"/>
                    <a:pt x="392" y="150"/>
                  </a:cubicBezTo>
                  <a:cubicBezTo>
                    <a:pt x="391" y="152"/>
                    <a:pt x="388" y="154"/>
                    <a:pt x="389" y="156"/>
                  </a:cubicBezTo>
                  <a:cubicBezTo>
                    <a:pt x="389" y="158"/>
                    <a:pt x="389" y="161"/>
                    <a:pt x="394" y="161"/>
                  </a:cubicBezTo>
                  <a:cubicBezTo>
                    <a:pt x="398" y="161"/>
                    <a:pt x="399" y="155"/>
                    <a:pt x="396" y="154"/>
                  </a:cubicBezTo>
                  <a:cubicBezTo>
                    <a:pt x="393" y="152"/>
                    <a:pt x="391" y="156"/>
                    <a:pt x="392" y="158"/>
                  </a:cubicBezTo>
                  <a:moveTo>
                    <a:pt x="396" y="166"/>
                  </a:moveTo>
                  <a:cubicBezTo>
                    <a:pt x="396" y="168"/>
                    <a:pt x="392" y="170"/>
                    <a:pt x="391" y="167"/>
                  </a:cubicBezTo>
                  <a:cubicBezTo>
                    <a:pt x="389" y="162"/>
                    <a:pt x="396" y="160"/>
                    <a:pt x="398" y="163"/>
                  </a:cubicBezTo>
                  <a:cubicBezTo>
                    <a:pt x="401" y="166"/>
                    <a:pt x="398" y="169"/>
                    <a:pt x="397" y="170"/>
                  </a:cubicBezTo>
                  <a:cubicBezTo>
                    <a:pt x="395" y="172"/>
                    <a:pt x="392" y="174"/>
                    <a:pt x="392" y="176"/>
                  </a:cubicBezTo>
                  <a:cubicBezTo>
                    <a:pt x="392" y="177"/>
                    <a:pt x="393" y="181"/>
                    <a:pt x="397" y="181"/>
                  </a:cubicBezTo>
                  <a:cubicBezTo>
                    <a:pt x="401" y="182"/>
                    <a:pt x="403" y="176"/>
                    <a:pt x="400" y="174"/>
                  </a:cubicBezTo>
                  <a:cubicBezTo>
                    <a:pt x="397" y="172"/>
                    <a:pt x="394" y="176"/>
                    <a:pt x="396" y="178"/>
                  </a:cubicBezTo>
                  <a:moveTo>
                    <a:pt x="399" y="187"/>
                  </a:moveTo>
                  <a:cubicBezTo>
                    <a:pt x="399" y="189"/>
                    <a:pt x="394" y="190"/>
                    <a:pt x="394" y="187"/>
                  </a:cubicBezTo>
                  <a:cubicBezTo>
                    <a:pt x="392" y="182"/>
                    <a:pt x="399" y="180"/>
                    <a:pt x="401" y="184"/>
                  </a:cubicBezTo>
                  <a:cubicBezTo>
                    <a:pt x="404" y="187"/>
                    <a:pt x="401" y="189"/>
                    <a:pt x="399" y="191"/>
                  </a:cubicBezTo>
                  <a:cubicBezTo>
                    <a:pt x="397" y="192"/>
                    <a:pt x="394" y="194"/>
                    <a:pt x="394" y="196"/>
                  </a:cubicBezTo>
                  <a:cubicBezTo>
                    <a:pt x="394" y="197"/>
                    <a:pt x="394" y="201"/>
                    <a:pt x="398" y="202"/>
                  </a:cubicBezTo>
                  <a:cubicBezTo>
                    <a:pt x="402" y="202"/>
                    <a:pt x="404" y="197"/>
                    <a:pt x="402" y="195"/>
                  </a:cubicBezTo>
                  <a:cubicBezTo>
                    <a:pt x="399" y="193"/>
                    <a:pt x="396" y="196"/>
                    <a:pt x="397" y="199"/>
                  </a:cubicBezTo>
                  <a:moveTo>
                    <a:pt x="399" y="207"/>
                  </a:moveTo>
                  <a:cubicBezTo>
                    <a:pt x="399" y="209"/>
                    <a:pt x="395" y="210"/>
                    <a:pt x="394" y="207"/>
                  </a:cubicBezTo>
                  <a:cubicBezTo>
                    <a:pt x="393" y="202"/>
                    <a:pt x="400" y="201"/>
                    <a:pt x="402" y="205"/>
                  </a:cubicBezTo>
                  <a:cubicBezTo>
                    <a:pt x="404" y="208"/>
                    <a:pt x="401" y="210"/>
                    <a:pt x="399" y="211"/>
                  </a:cubicBezTo>
                  <a:cubicBezTo>
                    <a:pt x="397" y="213"/>
                    <a:pt x="394" y="214"/>
                    <a:pt x="394" y="216"/>
                  </a:cubicBezTo>
                  <a:cubicBezTo>
                    <a:pt x="393" y="217"/>
                    <a:pt x="393" y="221"/>
                    <a:pt x="397" y="222"/>
                  </a:cubicBezTo>
                  <a:cubicBezTo>
                    <a:pt x="401" y="223"/>
                    <a:pt x="404" y="218"/>
                    <a:pt x="401" y="216"/>
                  </a:cubicBezTo>
                  <a:cubicBezTo>
                    <a:pt x="399" y="214"/>
                    <a:pt x="396" y="217"/>
                    <a:pt x="397" y="219"/>
                  </a:cubicBezTo>
                  <a:moveTo>
                    <a:pt x="397" y="228"/>
                  </a:moveTo>
                  <a:cubicBezTo>
                    <a:pt x="397" y="230"/>
                    <a:pt x="393" y="230"/>
                    <a:pt x="393" y="227"/>
                  </a:cubicBezTo>
                  <a:cubicBezTo>
                    <a:pt x="392" y="222"/>
                    <a:pt x="399" y="222"/>
                    <a:pt x="401" y="225"/>
                  </a:cubicBezTo>
                  <a:cubicBezTo>
                    <a:pt x="402" y="229"/>
                    <a:pt x="399" y="231"/>
                    <a:pt x="397" y="232"/>
                  </a:cubicBezTo>
                  <a:cubicBezTo>
                    <a:pt x="395" y="233"/>
                    <a:pt x="392" y="234"/>
                    <a:pt x="391" y="236"/>
                  </a:cubicBezTo>
                  <a:cubicBezTo>
                    <a:pt x="391" y="237"/>
                    <a:pt x="390" y="241"/>
                    <a:pt x="394" y="242"/>
                  </a:cubicBezTo>
                  <a:cubicBezTo>
                    <a:pt x="398" y="244"/>
                    <a:pt x="401" y="239"/>
                    <a:pt x="399" y="237"/>
                  </a:cubicBezTo>
                  <a:cubicBezTo>
                    <a:pt x="397" y="234"/>
                    <a:pt x="393" y="237"/>
                    <a:pt x="394" y="239"/>
                  </a:cubicBezTo>
                  <a:moveTo>
                    <a:pt x="394" y="248"/>
                  </a:moveTo>
                  <a:cubicBezTo>
                    <a:pt x="393" y="250"/>
                    <a:pt x="389" y="250"/>
                    <a:pt x="389" y="246"/>
                  </a:cubicBezTo>
                  <a:cubicBezTo>
                    <a:pt x="389" y="242"/>
                    <a:pt x="396" y="242"/>
                    <a:pt x="397" y="246"/>
                  </a:cubicBezTo>
                  <a:cubicBezTo>
                    <a:pt x="398" y="250"/>
                    <a:pt x="395" y="251"/>
                    <a:pt x="393" y="252"/>
                  </a:cubicBezTo>
                  <a:cubicBezTo>
                    <a:pt x="391" y="253"/>
                    <a:pt x="387" y="254"/>
                    <a:pt x="387" y="255"/>
                  </a:cubicBezTo>
                  <a:cubicBezTo>
                    <a:pt x="386" y="257"/>
                    <a:pt x="385" y="260"/>
                    <a:pt x="388" y="262"/>
                  </a:cubicBezTo>
                  <a:cubicBezTo>
                    <a:pt x="392" y="264"/>
                    <a:pt x="396" y="260"/>
                    <a:pt x="394" y="257"/>
                  </a:cubicBezTo>
                  <a:cubicBezTo>
                    <a:pt x="392" y="254"/>
                    <a:pt x="388" y="256"/>
                    <a:pt x="389" y="259"/>
                  </a:cubicBezTo>
                  <a:moveTo>
                    <a:pt x="388" y="268"/>
                  </a:moveTo>
                  <a:cubicBezTo>
                    <a:pt x="387" y="270"/>
                    <a:pt x="383" y="269"/>
                    <a:pt x="383" y="266"/>
                  </a:cubicBezTo>
                  <a:cubicBezTo>
                    <a:pt x="384" y="261"/>
                    <a:pt x="391" y="262"/>
                    <a:pt x="392" y="266"/>
                  </a:cubicBezTo>
                  <a:cubicBezTo>
                    <a:pt x="392" y="270"/>
                    <a:pt x="389" y="271"/>
                    <a:pt x="387" y="272"/>
                  </a:cubicBezTo>
                  <a:cubicBezTo>
                    <a:pt x="384" y="273"/>
                    <a:pt x="381" y="273"/>
                    <a:pt x="380" y="274"/>
                  </a:cubicBezTo>
                  <a:cubicBezTo>
                    <a:pt x="379" y="276"/>
                    <a:pt x="378" y="279"/>
                    <a:pt x="381" y="281"/>
                  </a:cubicBezTo>
                  <a:cubicBezTo>
                    <a:pt x="385" y="284"/>
                    <a:pt x="389" y="280"/>
                    <a:pt x="387" y="277"/>
                  </a:cubicBezTo>
                  <a:cubicBezTo>
                    <a:pt x="386" y="274"/>
                    <a:pt x="382" y="276"/>
                    <a:pt x="382" y="278"/>
                  </a:cubicBezTo>
                  <a:moveTo>
                    <a:pt x="380" y="287"/>
                  </a:moveTo>
                  <a:cubicBezTo>
                    <a:pt x="379" y="289"/>
                    <a:pt x="375" y="288"/>
                    <a:pt x="376" y="284"/>
                  </a:cubicBezTo>
                  <a:cubicBezTo>
                    <a:pt x="377" y="280"/>
                    <a:pt x="383" y="282"/>
                    <a:pt x="384" y="286"/>
                  </a:cubicBezTo>
                  <a:cubicBezTo>
                    <a:pt x="384" y="290"/>
                    <a:pt x="381" y="291"/>
                    <a:pt x="378" y="291"/>
                  </a:cubicBezTo>
                  <a:cubicBezTo>
                    <a:pt x="376" y="291"/>
                    <a:pt x="373" y="291"/>
                    <a:pt x="372" y="293"/>
                  </a:cubicBezTo>
                  <a:cubicBezTo>
                    <a:pt x="371" y="294"/>
                    <a:pt x="369" y="297"/>
                    <a:pt x="372" y="300"/>
                  </a:cubicBezTo>
                  <a:cubicBezTo>
                    <a:pt x="375" y="303"/>
                    <a:pt x="380" y="299"/>
                    <a:pt x="378" y="296"/>
                  </a:cubicBezTo>
                  <a:cubicBezTo>
                    <a:pt x="377" y="293"/>
                    <a:pt x="373" y="294"/>
                    <a:pt x="373" y="297"/>
                  </a:cubicBezTo>
                  <a:moveTo>
                    <a:pt x="370" y="305"/>
                  </a:moveTo>
                  <a:cubicBezTo>
                    <a:pt x="369" y="307"/>
                    <a:pt x="365" y="305"/>
                    <a:pt x="366" y="302"/>
                  </a:cubicBezTo>
                  <a:cubicBezTo>
                    <a:pt x="368" y="298"/>
                    <a:pt x="374" y="300"/>
                    <a:pt x="374" y="304"/>
                  </a:cubicBezTo>
                  <a:cubicBezTo>
                    <a:pt x="374" y="308"/>
                    <a:pt x="370" y="309"/>
                    <a:pt x="368" y="309"/>
                  </a:cubicBezTo>
                  <a:cubicBezTo>
                    <a:pt x="366" y="309"/>
                    <a:pt x="362" y="309"/>
                    <a:pt x="361" y="310"/>
                  </a:cubicBezTo>
                  <a:cubicBezTo>
                    <a:pt x="360" y="311"/>
                    <a:pt x="358" y="314"/>
                    <a:pt x="361" y="317"/>
                  </a:cubicBezTo>
                  <a:cubicBezTo>
                    <a:pt x="364" y="320"/>
                    <a:pt x="369" y="317"/>
                    <a:pt x="368" y="314"/>
                  </a:cubicBezTo>
                  <a:cubicBezTo>
                    <a:pt x="367" y="311"/>
                    <a:pt x="362" y="311"/>
                    <a:pt x="362" y="314"/>
                  </a:cubicBezTo>
                  <a:moveTo>
                    <a:pt x="358" y="322"/>
                  </a:moveTo>
                  <a:cubicBezTo>
                    <a:pt x="357" y="324"/>
                    <a:pt x="353" y="322"/>
                    <a:pt x="355" y="319"/>
                  </a:cubicBezTo>
                  <a:cubicBezTo>
                    <a:pt x="357" y="314"/>
                    <a:pt x="363" y="318"/>
                    <a:pt x="362" y="322"/>
                  </a:cubicBezTo>
                  <a:cubicBezTo>
                    <a:pt x="362" y="326"/>
                    <a:pt x="358" y="326"/>
                    <a:pt x="356" y="326"/>
                  </a:cubicBezTo>
                  <a:cubicBezTo>
                    <a:pt x="354" y="325"/>
                    <a:pt x="350" y="325"/>
                    <a:pt x="349" y="326"/>
                  </a:cubicBezTo>
                  <a:cubicBezTo>
                    <a:pt x="348" y="327"/>
                    <a:pt x="345" y="329"/>
                    <a:pt x="348" y="333"/>
                  </a:cubicBezTo>
                  <a:cubicBezTo>
                    <a:pt x="351" y="336"/>
                    <a:pt x="356" y="334"/>
                    <a:pt x="355" y="330"/>
                  </a:cubicBezTo>
                  <a:cubicBezTo>
                    <a:pt x="354" y="327"/>
                    <a:pt x="350" y="328"/>
                    <a:pt x="349" y="330"/>
                  </a:cubicBezTo>
                  <a:moveTo>
                    <a:pt x="345" y="338"/>
                  </a:moveTo>
                  <a:cubicBezTo>
                    <a:pt x="344" y="339"/>
                    <a:pt x="340" y="337"/>
                    <a:pt x="342" y="334"/>
                  </a:cubicBezTo>
                  <a:cubicBezTo>
                    <a:pt x="344" y="330"/>
                    <a:pt x="350" y="334"/>
                    <a:pt x="349" y="338"/>
                  </a:cubicBezTo>
                  <a:cubicBezTo>
                    <a:pt x="348" y="342"/>
                    <a:pt x="344" y="341"/>
                    <a:pt x="342" y="341"/>
                  </a:cubicBezTo>
                  <a:cubicBezTo>
                    <a:pt x="340" y="341"/>
                    <a:pt x="337" y="340"/>
                    <a:pt x="335" y="341"/>
                  </a:cubicBezTo>
                  <a:cubicBezTo>
                    <a:pt x="334" y="342"/>
                    <a:pt x="331" y="344"/>
                    <a:pt x="333" y="347"/>
                  </a:cubicBezTo>
                  <a:cubicBezTo>
                    <a:pt x="336" y="351"/>
                    <a:pt x="341" y="349"/>
                    <a:pt x="341" y="346"/>
                  </a:cubicBezTo>
                  <a:cubicBezTo>
                    <a:pt x="340" y="342"/>
                    <a:pt x="336" y="342"/>
                    <a:pt x="335" y="345"/>
                  </a:cubicBezTo>
                  <a:moveTo>
                    <a:pt x="330" y="352"/>
                  </a:moveTo>
                  <a:cubicBezTo>
                    <a:pt x="328" y="353"/>
                    <a:pt x="325" y="350"/>
                    <a:pt x="327" y="348"/>
                  </a:cubicBezTo>
                  <a:cubicBezTo>
                    <a:pt x="330" y="344"/>
                    <a:pt x="335" y="349"/>
                    <a:pt x="334" y="352"/>
                  </a:cubicBezTo>
                  <a:cubicBezTo>
                    <a:pt x="333" y="356"/>
                    <a:pt x="329" y="355"/>
                    <a:pt x="327" y="355"/>
                  </a:cubicBezTo>
                  <a:cubicBezTo>
                    <a:pt x="325" y="354"/>
                    <a:pt x="321" y="353"/>
                    <a:pt x="320" y="354"/>
                  </a:cubicBezTo>
                  <a:cubicBezTo>
                    <a:pt x="319" y="355"/>
                    <a:pt x="316" y="356"/>
                    <a:pt x="317" y="360"/>
                  </a:cubicBezTo>
                  <a:cubicBezTo>
                    <a:pt x="319" y="364"/>
                    <a:pt x="325" y="363"/>
                    <a:pt x="325" y="359"/>
                  </a:cubicBezTo>
                  <a:cubicBezTo>
                    <a:pt x="325" y="356"/>
                    <a:pt x="321" y="356"/>
                    <a:pt x="320" y="358"/>
                  </a:cubicBezTo>
                  <a:moveTo>
                    <a:pt x="313" y="365"/>
                  </a:moveTo>
                  <a:cubicBezTo>
                    <a:pt x="312" y="366"/>
                    <a:pt x="309" y="363"/>
                    <a:pt x="311" y="360"/>
                  </a:cubicBezTo>
                  <a:cubicBezTo>
                    <a:pt x="315" y="357"/>
                    <a:pt x="319" y="362"/>
                    <a:pt x="318" y="365"/>
                  </a:cubicBezTo>
                  <a:cubicBezTo>
                    <a:pt x="316" y="369"/>
                    <a:pt x="312" y="368"/>
                    <a:pt x="310" y="367"/>
                  </a:cubicBezTo>
                  <a:cubicBezTo>
                    <a:pt x="308" y="366"/>
                    <a:pt x="305" y="365"/>
                    <a:pt x="304" y="365"/>
                  </a:cubicBezTo>
                  <a:cubicBezTo>
                    <a:pt x="302" y="366"/>
                    <a:pt x="299" y="367"/>
                    <a:pt x="300" y="372"/>
                  </a:cubicBezTo>
                  <a:cubicBezTo>
                    <a:pt x="302" y="376"/>
                    <a:pt x="308" y="375"/>
                    <a:pt x="308" y="371"/>
                  </a:cubicBezTo>
                  <a:cubicBezTo>
                    <a:pt x="308" y="368"/>
                    <a:pt x="304" y="367"/>
                    <a:pt x="303" y="370"/>
                  </a:cubicBezTo>
                  <a:moveTo>
                    <a:pt x="296" y="375"/>
                  </a:moveTo>
                  <a:cubicBezTo>
                    <a:pt x="294" y="376"/>
                    <a:pt x="291" y="373"/>
                    <a:pt x="294" y="371"/>
                  </a:cubicBezTo>
                  <a:cubicBezTo>
                    <a:pt x="298" y="368"/>
                    <a:pt x="302" y="373"/>
                    <a:pt x="300" y="377"/>
                  </a:cubicBezTo>
                  <a:cubicBezTo>
                    <a:pt x="298" y="380"/>
                    <a:pt x="294" y="379"/>
                    <a:pt x="292" y="377"/>
                  </a:cubicBezTo>
                  <a:cubicBezTo>
                    <a:pt x="290" y="376"/>
                    <a:pt x="287" y="374"/>
                    <a:pt x="286" y="375"/>
                  </a:cubicBezTo>
                  <a:cubicBezTo>
                    <a:pt x="284" y="375"/>
                    <a:pt x="281" y="377"/>
                    <a:pt x="282" y="381"/>
                  </a:cubicBezTo>
                  <a:cubicBezTo>
                    <a:pt x="283" y="385"/>
                    <a:pt x="289" y="385"/>
                    <a:pt x="290" y="382"/>
                  </a:cubicBezTo>
                  <a:cubicBezTo>
                    <a:pt x="290" y="378"/>
                    <a:pt x="286" y="377"/>
                    <a:pt x="284" y="379"/>
                  </a:cubicBezTo>
                  <a:moveTo>
                    <a:pt x="277" y="384"/>
                  </a:moveTo>
                  <a:cubicBezTo>
                    <a:pt x="275" y="385"/>
                    <a:pt x="273" y="381"/>
                    <a:pt x="276" y="379"/>
                  </a:cubicBezTo>
                  <a:cubicBezTo>
                    <a:pt x="280" y="377"/>
                    <a:pt x="283" y="383"/>
                    <a:pt x="281" y="386"/>
                  </a:cubicBezTo>
                  <a:cubicBezTo>
                    <a:pt x="279" y="389"/>
                    <a:pt x="275" y="387"/>
                    <a:pt x="274" y="386"/>
                  </a:cubicBezTo>
                  <a:cubicBezTo>
                    <a:pt x="272" y="385"/>
                    <a:pt x="269" y="382"/>
                    <a:pt x="267" y="383"/>
                  </a:cubicBezTo>
                  <a:cubicBezTo>
                    <a:pt x="266" y="383"/>
                    <a:pt x="262" y="384"/>
                    <a:pt x="263" y="388"/>
                  </a:cubicBezTo>
                  <a:cubicBezTo>
                    <a:pt x="263" y="393"/>
                    <a:pt x="269" y="393"/>
                    <a:pt x="270" y="390"/>
                  </a:cubicBezTo>
                  <a:cubicBezTo>
                    <a:pt x="271" y="387"/>
                    <a:pt x="267" y="385"/>
                    <a:pt x="266" y="387"/>
                  </a:cubicBezTo>
                  <a:moveTo>
                    <a:pt x="258" y="391"/>
                  </a:moveTo>
                  <a:cubicBezTo>
                    <a:pt x="256" y="392"/>
                    <a:pt x="254" y="388"/>
                    <a:pt x="257" y="386"/>
                  </a:cubicBezTo>
                  <a:cubicBezTo>
                    <a:pt x="261" y="384"/>
                    <a:pt x="264" y="390"/>
                    <a:pt x="261" y="393"/>
                  </a:cubicBezTo>
                  <a:cubicBezTo>
                    <a:pt x="259" y="396"/>
                    <a:pt x="256" y="394"/>
                    <a:pt x="254" y="392"/>
                  </a:cubicBezTo>
                  <a:cubicBezTo>
                    <a:pt x="252" y="391"/>
                    <a:pt x="250" y="388"/>
                    <a:pt x="248" y="389"/>
                  </a:cubicBezTo>
                  <a:cubicBezTo>
                    <a:pt x="246" y="389"/>
                    <a:pt x="243" y="389"/>
                    <a:pt x="243" y="394"/>
                  </a:cubicBezTo>
                  <a:cubicBezTo>
                    <a:pt x="243" y="398"/>
                    <a:pt x="249" y="399"/>
                    <a:pt x="250" y="396"/>
                  </a:cubicBezTo>
                  <a:cubicBezTo>
                    <a:pt x="252" y="393"/>
                    <a:pt x="248" y="391"/>
                    <a:pt x="246" y="392"/>
                  </a:cubicBezTo>
                  <a:moveTo>
                    <a:pt x="238" y="396"/>
                  </a:moveTo>
                  <a:cubicBezTo>
                    <a:pt x="236" y="396"/>
                    <a:pt x="234" y="392"/>
                    <a:pt x="237" y="391"/>
                  </a:cubicBezTo>
                  <a:cubicBezTo>
                    <a:pt x="242" y="389"/>
                    <a:pt x="244" y="396"/>
                    <a:pt x="241" y="398"/>
                  </a:cubicBezTo>
                  <a:cubicBezTo>
                    <a:pt x="238" y="401"/>
                    <a:pt x="235" y="398"/>
                    <a:pt x="234" y="397"/>
                  </a:cubicBezTo>
                  <a:cubicBezTo>
                    <a:pt x="232" y="395"/>
                    <a:pt x="230" y="392"/>
                    <a:pt x="228" y="392"/>
                  </a:cubicBezTo>
                  <a:cubicBezTo>
                    <a:pt x="227" y="392"/>
                    <a:pt x="223" y="393"/>
                    <a:pt x="223" y="397"/>
                  </a:cubicBezTo>
                  <a:cubicBezTo>
                    <a:pt x="222" y="401"/>
                    <a:pt x="228" y="403"/>
                    <a:pt x="230" y="400"/>
                  </a:cubicBezTo>
                  <a:cubicBezTo>
                    <a:pt x="232" y="397"/>
                    <a:pt x="228" y="394"/>
                    <a:pt x="226" y="396"/>
                  </a:cubicBezTo>
                  <a:moveTo>
                    <a:pt x="217" y="399"/>
                  </a:moveTo>
                  <a:cubicBezTo>
                    <a:pt x="215" y="399"/>
                    <a:pt x="214" y="394"/>
                    <a:pt x="217" y="394"/>
                  </a:cubicBezTo>
                  <a:cubicBezTo>
                    <a:pt x="222" y="392"/>
                    <a:pt x="224" y="399"/>
                    <a:pt x="220" y="401"/>
                  </a:cubicBezTo>
                  <a:cubicBezTo>
                    <a:pt x="217" y="404"/>
                    <a:pt x="215" y="401"/>
                    <a:pt x="213" y="399"/>
                  </a:cubicBezTo>
                  <a:cubicBezTo>
                    <a:pt x="212" y="397"/>
                    <a:pt x="210" y="394"/>
                    <a:pt x="208" y="394"/>
                  </a:cubicBezTo>
                  <a:cubicBezTo>
                    <a:pt x="207" y="394"/>
                    <a:pt x="203" y="394"/>
                    <a:pt x="202" y="398"/>
                  </a:cubicBezTo>
                  <a:cubicBezTo>
                    <a:pt x="202" y="402"/>
                    <a:pt x="207" y="404"/>
                    <a:pt x="209" y="402"/>
                  </a:cubicBezTo>
                  <a:cubicBezTo>
                    <a:pt x="211" y="399"/>
                    <a:pt x="208" y="396"/>
                    <a:pt x="205" y="397"/>
                  </a:cubicBezTo>
                  <a:moveTo>
                    <a:pt x="197" y="399"/>
                  </a:moveTo>
                  <a:cubicBezTo>
                    <a:pt x="195" y="399"/>
                    <a:pt x="194" y="395"/>
                    <a:pt x="197" y="394"/>
                  </a:cubicBezTo>
                  <a:cubicBezTo>
                    <a:pt x="202" y="393"/>
                    <a:pt x="203" y="400"/>
                    <a:pt x="199" y="402"/>
                  </a:cubicBezTo>
                  <a:cubicBezTo>
                    <a:pt x="196" y="404"/>
                    <a:pt x="194" y="401"/>
                    <a:pt x="193" y="399"/>
                  </a:cubicBezTo>
                  <a:cubicBezTo>
                    <a:pt x="191" y="397"/>
                    <a:pt x="190" y="394"/>
                    <a:pt x="188" y="394"/>
                  </a:cubicBezTo>
                  <a:cubicBezTo>
                    <a:pt x="187" y="393"/>
                    <a:pt x="183" y="393"/>
                    <a:pt x="182" y="397"/>
                  </a:cubicBezTo>
                  <a:cubicBezTo>
                    <a:pt x="181" y="401"/>
                    <a:pt x="186" y="404"/>
                    <a:pt x="188" y="401"/>
                  </a:cubicBezTo>
                  <a:cubicBezTo>
                    <a:pt x="190" y="399"/>
                    <a:pt x="187" y="396"/>
                    <a:pt x="185" y="397"/>
                  </a:cubicBezTo>
                  <a:moveTo>
                    <a:pt x="176" y="397"/>
                  </a:moveTo>
                  <a:cubicBezTo>
                    <a:pt x="174" y="397"/>
                    <a:pt x="174" y="393"/>
                    <a:pt x="177" y="393"/>
                  </a:cubicBezTo>
                  <a:cubicBezTo>
                    <a:pt x="182" y="392"/>
                    <a:pt x="182" y="399"/>
                    <a:pt x="179" y="401"/>
                  </a:cubicBezTo>
                  <a:cubicBezTo>
                    <a:pt x="175" y="402"/>
                    <a:pt x="173" y="399"/>
                    <a:pt x="172" y="397"/>
                  </a:cubicBezTo>
                  <a:cubicBezTo>
                    <a:pt x="171" y="395"/>
                    <a:pt x="170" y="392"/>
                    <a:pt x="168" y="391"/>
                  </a:cubicBezTo>
                  <a:cubicBezTo>
                    <a:pt x="167" y="391"/>
                    <a:pt x="163" y="390"/>
                    <a:pt x="162" y="394"/>
                  </a:cubicBezTo>
                  <a:cubicBezTo>
                    <a:pt x="160" y="398"/>
                    <a:pt x="165" y="401"/>
                    <a:pt x="167" y="399"/>
                  </a:cubicBezTo>
                  <a:cubicBezTo>
                    <a:pt x="170" y="397"/>
                    <a:pt x="167" y="393"/>
                    <a:pt x="165" y="394"/>
                  </a:cubicBezTo>
                  <a:moveTo>
                    <a:pt x="156" y="394"/>
                  </a:moveTo>
                  <a:cubicBezTo>
                    <a:pt x="154" y="393"/>
                    <a:pt x="154" y="389"/>
                    <a:pt x="158" y="389"/>
                  </a:cubicBezTo>
                  <a:cubicBezTo>
                    <a:pt x="162" y="389"/>
                    <a:pt x="162" y="396"/>
                    <a:pt x="158" y="397"/>
                  </a:cubicBezTo>
                  <a:cubicBezTo>
                    <a:pt x="154" y="398"/>
                    <a:pt x="153" y="395"/>
                    <a:pt x="152" y="393"/>
                  </a:cubicBezTo>
                  <a:cubicBezTo>
                    <a:pt x="151" y="391"/>
                    <a:pt x="150" y="387"/>
                    <a:pt x="149" y="387"/>
                  </a:cubicBezTo>
                  <a:cubicBezTo>
                    <a:pt x="147" y="386"/>
                    <a:pt x="144" y="385"/>
                    <a:pt x="142" y="388"/>
                  </a:cubicBezTo>
                  <a:cubicBezTo>
                    <a:pt x="140" y="392"/>
                    <a:pt x="144" y="396"/>
                    <a:pt x="147" y="394"/>
                  </a:cubicBezTo>
                  <a:cubicBezTo>
                    <a:pt x="150" y="392"/>
                    <a:pt x="148" y="388"/>
                    <a:pt x="145" y="389"/>
                  </a:cubicBezTo>
                  <a:moveTo>
                    <a:pt x="136" y="388"/>
                  </a:moveTo>
                  <a:cubicBezTo>
                    <a:pt x="134" y="387"/>
                    <a:pt x="135" y="383"/>
                    <a:pt x="138" y="383"/>
                  </a:cubicBezTo>
                  <a:cubicBezTo>
                    <a:pt x="143" y="384"/>
                    <a:pt x="142" y="391"/>
                    <a:pt x="138" y="392"/>
                  </a:cubicBezTo>
                  <a:cubicBezTo>
                    <a:pt x="134" y="392"/>
                    <a:pt x="133" y="389"/>
                    <a:pt x="132" y="387"/>
                  </a:cubicBezTo>
                  <a:cubicBezTo>
                    <a:pt x="131" y="384"/>
                    <a:pt x="131" y="381"/>
                    <a:pt x="130" y="380"/>
                  </a:cubicBezTo>
                  <a:cubicBezTo>
                    <a:pt x="128" y="379"/>
                    <a:pt x="125" y="378"/>
                    <a:pt x="123" y="381"/>
                  </a:cubicBezTo>
                  <a:cubicBezTo>
                    <a:pt x="120" y="385"/>
                    <a:pt x="124" y="389"/>
                    <a:pt x="127" y="387"/>
                  </a:cubicBezTo>
                  <a:cubicBezTo>
                    <a:pt x="130" y="386"/>
                    <a:pt x="128" y="382"/>
                    <a:pt x="126" y="382"/>
                  </a:cubicBezTo>
                  <a:moveTo>
                    <a:pt x="117" y="380"/>
                  </a:moveTo>
                  <a:cubicBezTo>
                    <a:pt x="115" y="379"/>
                    <a:pt x="116" y="375"/>
                    <a:pt x="120" y="376"/>
                  </a:cubicBezTo>
                  <a:cubicBezTo>
                    <a:pt x="124" y="377"/>
                    <a:pt x="122" y="383"/>
                    <a:pt x="118" y="384"/>
                  </a:cubicBezTo>
                  <a:cubicBezTo>
                    <a:pt x="114" y="384"/>
                    <a:pt x="113" y="381"/>
                    <a:pt x="113" y="378"/>
                  </a:cubicBezTo>
                  <a:cubicBezTo>
                    <a:pt x="113" y="376"/>
                    <a:pt x="113" y="373"/>
                    <a:pt x="111" y="372"/>
                  </a:cubicBezTo>
                  <a:cubicBezTo>
                    <a:pt x="110" y="371"/>
                    <a:pt x="107" y="369"/>
                    <a:pt x="104" y="372"/>
                  </a:cubicBezTo>
                  <a:cubicBezTo>
                    <a:pt x="101" y="375"/>
                    <a:pt x="105" y="380"/>
                    <a:pt x="108" y="378"/>
                  </a:cubicBezTo>
                  <a:cubicBezTo>
                    <a:pt x="111" y="377"/>
                    <a:pt x="110" y="373"/>
                    <a:pt x="107" y="373"/>
                  </a:cubicBezTo>
                  <a:moveTo>
                    <a:pt x="99" y="370"/>
                  </a:moveTo>
                  <a:cubicBezTo>
                    <a:pt x="97" y="369"/>
                    <a:pt x="99" y="365"/>
                    <a:pt x="102" y="366"/>
                  </a:cubicBezTo>
                  <a:cubicBezTo>
                    <a:pt x="106" y="368"/>
                    <a:pt x="104" y="374"/>
                    <a:pt x="100" y="374"/>
                  </a:cubicBezTo>
                  <a:cubicBezTo>
                    <a:pt x="96" y="374"/>
                    <a:pt x="95" y="370"/>
                    <a:pt x="95" y="368"/>
                  </a:cubicBezTo>
                  <a:cubicBezTo>
                    <a:pt x="95" y="366"/>
                    <a:pt x="95" y="362"/>
                    <a:pt x="94" y="361"/>
                  </a:cubicBezTo>
                  <a:cubicBezTo>
                    <a:pt x="93" y="360"/>
                    <a:pt x="90" y="358"/>
                    <a:pt x="87" y="361"/>
                  </a:cubicBezTo>
                  <a:cubicBezTo>
                    <a:pt x="84" y="364"/>
                    <a:pt x="87" y="369"/>
                    <a:pt x="90" y="368"/>
                  </a:cubicBezTo>
                  <a:cubicBezTo>
                    <a:pt x="93" y="367"/>
                    <a:pt x="93" y="362"/>
                    <a:pt x="90" y="362"/>
                  </a:cubicBezTo>
                  <a:moveTo>
                    <a:pt x="82" y="358"/>
                  </a:moveTo>
                  <a:cubicBezTo>
                    <a:pt x="80" y="357"/>
                    <a:pt x="82" y="353"/>
                    <a:pt x="85" y="355"/>
                  </a:cubicBezTo>
                  <a:cubicBezTo>
                    <a:pt x="90" y="357"/>
                    <a:pt x="86" y="363"/>
                    <a:pt x="82" y="362"/>
                  </a:cubicBezTo>
                  <a:cubicBezTo>
                    <a:pt x="78" y="362"/>
                    <a:pt x="78" y="358"/>
                    <a:pt x="78" y="356"/>
                  </a:cubicBezTo>
                  <a:cubicBezTo>
                    <a:pt x="79" y="354"/>
                    <a:pt x="79" y="350"/>
                    <a:pt x="78" y="349"/>
                  </a:cubicBezTo>
                  <a:cubicBezTo>
                    <a:pt x="77" y="348"/>
                    <a:pt x="75" y="345"/>
                    <a:pt x="71" y="348"/>
                  </a:cubicBezTo>
                  <a:cubicBezTo>
                    <a:pt x="68" y="351"/>
                    <a:pt x="70" y="356"/>
                    <a:pt x="74" y="355"/>
                  </a:cubicBezTo>
                  <a:cubicBezTo>
                    <a:pt x="77" y="354"/>
                    <a:pt x="76" y="350"/>
                    <a:pt x="74" y="349"/>
                  </a:cubicBezTo>
                  <a:moveTo>
                    <a:pt x="66" y="345"/>
                  </a:moveTo>
                  <a:cubicBezTo>
                    <a:pt x="65" y="344"/>
                    <a:pt x="67" y="340"/>
                    <a:pt x="70" y="342"/>
                  </a:cubicBezTo>
                  <a:cubicBezTo>
                    <a:pt x="74" y="344"/>
                    <a:pt x="70" y="350"/>
                    <a:pt x="66" y="349"/>
                  </a:cubicBezTo>
                  <a:cubicBezTo>
                    <a:pt x="62" y="348"/>
                    <a:pt x="63" y="344"/>
                    <a:pt x="63" y="342"/>
                  </a:cubicBezTo>
                  <a:cubicBezTo>
                    <a:pt x="63" y="340"/>
                    <a:pt x="64" y="337"/>
                    <a:pt x="63" y="335"/>
                  </a:cubicBezTo>
                  <a:cubicBezTo>
                    <a:pt x="62" y="334"/>
                    <a:pt x="60" y="331"/>
                    <a:pt x="57" y="333"/>
                  </a:cubicBezTo>
                  <a:cubicBezTo>
                    <a:pt x="53" y="336"/>
                    <a:pt x="55" y="341"/>
                    <a:pt x="58" y="341"/>
                  </a:cubicBezTo>
                  <a:cubicBezTo>
                    <a:pt x="62" y="340"/>
                    <a:pt x="62" y="336"/>
                    <a:pt x="59" y="335"/>
                  </a:cubicBezTo>
                  <a:moveTo>
                    <a:pt x="52" y="330"/>
                  </a:moveTo>
                  <a:cubicBezTo>
                    <a:pt x="51" y="328"/>
                    <a:pt x="54" y="325"/>
                    <a:pt x="56" y="327"/>
                  </a:cubicBezTo>
                  <a:cubicBezTo>
                    <a:pt x="60" y="330"/>
                    <a:pt x="55" y="335"/>
                    <a:pt x="52" y="334"/>
                  </a:cubicBezTo>
                  <a:cubicBezTo>
                    <a:pt x="48" y="333"/>
                    <a:pt x="49" y="329"/>
                    <a:pt x="49" y="327"/>
                  </a:cubicBezTo>
                  <a:cubicBezTo>
                    <a:pt x="50" y="325"/>
                    <a:pt x="51" y="321"/>
                    <a:pt x="50" y="320"/>
                  </a:cubicBezTo>
                  <a:cubicBezTo>
                    <a:pt x="49" y="319"/>
                    <a:pt x="48" y="316"/>
                    <a:pt x="44" y="317"/>
                  </a:cubicBezTo>
                  <a:cubicBezTo>
                    <a:pt x="40" y="319"/>
                    <a:pt x="41" y="325"/>
                    <a:pt x="45" y="325"/>
                  </a:cubicBezTo>
                  <a:cubicBezTo>
                    <a:pt x="48" y="325"/>
                    <a:pt x="48" y="321"/>
                    <a:pt x="46" y="320"/>
                  </a:cubicBezTo>
                  <a:moveTo>
                    <a:pt x="39" y="313"/>
                  </a:moveTo>
                  <a:cubicBezTo>
                    <a:pt x="38" y="312"/>
                    <a:pt x="41" y="309"/>
                    <a:pt x="44" y="311"/>
                  </a:cubicBezTo>
                  <a:cubicBezTo>
                    <a:pt x="47" y="315"/>
                    <a:pt x="42" y="319"/>
                    <a:pt x="39" y="318"/>
                  </a:cubicBezTo>
                  <a:cubicBezTo>
                    <a:pt x="35" y="316"/>
                    <a:pt x="36" y="312"/>
                    <a:pt x="37" y="310"/>
                  </a:cubicBezTo>
                  <a:cubicBezTo>
                    <a:pt x="38" y="308"/>
                    <a:pt x="39" y="305"/>
                    <a:pt x="39" y="304"/>
                  </a:cubicBezTo>
                  <a:cubicBezTo>
                    <a:pt x="38" y="302"/>
                    <a:pt x="37" y="299"/>
                    <a:pt x="32" y="300"/>
                  </a:cubicBezTo>
                  <a:cubicBezTo>
                    <a:pt x="28" y="302"/>
                    <a:pt x="29" y="308"/>
                    <a:pt x="33" y="308"/>
                  </a:cubicBezTo>
                  <a:cubicBezTo>
                    <a:pt x="36" y="308"/>
                    <a:pt x="37" y="304"/>
                    <a:pt x="34" y="303"/>
                  </a:cubicBezTo>
                  <a:moveTo>
                    <a:pt x="29" y="296"/>
                  </a:moveTo>
                  <a:cubicBezTo>
                    <a:pt x="28" y="294"/>
                    <a:pt x="31" y="291"/>
                    <a:pt x="33" y="294"/>
                  </a:cubicBezTo>
                  <a:cubicBezTo>
                    <a:pt x="36" y="298"/>
                    <a:pt x="31" y="302"/>
                    <a:pt x="27" y="300"/>
                  </a:cubicBezTo>
                  <a:cubicBezTo>
                    <a:pt x="24" y="298"/>
                    <a:pt x="25" y="294"/>
                    <a:pt x="27" y="292"/>
                  </a:cubicBezTo>
                  <a:cubicBezTo>
                    <a:pt x="28" y="290"/>
                    <a:pt x="30" y="287"/>
                    <a:pt x="29" y="286"/>
                  </a:cubicBezTo>
                  <a:cubicBezTo>
                    <a:pt x="29" y="284"/>
                    <a:pt x="27" y="281"/>
                    <a:pt x="23" y="282"/>
                  </a:cubicBezTo>
                  <a:cubicBezTo>
                    <a:pt x="19" y="283"/>
                    <a:pt x="19" y="289"/>
                    <a:pt x="22" y="290"/>
                  </a:cubicBezTo>
                  <a:cubicBezTo>
                    <a:pt x="26" y="290"/>
                    <a:pt x="27" y="286"/>
                    <a:pt x="25" y="284"/>
                  </a:cubicBezTo>
                  <a:moveTo>
                    <a:pt x="20" y="277"/>
                  </a:moveTo>
                  <a:cubicBezTo>
                    <a:pt x="19" y="275"/>
                    <a:pt x="23" y="273"/>
                    <a:pt x="25" y="276"/>
                  </a:cubicBezTo>
                  <a:cubicBezTo>
                    <a:pt x="27" y="280"/>
                    <a:pt x="21" y="283"/>
                    <a:pt x="18" y="281"/>
                  </a:cubicBezTo>
                  <a:cubicBezTo>
                    <a:pt x="15" y="279"/>
                    <a:pt x="17" y="275"/>
                    <a:pt x="18" y="274"/>
                  </a:cubicBezTo>
                  <a:cubicBezTo>
                    <a:pt x="19" y="272"/>
                    <a:pt x="22" y="269"/>
                    <a:pt x="21" y="267"/>
                  </a:cubicBezTo>
                  <a:cubicBezTo>
                    <a:pt x="21" y="266"/>
                    <a:pt x="20" y="262"/>
                    <a:pt x="16" y="263"/>
                  </a:cubicBezTo>
                  <a:cubicBezTo>
                    <a:pt x="11" y="263"/>
                    <a:pt x="11" y="269"/>
                    <a:pt x="14" y="270"/>
                  </a:cubicBezTo>
                  <a:cubicBezTo>
                    <a:pt x="17" y="271"/>
                    <a:pt x="19" y="267"/>
                    <a:pt x="17" y="266"/>
                  </a:cubicBezTo>
                  <a:moveTo>
                    <a:pt x="13" y="258"/>
                  </a:moveTo>
                  <a:cubicBezTo>
                    <a:pt x="12" y="256"/>
                    <a:pt x="16" y="254"/>
                    <a:pt x="18" y="257"/>
                  </a:cubicBezTo>
                  <a:cubicBezTo>
                    <a:pt x="20" y="261"/>
                    <a:pt x="14" y="264"/>
                    <a:pt x="11" y="261"/>
                  </a:cubicBezTo>
                  <a:cubicBezTo>
                    <a:pt x="8" y="259"/>
                    <a:pt x="10" y="256"/>
                    <a:pt x="12" y="254"/>
                  </a:cubicBezTo>
                  <a:cubicBezTo>
                    <a:pt x="13" y="252"/>
                    <a:pt x="16" y="250"/>
                    <a:pt x="15" y="248"/>
                  </a:cubicBezTo>
                  <a:cubicBezTo>
                    <a:pt x="15" y="246"/>
                    <a:pt x="15" y="243"/>
                    <a:pt x="10" y="243"/>
                  </a:cubicBezTo>
                  <a:cubicBezTo>
                    <a:pt x="6" y="243"/>
                    <a:pt x="5" y="249"/>
                    <a:pt x="8" y="250"/>
                  </a:cubicBezTo>
                  <a:cubicBezTo>
                    <a:pt x="11" y="252"/>
                    <a:pt x="13" y="248"/>
                    <a:pt x="12" y="246"/>
                  </a:cubicBezTo>
                  <a:moveTo>
                    <a:pt x="8" y="238"/>
                  </a:moveTo>
                  <a:cubicBezTo>
                    <a:pt x="8" y="236"/>
                    <a:pt x="12" y="234"/>
                    <a:pt x="13" y="237"/>
                  </a:cubicBezTo>
                  <a:cubicBezTo>
                    <a:pt x="15" y="242"/>
                    <a:pt x="8" y="244"/>
                    <a:pt x="6" y="241"/>
                  </a:cubicBezTo>
                  <a:cubicBezTo>
                    <a:pt x="3" y="238"/>
                    <a:pt x="6" y="235"/>
                    <a:pt x="7" y="234"/>
                  </a:cubicBezTo>
                  <a:cubicBezTo>
                    <a:pt x="9" y="232"/>
                    <a:pt x="12" y="230"/>
                    <a:pt x="12" y="228"/>
                  </a:cubicBezTo>
                  <a:cubicBezTo>
                    <a:pt x="12" y="227"/>
                    <a:pt x="11" y="223"/>
                    <a:pt x="7" y="223"/>
                  </a:cubicBezTo>
                  <a:cubicBezTo>
                    <a:pt x="3" y="222"/>
                    <a:pt x="1" y="228"/>
                    <a:pt x="4" y="230"/>
                  </a:cubicBezTo>
                  <a:cubicBezTo>
                    <a:pt x="7" y="232"/>
                    <a:pt x="10" y="228"/>
                    <a:pt x="8" y="226"/>
                  </a:cubicBezTo>
                  <a:moveTo>
                    <a:pt x="5" y="217"/>
                  </a:moveTo>
                  <a:cubicBezTo>
                    <a:pt x="5" y="215"/>
                    <a:pt x="10" y="214"/>
                    <a:pt x="10" y="217"/>
                  </a:cubicBezTo>
                  <a:cubicBezTo>
                    <a:pt x="12" y="222"/>
                    <a:pt x="5" y="224"/>
                    <a:pt x="3" y="220"/>
                  </a:cubicBezTo>
                  <a:cubicBezTo>
                    <a:pt x="0" y="217"/>
                    <a:pt x="3" y="215"/>
                    <a:pt x="5" y="213"/>
                  </a:cubicBezTo>
                  <a:cubicBezTo>
                    <a:pt x="7" y="212"/>
                    <a:pt x="10" y="210"/>
                    <a:pt x="10" y="208"/>
                  </a:cubicBezTo>
                  <a:cubicBezTo>
                    <a:pt x="10" y="207"/>
                    <a:pt x="10" y="203"/>
                    <a:pt x="6" y="202"/>
                  </a:cubicBezTo>
                  <a:cubicBezTo>
                    <a:pt x="2" y="202"/>
                    <a:pt x="0" y="207"/>
                    <a:pt x="2" y="209"/>
                  </a:cubicBezTo>
                  <a:cubicBezTo>
                    <a:pt x="5" y="211"/>
                    <a:pt x="8" y="208"/>
                    <a:pt x="7" y="205"/>
                  </a:cubicBezTo>
                  <a:moveTo>
                    <a:pt x="5" y="197"/>
                  </a:moveTo>
                  <a:cubicBezTo>
                    <a:pt x="5" y="195"/>
                    <a:pt x="9" y="194"/>
                    <a:pt x="10" y="197"/>
                  </a:cubicBezTo>
                  <a:cubicBezTo>
                    <a:pt x="11" y="202"/>
                    <a:pt x="4" y="203"/>
                    <a:pt x="2" y="199"/>
                  </a:cubicBezTo>
                  <a:cubicBezTo>
                    <a:pt x="0" y="196"/>
                    <a:pt x="3" y="194"/>
                    <a:pt x="5" y="193"/>
                  </a:cubicBezTo>
                  <a:cubicBezTo>
                    <a:pt x="7" y="191"/>
                    <a:pt x="10" y="190"/>
                    <a:pt x="10" y="188"/>
                  </a:cubicBezTo>
                  <a:cubicBezTo>
                    <a:pt x="11" y="187"/>
                    <a:pt x="11" y="183"/>
                    <a:pt x="7" y="182"/>
                  </a:cubicBezTo>
                  <a:cubicBezTo>
                    <a:pt x="3" y="181"/>
                    <a:pt x="0" y="186"/>
                    <a:pt x="3" y="188"/>
                  </a:cubicBezTo>
                  <a:cubicBezTo>
                    <a:pt x="5" y="190"/>
                    <a:pt x="8" y="187"/>
                    <a:pt x="7" y="185"/>
                  </a:cubicBezTo>
                  <a:moveTo>
                    <a:pt x="7" y="176"/>
                  </a:moveTo>
                  <a:cubicBezTo>
                    <a:pt x="7" y="174"/>
                    <a:pt x="11" y="174"/>
                    <a:pt x="11" y="177"/>
                  </a:cubicBezTo>
                  <a:cubicBezTo>
                    <a:pt x="12" y="182"/>
                    <a:pt x="5" y="182"/>
                    <a:pt x="3" y="179"/>
                  </a:cubicBezTo>
                  <a:cubicBezTo>
                    <a:pt x="2" y="175"/>
                    <a:pt x="5" y="173"/>
                    <a:pt x="7" y="172"/>
                  </a:cubicBezTo>
                  <a:cubicBezTo>
                    <a:pt x="9" y="171"/>
                    <a:pt x="12" y="170"/>
                    <a:pt x="13" y="168"/>
                  </a:cubicBezTo>
                  <a:cubicBezTo>
                    <a:pt x="13" y="167"/>
                    <a:pt x="14" y="163"/>
                    <a:pt x="10" y="162"/>
                  </a:cubicBezTo>
                  <a:cubicBezTo>
                    <a:pt x="6" y="160"/>
                    <a:pt x="3" y="165"/>
                    <a:pt x="5" y="167"/>
                  </a:cubicBezTo>
                  <a:cubicBezTo>
                    <a:pt x="7" y="170"/>
                    <a:pt x="11" y="167"/>
                    <a:pt x="10" y="165"/>
                  </a:cubicBezTo>
                  <a:moveTo>
                    <a:pt x="10" y="156"/>
                  </a:moveTo>
                  <a:cubicBezTo>
                    <a:pt x="11" y="154"/>
                    <a:pt x="15" y="154"/>
                    <a:pt x="15" y="158"/>
                  </a:cubicBezTo>
                  <a:cubicBezTo>
                    <a:pt x="15" y="162"/>
                    <a:pt x="8" y="162"/>
                    <a:pt x="7" y="158"/>
                  </a:cubicBezTo>
                  <a:cubicBezTo>
                    <a:pt x="6" y="154"/>
                    <a:pt x="9" y="153"/>
                    <a:pt x="11" y="152"/>
                  </a:cubicBezTo>
                  <a:cubicBezTo>
                    <a:pt x="13" y="151"/>
                    <a:pt x="17" y="150"/>
                    <a:pt x="17" y="149"/>
                  </a:cubicBezTo>
                  <a:cubicBezTo>
                    <a:pt x="18" y="147"/>
                    <a:pt x="19" y="144"/>
                    <a:pt x="16" y="142"/>
                  </a:cubicBezTo>
                  <a:cubicBezTo>
                    <a:pt x="12" y="140"/>
                    <a:pt x="8" y="144"/>
                    <a:pt x="10" y="147"/>
                  </a:cubicBezTo>
                  <a:cubicBezTo>
                    <a:pt x="12" y="150"/>
                    <a:pt x="16" y="148"/>
                    <a:pt x="15" y="145"/>
                  </a:cubicBezTo>
                  <a:moveTo>
                    <a:pt x="16" y="136"/>
                  </a:moveTo>
                  <a:cubicBezTo>
                    <a:pt x="17" y="134"/>
                    <a:pt x="21" y="135"/>
                    <a:pt x="21" y="138"/>
                  </a:cubicBezTo>
                  <a:cubicBezTo>
                    <a:pt x="20" y="143"/>
                    <a:pt x="13" y="142"/>
                    <a:pt x="12" y="138"/>
                  </a:cubicBezTo>
                  <a:cubicBezTo>
                    <a:pt x="12" y="134"/>
                    <a:pt x="15" y="133"/>
                    <a:pt x="17" y="132"/>
                  </a:cubicBezTo>
                  <a:cubicBezTo>
                    <a:pt x="20" y="131"/>
                    <a:pt x="23" y="131"/>
                    <a:pt x="24" y="130"/>
                  </a:cubicBezTo>
                  <a:cubicBezTo>
                    <a:pt x="25" y="128"/>
                    <a:pt x="26" y="125"/>
                    <a:pt x="23" y="123"/>
                  </a:cubicBezTo>
                  <a:cubicBezTo>
                    <a:pt x="19" y="120"/>
                    <a:pt x="15" y="124"/>
                    <a:pt x="17" y="127"/>
                  </a:cubicBezTo>
                  <a:cubicBezTo>
                    <a:pt x="18" y="130"/>
                    <a:pt x="22" y="128"/>
                    <a:pt x="22" y="126"/>
                  </a:cubicBezTo>
                  <a:moveTo>
                    <a:pt x="24" y="117"/>
                  </a:moveTo>
                  <a:cubicBezTo>
                    <a:pt x="25" y="115"/>
                    <a:pt x="29" y="116"/>
                    <a:pt x="28" y="120"/>
                  </a:cubicBezTo>
                  <a:cubicBezTo>
                    <a:pt x="27" y="124"/>
                    <a:pt x="21" y="122"/>
                    <a:pt x="20" y="118"/>
                  </a:cubicBezTo>
                  <a:cubicBezTo>
                    <a:pt x="20" y="114"/>
                    <a:pt x="23" y="113"/>
                    <a:pt x="26" y="113"/>
                  </a:cubicBezTo>
                  <a:cubicBezTo>
                    <a:pt x="28" y="113"/>
                    <a:pt x="31" y="113"/>
                    <a:pt x="32" y="111"/>
                  </a:cubicBezTo>
                  <a:cubicBezTo>
                    <a:pt x="33" y="110"/>
                    <a:pt x="35" y="107"/>
                    <a:pt x="32" y="104"/>
                  </a:cubicBezTo>
                  <a:cubicBezTo>
                    <a:pt x="29" y="101"/>
                    <a:pt x="24" y="105"/>
                    <a:pt x="26" y="108"/>
                  </a:cubicBezTo>
                  <a:cubicBezTo>
                    <a:pt x="27" y="111"/>
                    <a:pt x="31" y="110"/>
                    <a:pt x="31" y="107"/>
                  </a:cubicBezTo>
                  <a:moveTo>
                    <a:pt x="34" y="99"/>
                  </a:moveTo>
                  <a:cubicBezTo>
                    <a:pt x="35" y="97"/>
                    <a:pt x="39" y="99"/>
                    <a:pt x="38" y="102"/>
                  </a:cubicBezTo>
                  <a:cubicBezTo>
                    <a:pt x="36" y="106"/>
                    <a:pt x="30" y="104"/>
                    <a:pt x="30" y="100"/>
                  </a:cubicBezTo>
                  <a:cubicBezTo>
                    <a:pt x="30" y="96"/>
                    <a:pt x="34" y="95"/>
                    <a:pt x="36" y="95"/>
                  </a:cubicBezTo>
                  <a:cubicBezTo>
                    <a:pt x="38" y="95"/>
                    <a:pt x="42" y="95"/>
                    <a:pt x="43" y="94"/>
                  </a:cubicBezTo>
                  <a:cubicBezTo>
                    <a:pt x="44" y="93"/>
                    <a:pt x="46" y="90"/>
                    <a:pt x="43" y="87"/>
                  </a:cubicBezTo>
                  <a:cubicBezTo>
                    <a:pt x="40" y="84"/>
                    <a:pt x="35" y="87"/>
                    <a:pt x="36" y="90"/>
                  </a:cubicBezTo>
                  <a:cubicBezTo>
                    <a:pt x="37" y="93"/>
                    <a:pt x="42" y="93"/>
                    <a:pt x="42" y="90"/>
                  </a:cubicBezTo>
                  <a:moveTo>
                    <a:pt x="46" y="82"/>
                  </a:moveTo>
                  <a:cubicBezTo>
                    <a:pt x="47" y="80"/>
                    <a:pt x="51" y="82"/>
                    <a:pt x="49" y="85"/>
                  </a:cubicBezTo>
                  <a:cubicBezTo>
                    <a:pt x="47" y="90"/>
                    <a:pt x="41" y="86"/>
                    <a:pt x="42" y="82"/>
                  </a:cubicBezTo>
                  <a:cubicBezTo>
                    <a:pt x="42" y="78"/>
                    <a:pt x="46" y="78"/>
                    <a:pt x="48" y="78"/>
                  </a:cubicBezTo>
                  <a:cubicBezTo>
                    <a:pt x="50" y="79"/>
                    <a:pt x="54" y="79"/>
                    <a:pt x="55" y="78"/>
                  </a:cubicBezTo>
                  <a:cubicBezTo>
                    <a:pt x="56" y="77"/>
                    <a:pt x="59" y="75"/>
                    <a:pt x="56" y="71"/>
                  </a:cubicBezTo>
                  <a:cubicBezTo>
                    <a:pt x="53" y="68"/>
                    <a:pt x="48" y="70"/>
                    <a:pt x="49" y="74"/>
                  </a:cubicBezTo>
                  <a:cubicBezTo>
                    <a:pt x="50" y="77"/>
                    <a:pt x="54" y="76"/>
                    <a:pt x="55" y="74"/>
                  </a:cubicBezTo>
                  <a:moveTo>
                    <a:pt x="59" y="66"/>
                  </a:moveTo>
                  <a:cubicBezTo>
                    <a:pt x="60" y="65"/>
                    <a:pt x="64" y="67"/>
                    <a:pt x="62" y="70"/>
                  </a:cubicBezTo>
                  <a:cubicBezTo>
                    <a:pt x="60" y="74"/>
                    <a:pt x="54" y="70"/>
                    <a:pt x="55" y="66"/>
                  </a:cubicBezTo>
                  <a:cubicBezTo>
                    <a:pt x="56" y="62"/>
                    <a:pt x="60" y="63"/>
                    <a:pt x="62" y="63"/>
                  </a:cubicBezTo>
                  <a:cubicBezTo>
                    <a:pt x="64" y="63"/>
                    <a:pt x="67" y="64"/>
                    <a:pt x="69" y="63"/>
                  </a:cubicBezTo>
                  <a:cubicBezTo>
                    <a:pt x="70" y="62"/>
                    <a:pt x="73" y="60"/>
                    <a:pt x="71" y="57"/>
                  </a:cubicBezTo>
                  <a:cubicBezTo>
                    <a:pt x="68" y="53"/>
                    <a:pt x="63" y="55"/>
                    <a:pt x="63" y="58"/>
                  </a:cubicBezTo>
                  <a:cubicBezTo>
                    <a:pt x="64" y="62"/>
                    <a:pt x="68" y="62"/>
                    <a:pt x="69" y="59"/>
                  </a:cubicBezTo>
                  <a:moveTo>
                    <a:pt x="74" y="52"/>
                  </a:moveTo>
                  <a:cubicBezTo>
                    <a:pt x="76" y="51"/>
                    <a:pt x="79" y="54"/>
                    <a:pt x="77" y="56"/>
                  </a:cubicBezTo>
                  <a:cubicBezTo>
                    <a:pt x="74" y="60"/>
                    <a:pt x="69" y="55"/>
                    <a:pt x="70" y="52"/>
                  </a:cubicBezTo>
                  <a:cubicBezTo>
                    <a:pt x="71" y="48"/>
                    <a:pt x="75" y="49"/>
                    <a:pt x="77" y="49"/>
                  </a:cubicBezTo>
                  <a:cubicBezTo>
                    <a:pt x="79" y="50"/>
                    <a:pt x="83" y="51"/>
                    <a:pt x="84" y="50"/>
                  </a:cubicBezTo>
                  <a:cubicBezTo>
                    <a:pt x="85" y="49"/>
                    <a:pt x="88" y="48"/>
                    <a:pt x="87" y="44"/>
                  </a:cubicBezTo>
                  <a:cubicBezTo>
                    <a:pt x="85" y="40"/>
                    <a:pt x="79" y="41"/>
                    <a:pt x="79" y="45"/>
                  </a:cubicBezTo>
                  <a:cubicBezTo>
                    <a:pt x="79" y="48"/>
                    <a:pt x="83" y="48"/>
                    <a:pt x="84" y="46"/>
                  </a:cubicBezTo>
                  <a:moveTo>
                    <a:pt x="91" y="39"/>
                  </a:moveTo>
                  <a:cubicBezTo>
                    <a:pt x="92" y="38"/>
                    <a:pt x="95" y="41"/>
                    <a:pt x="93" y="44"/>
                  </a:cubicBezTo>
                  <a:cubicBezTo>
                    <a:pt x="89" y="47"/>
                    <a:pt x="85" y="42"/>
                    <a:pt x="86" y="39"/>
                  </a:cubicBezTo>
                  <a:cubicBezTo>
                    <a:pt x="88" y="35"/>
                    <a:pt x="92" y="36"/>
                    <a:pt x="94" y="37"/>
                  </a:cubicBezTo>
                  <a:cubicBezTo>
                    <a:pt x="96" y="38"/>
                    <a:pt x="99" y="39"/>
                    <a:pt x="100" y="39"/>
                  </a:cubicBezTo>
                  <a:cubicBezTo>
                    <a:pt x="102" y="38"/>
                    <a:pt x="105" y="37"/>
                    <a:pt x="104" y="32"/>
                  </a:cubicBezTo>
                  <a:cubicBezTo>
                    <a:pt x="102" y="28"/>
                    <a:pt x="96" y="29"/>
                    <a:pt x="96" y="33"/>
                  </a:cubicBezTo>
                  <a:cubicBezTo>
                    <a:pt x="96" y="36"/>
                    <a:pt x="100" y="37"/>
                    <a:pt x="101" y="34"/>
                  </a:cubicBezTo>
                  <a:moveTo>
                    <a:pt x="108" y="29"/>
                  </a:moveTo>
                  <a:cubicBezTo>
                    <a:pt x="110" y="28"/>
                    <a:pt x="113" y="31"/>
                    <a:pt x="110" y="33"/>
                  </a:cubicBezTo>
                  <a:cubicBezTo>
                    <a:pt x="106" y="36"/>
                    <a:pt x="102" y="31"/>
                    <a:pt x="104" y="27"/>
                  </a:cubicBezTo>
                  <a:cubicBezTo>
                    <a:pt x="106" y="24"/>
                    <a:pt x="110" y="25"/>
                    <a:pt x="112" y="27"/>
                  </a:cubicBezTo>
                  <a:cubicBezTo>
                    <a:pt x="114" y="28"/>
                    <a:pt x="117" y="30"/>
                    <a:pt x="118" y="29"/>
                  </a:cubicBezTo>
                  <a:cubicBezTo>
                    <a:pt x="120" y="29"/>
                    <a:pt x="123" y="27"/>
                    <a:pt x="122" y="23"/>
                  </a:cubicBezTo>
                  <a:cubicBezTo>
                    <a:pt x="121" y="19"/>
                    <a:pt x="115" y="19"/>
                    <a:pt x="114" y="22"/>
                  </a:cubicBezTo>
                  <a:cubicBezTo>
                    <a:pt x="114" y="26"/>
                    <a:pt x="118" y="27"/>
                    <a:pt x="120" y="25"/>
                  </a:cubicBezTo>
                  <a:moveTo>
                    <a:pt x="127" y="20"/>
                  </a:moveTo>
                  <a:cubicBezTo>
                    <a:pt x="129" y="19"/>
                    <a:pt x="131" y="23"/>
                    <a:pt x="128" y="25"/>
                  </a:cubicBezTo>
                  <a:cubicBezTo>
                    <a:pt x="124" y="27"/>
                    <a:pt x="121" y="21"/>
                    <a:pt x="123" y="18"/>
                  </a:cubicBezTo>
                  <a:cubicBezTo>
                    <a:pt x="125" y="15"/>
                    <a:pt x="129" y="17"/>
                    <a:pt x="130" y="18"/>
                  </a:cubicBezTo>
                  <a:cubicBezTo>
                    <a:pt x="132" y="19"/>
                    <a:pt x="135" y="22"/>
                    <a:pt x="137" y="21"/>
                  </a:cubicBezTo>
                  <a:cubicBezTo>
                    <a:pt x="138" y="21"/>
                    <a:pt x="142" y="20"/>
                    <a:pt x="141" y="16"/>
                  </a:cubicBezTo>
                  <a:cubicBezTo>
                    <a:pt x="141" y="11"/>
                    <a:pt x="135" y="11"/>
                    <a:pt x="134" y="14"/>
                  </a:cubicBezTo>
                  <a:cubicBezTo>
                    <a:pt x="133" y="17"/>
                    <a:pt x="137" y="19"/>
                    <a:pt x="138" y="17"/>
                  </a:cubicBezTo>
                  <a:moveTo>
                    <a:pt x="146" y="13"/>
                  </a:moveTo>
                  <a:cubicBezTo>
                    <a:pt x="148" y="12"/>
                    <a:pt x="150" y="16"/>
                    <a:pt x="147" y="18"/>
                  </a:cubicBezTo>
                  <a:cubicBezTo>
                    <a:pt x="143" y="20"/>
                    <a:pt x="140" y="14"/>
                    <a:pt x="143" y="11"/>
                  </a:cubicBezTo>
                  <a:cubicBezTo>
                    <a:pt x="145" y="8"/>
                    <a:pt x="148" y="10"/>
                    <a:pt x="150" y="12"/>
                  </a:cubicBezTo>
                  <a:cubicBezTo>
                    <a:pt x="152" y="13"/>
                    <a:pt x="154" y="16"/>
                    <a:pt x="156" y="15"/>
                  </a:cubicBezTo>
                  <a:cubicBezTo>
                    <a:pt x="158" y="15"/>
                    <a:pt x="161" y="15"/>
                    <a:pt x="161" y="10"/>
                  </a:cubicBezTo>
                  <a:cubicBezTo>
                    <a:pt x="161" y="6"/>
                    <a:pt x="155" y="5"/>
                    <a:pt x="154" y="8"/>
                  </a:cubicBezTo>
                  <a:cubicBezTo>
                    <a:pt x="152" y="11"/>
                    <a:pt x="156" y="13"/>
                    <a:pt x="158" y="12"/>
                  </a:cubicBezTo>
                  <a:moveTo>
                    <a:pt x="166" y="8"/>
                  </a:moveTo>
                  <a:cubicBezTo>
                    <a:pt x="168" y="8"/>
                    <a:pt x="170" y="12"/>
                    <a:pt x="167" y="13"/>
                  </a:cubicBezTo>
                  <a:cubicBezTo>
                    <a:pt x="162" y="15"/>
                    <a:pt x="160" y="8"/>
                    <a:pt x="163" y="6"/>
                  </a:cubicBezTo>
                  <a:cubicBezTo>
                    <a:pt x="166" y="3"/>
                    <a:pt x="169" y="6"/>
                    <a:pt x="170" y="7"/>
                  </a:cubicBezTo>
                  <a:cubicBezTo>
                    <a:pt x="172" y="9"/>
                    <a:pt x="174" y="12"/>
                    <a:pt x="176" y="12"/>
                  </a:cubicBezTo>
                  <a:cubicBezTo>
                    <a:pt x="177" y="12"/>
                    <a:pt x="181" y="11"/>
                    <a:pt x="181" y="7"/>
                  </a:cubicBezTo>
                  <a:cubicBezTo>
                    <a:pt x="182" y="3"/>
                    <a:pt x="176" y="1"/>
                    <a:pt x="174" y="4"/>
                  </a:cubicBezTo>
                  <a:cubicBezTo>
                    <a:pt x="172" y="7"/>
                    <a:pt x="176" y="10"/>
                    <a:pt x="178" y="8"/>
                  </a:cubicBezTo>
                  <a:moveTo>
                    <a:pt x="195" y="18"/>
                  </a:moveTo>
                  <a:lnTo>
                    <a:pt x="202" y="25"/>
                  </a:lnTo>
                  <a:lnTo>
                    <a:pt x="209" y="18"/>
                  </a:lnTo>
                  <a:moveTo>
                    <a:pt x="190" y="17"/>
                  </a:moveTo>
                  <a:lnTo>
                    <a:pt x="202" y="31"/>
                  </a:lnTo>
                  <a:lnTo>
                    <a:pt x="215" y="18"/>
                  </a:lnTo>
                  <a:moveTo>
                    <a:pt x="186" y="18"/>
                  </a:moveTo>
                  <a:lnTo>
                    <a:pt x="202" y="37"/>
                  </a:lnTo>
                  <a:lnTo>
                    <a:pt x="217" y="19"/>
                  </a:lnTo>
                  <a:moveTo>
                    <a:pt x="183" y="18"/>
                  </a:moveTo>
                  <a:lnTo>
                    <a:pt x="203" y="42"/>
                  </a:lnTo>
                  <a:lnTo>
                    <a:pt x="222" y="18"/>
                  </a:lnTo>
                  <a:moveTo>
                    <a:pt x="184" y="26"/>
                  </a:moveTo>
                  <a:lnTo>
                    <a:pt x="197" y="41"/>
                  </a:lnTo>
                  <a:moveTo>
                    <a:pt x="208" y="42"/>
                  </a:moveTo>
                  <a:lnTo>
                    <a:pt x="221" y="26"/>
                  </a:lnTo>
                  <a:moveTo>
                    <a:pt x="185" y="35"/>
                  </a:moveTo>
                  <a:lnTo>
                    <a:pt x="191" y="42"/>
                  </a:lnTo>
                  <a:moveTo>
                    <a:pt x="214" y="42"/>
                  </a:moveTo>
                  <a:lnTo>
                    <a:pt x="220" y="35"/>
                  </a:lnTo>
                  <a:moveTo>
                    <a:pt x="234" y="21"/>
                  </a:moveTo>
                  <a:lnTo>
                    <a:pt x="239" y="29"/>
                  </a:lnTo>
                  <a:lnTo>
                    <a:pt x="247" y="23"/>
                  </a:lnTo>
                  <a:moveTo>
                    <a:pt x="229" y="19"/>
                  </a:moveTo>
                  <a:lnTo>
                    <a:pt x="238" y="35"/>
                  </a:lnTo>
                  <a:lnTo>
                    <a:pt x="253" y="24"/>
                  </a:lnTo>
                  <a:moveTo>
                    <a:pt x="225" y="19"/>
                  </a:moveTo>
                  <a:lnTo>
                    <a:pt x="237" y="40"/>
                  </a:lnTo>
                  <a:lnTo>
                    <a:pt x="255" y="26"/>
                  </a:lnTo>
                  <a:moveTo>
                    <a:pt x="221" y="18"/>
                  </a:moveTo>
                  <a:lnTo>
                    <a:pt x="236" y="45"/>
                  </a:lnTo>
                  <a:lnTo>
                    <a:pt x="259" y="26"/>
                  </a:lnTo>
                  <a:moveTo>
                    <a:pt x="221" y="26"/>
                  </a:moveTo>
                  <a:lnTo>
                    <a:pt x="231" y="44"/>
                  </a:lnTo>
                  <a:moveTo>
                    <a:pt x="241" y="47"/>
                  </a:moveTo>
                  <a:lnTo>
                    <a:pt x="257" y="34"/>
                  </a:lnTo>
                  <a:moveTo>
                    <a:pt x="220" y="35"/>
                  </a:moveTo>
                  <a:lnTo>
                    <a:pt x="225" y="43"/>
                  </a:lnTo>
                  <a:moveTo>
                    <a:pt x="247" y="48"/>
                  </a:moveTo>
                  <a:lnTo>
                    <a:pt x="255" y="42"/>
                  </a:lnTo>
                  <a:moveTo>
                    <a:pt x="271" y="31"/>
                  </a:moveTo>
                  <a:lnTo>
                    <a:pt x="274" y="41"/>
                  </a:lnTo>
                  <a:lnTo>
                    <a:pt x="283" y="37"/>
                  </a:lnTo>
                  <a:moveTo>
                    <a:pt x="266" y="28"/>
                  </a:moveTo>
                  <a:lnTo>
                    <a:pt x="272" y="46"/>
                  </a:lnTo>
                  <a:lnTo>
                    <a:pt x="289" y="39"/>
                  </a:lnTo>
                  <a:moveTo>
                    <a:pt x="263" y="28"/>
                  </a:moveTo>
                  <a:lnTo>
                    <a:pt x="270" y="51"/>
                  </a:lnTo>
                  <a:lnTo>
                    <a:pt x="291" y="41"/>
                  </a:lnTo>
                  <a:moveTo>
                    <a:pt x="259" y="26"/>
                  </a:moveTo>
                  <a:lnTo>
                    <a:pt x="268" y="56"/>
                  </a:lnTo>
                  <a:lnTo>
                    <a:pt x="295" y="42"/>
                  </a:lnTo>
                  <a:moveTo>
                    <a:pt x="257" y="34"/>
                  </a:moveTo>
                  <a:lnTo>
                    <a:pt x="263" y="53"/>
                  </a:lnTo>
                  <a:moveTo>
                    <a:pt x="273" y="58"/>
                  </a:moveTo>
                  <a:lnTo>
                    <a:pt x="291" y="49"/>
                  </a:lnTo>
                  <a:moveTo>
                    <a:pt x="255" y="42"/>
                  </a:moveTo>
                  <a:lnTo>
                    <a:pt x="257" y="51"/>
                  </a:lnTo>
                  <a:moveTo>
                    <a:pt x="278" y="61"/>
                  </a:moveTo>
                  <a:lnTo>
                    <a:pt x="287" y="57"/>
                  </a:lnTo>
                  <a:moveTo>
                    <a:pt x="305" y="49"/>
                  </a:moveTo>
                  <a:lnTo>
                    <a:pt x="306" y="59"/>
                  </a:lnTo>
                  <a:lnTo>
                    <a:pt x="316" y="57"/>
                  </a:lnTo>
                  <a:moveTo>
                    <a:pt x="301" y="45"/>
                  </a:moveTo>
                  <a:lnTo>
                    <a:pt x="303" y="64"/>
                  </a:lnTo>
                  <a:lnTo>
                    <a:pt x="321" y="60"/>
                  </a:lnTo>
                  <a:moveTo>
                    <a:pt x="297" y="44"/>
                  </a:moveTo>
                  <a:lnTo>
                    <a:pt x="300" y="68"/>
                  </a:lnTo>
                  <a:lnTo>
                    <a:pt x="322" y="63"/>
                  </a:lnTo>
                  <a:moveTo>
                    <a:pt x="295" y="42"/>
                  </a:moveTo>
                  <a:lnTo>
                    <a:pt x="297" y="73"/>
                  </a:lnTo>
                  <a:lnTo>
                    <a:pt x="326" y="65"/>
                  </a:lnTo>
                  <a:moveTo>
                    <a:pt x="291" y="49"/>
                  </a:moveTo>
                  <a:lnTo>
                    <a:pt x="292" y="69"/>
                  </a:lnTo>
                  <a:moveTo>
                    <a:pt x="301" y="76"/>
                  </a:moveTo>
                  <a:lnTo>
                    <a:pt x="321" y="71"/>
                  </a:lnTo>
                  <a:moveTo>
                    <a:pt x="287" y="57"/>
                  </a:moveTo>
                  <a:lnTo>
                    <a:pt x="287" y="66"/>
                  </a:lnTo>
                  <a:moveTo>
                    <a:pt x="306" y="80"/>
                  </a:moveTo>
                  <a:lnTo>
                    <a:pt x="315" y="78"/>
                  </a:lnTo>
                  <a:moveTo>
                    <a:pt x="334" y="74"/>
                  </a:moveTo>
                  <a:lnTo>
                    <a:pt x="333" y="84"/>
                  </a:lnTo>
                  <a:lnTo>
                    <a:pt x="344" y="84"/>
                  </a:lnTo>
                  <a:moveTo>
                    <a:pt x="331" y="69"/>
                  </a:moveTo>
                  <a:lnTo>
                    <a:pt x="329" y="88"/>
                  </a:lnTo>
                  <a:lnTo>
                    <a:pt x="348" y="88"/>
                  </a:lnTo>
                  <a:moveTo>
                    <a:pt x="328" y="67"/>
                  </a:moveTo>
                  <a:lnTo>
                    <a:pt x="325" y="92"/>
                  </a:lnTo>
                  <a:lnTo>
                    <a:pt x="349" y="91"/>
                  </a:lnTo>
                  <a:moveTo>
                    <a:pt x="326" y="65"/>
                  </a:moveTo>
                  <a:lnTo>
                    <a:pt x="321" y="95"/>
                  </a:lnTo>
                  <a:lnTo>
                    <a:pt x="352" y="94"/>
                  </a:lnTo>
                  <a:moveTo>
                    <a:pt x="321" y="71"/>
                  </a:moveTo>
                  <a:lnTo>
                    <a:pt x="318" y="91"/>
                  </a:lnTo>
                  <a:moveTo>
                    <a:pt x="325" y="99"/>
                  </a:moveTo>
                  <a:lnTo>
                    <a:pt x="346" y="98"/>
                  </a:lnTo>
                  <a:moveTo>
                    <a:pt x="315" y="78"/>
                  </a:moveTo>
                  <a:lnTo>
                    <a:pt x="314" y="87"/>
                  </a:lnTo>
                  <a:moveTo>
                    <a:pt x="329" y="104"/>
                  </a:moveTo>
                  <a:lnTo>
                    <a:pt x="338" y="104"/>
                  </a:lnTo>
                  <a:moveTo>
                    <a:pt x="358" y="104"/>
                  </a:moveTo>
                  <a:lnTo>
                    <a:pt x="355" y="114"/>
                  </a:lnTo>
                  <a:lnTo>
                    <a:pt x="365" y="116"/>
                  </a:lnTo>
                  <a:moveTo>
                    <a:pt x="356" y="99"/>
                  </a:moveTo>
                  <a:lnTo>
                    <a:pt x="350" y="117"/>
                  </a:lnTo>
                  <a:lnTo>
                    <a:pt x="368" y="121"/>
                  </a:lnTo>
                  <a:moveTo>
                    <a:pt x="353" y="97"/>
                  </a:moveTo>
                  <a:lnTo>
                    <a:pt x="345" y="120"/>
                  </a:lnTo>
                  <a:lnTo>
                    <a:pt x="368" y="124"/>
                  </a:lnTo>
                  <a:moveTo>
                    <a:pt x="352" y="93"/>
                  </a:moveTo>
                  <a:lnTo>
                    <a:pt x="341" y="122"/>
                  </a:lnTo>
                  <a:lnTo>
                    <a:pt x="371" y="127"/>
                  </a:lnTo>
                  <a:moveTo>
                    <a:pt x="345" y="99"/>
                  </a:moveTo>
                  <a:lnTo>
                    <a:pt x="339" y="118"/>
                  </a:lnTo>
                  <a:moveTo>
                    <a:pt x="344" y="127"/>
                  </a:moveTo>
                  <a:lnTo>
                    <a:pt x="364" y="130"/>
                  </a:lnTo>
                  <a:moveTo>
                    <a:pt x="338" y="104"/>
                  </a:moveTo>
                  <a:lnTo>
                    <a:pt x="335" y="113"/>
                  </a:lnTo>
                  <a:moveTo>
                    <a:pt x="347" y="132"/>
                  </a:moveTo>
                  <a:lnTo>
                    <a:pt x="356" y="134"/>
                  </a:lnTo>
                  <a:moveTo>
                    <a:pt x="375" y="139"/>
                  </a:moveTo>
                  <a:lnTo>
                    <a:pt x="370" y="148"/>
                  </a:lnTo>
                  <a:lnTo>
                    <a:pt x="379" y="152"/>
                  </a:lnTo>
                  <a:moveTo>
                    <a:pt x="374" y="133"/>
                  </a:moveTo>
                  <a:lnTo>
                    <a:pt x="365" y="149"/>
                  </a:lnTo>
                  <a:lnTo>
                    <a:pt x="381" y="157"/>
                  </a:lnTo>
                  <a:moveTo>
                    <a:pt x="372" y="130"/>
                  </a:moveTo>
                  <a:lnTo>
                    <a:pt x="360" y="151"/>
                  </a:lnTo>
                  <a:lnTo>
                    <a:pt x="381" y="160"/>
                  </a:lnTo>
                  <a:moveTo>
                    <a:pt x="371" y="127"/>
                  </a:moveTo>
                  <a:lnTo>
                    <a:pt x="355" y="153"/>
                  </a:lnTo>
                  <a:lnTo>
                    <a:pt x="383" y="164"/>
                  </a:lnTo>
                  <a:moveTo>
                    <a:pt x="364" y="131"/>
                  </a:moveTo>
                  <a:lnTo>
                    <a:pt x="353" y="148"/>
                  </a:lnTo>
                  <a:moveTo>
                    <a:pt x="356" y="158"/>
                  </a:moveTo>
                  <a:lnTo>
                    <a:pt x="375" y="166"/>
                  </a:lnTo>
                  <a:moveTo>
                    <a:pt x="356" y="134"/>
                  </a:moveTo>
                  <a:lnTo>
                    <a:pt x="351" y="142"/>
                  </a:lnTo>
                  <a:moveTo>
                    <a:pt x="358" y="164"/>
                  </a:moveTo>
                  <a:lnTo>
                    <a:pt x="367" y="168"/>
                  </a:lnTo>
                  <a:moveTo>
                    <a:pt x="384" y="176"/>
                  </a:moveTo>
                  <a:lnTo>
                    <a:pt x="378" y="184"/>
                  </a:lnTo>
                  <a:lnTo>
                    <a:pt x="386" y="190"/>
                  </a:lnTo>
                  <a:moveTo>
                    <a:pt x="385" y="171"/>
                  </a:moveTo>
                  <a:lnTo>
                    <a:pt x="372" y="184"/>
                  </a:lnTo>
                  <a:lnTo>
                    <a:pt x="387" y="195"/>
                  </a:lnTo>
                  <a:moveTo>
                    <a:pt x="383" y="167"/>
                  </a:moveTo>
                  <a:lnTo>
                    <a:pt x="367" y="185"/>
                  </a:lnTo>
                  <a:lnTo>
                    <a:pt x="386" y="198"/>
                  </a:lnTo>
                  <a:moveTo>
                    <a:pt x="383" y="164"/>
                  </a:moveTo>
                  <a:lnTo>
                    <a:pt x="361" y="186"/>
                  </a:lnTo>
                  <a:lnTo>
                    <a:pt x="387" y="202"/>
                  </a:lnTo>
                  <a:moveTo>
                    <a:pt x="375" y="166"/>
                  </a:moveTo>
                  <a:lnTo>
                    <a:pt x="361" y="180"/>
                  </a:lnTo>
                  <a:moveTo>
                    <a:pt x="362" y="191"/>
                  </a:moveTo>
                  <a:lnTo>
                    <a:pt x="379" y="203"/>
                  </a:lnTo>
                  <a:moveTo>
                    <a:pt x="367" y="168"/>
                  </a:moveTo>
                  <a:lnTo>
                    <a:pt x="360" y="175"/>
                  </a:lnTo>
                  <a:moveTo>
                    <a:pt x="362" y="197"/>
                  </a:moveTo>
                  <a:lnTo>
                    <a:pt x="370" y="203"/>
                  </a:lnTo>
                  <a:moveTo>
                    <a:pt x="386" y="215"/>
                  </a:moveTo>
                  <a:lnTo>
                    <a:pt x="378" y="221"/>
                  </a:lnTo>
                  <a:lnTo>
                    <a:pt x="384" y="228"/>
                  </a:lnTo>
                  <a:moveTo>
                    <a:pt x="387" y="209"/>
                  </a:moveTo>
                  <a:lnTo>
                    <a:pt x="372" y="220"/>
                  </a:lnTo>
                  <a:lnTo>
                    <a:pt x="384" y="234"/>
                  </a:lnTo>
                  <a:moveTo>
                    <a:pt x="387" y="206"/>
                  </a:moveTo>
                  <a:lnTo>
                    <a:pt x="367" y="220"/>
                  </a:lnTo>
                  <a:lnTo>
                    <a:pt x="383" y="236"/>
                  </a:lnTo>
                  <a:moveTo>
                    <a:pt x="387" y="202"/>
                  </a:moveTo>
                  <a:lnTo>
                    <a:pt x="361" y="219"/>
                  </a:lnTo>
                  <a:lnTo>
                    <a:pt x="383" y="241"/>
                  </a:lnTo>
                  <a:moveTo>
                    <a:pt x="379" y="203"/>
                  </a:moveTo>
                  <a:lnTo>
                    <a:pt x="362" y="214"/>
                  </a:lnTo>
                  <a:moveTo>
                    <a:pt x="361" y="225"/>
                  </a:moveTo>
                  <a:lnTo>
                    <a:pt x="375" y="239"/>
                  </a:lnTo>
                  <a:moveTo>
                    <a:pt x="370" y="203"/>
                  </a:moveTo>
                  <a:lnTo>
                    <a:pt x="362" y="208"/>
                  </a:lnTo>
                  <a:moveTo>
                    <a:pt x="360" y="231"/>
                  </a:moveTo>
                  <a:lnTo>
                    <a:pt x="366" y="238"/>
                  </a:lnTo>
                  <a:moveTo>
                    <a:pt x="379" y="253"/>
                  </a:moveTo>
                  <a:lnTo>
                    <a:pt x="370" y="257"/>
                  </a:lnTo>
                  <a:lnTo>
                    <a:pt x="375" y="266"/>
                  </a:lnTo>
                  <a:moveTo>
                    <a:pt x="382" y="247"/>
                  </a:moveTo>
                  <a:lnTo>
                    <a:pt x="365" y="255"/>
                  </a:lnTo>
                  <a:lnTo>
                    <a:pt x="373" y="271"/>
                  </a:lnTo>
                  <a:moveTo>
                    <a:pt x="382" y="244"/>
                  </a:moveTo>
                  <a:lnTo>
                    <a:pt x="359" y="253"/>
                  </a:lnTo>
                  <a:lnTo>
                    <a:pt x="372" y="273"/>
                  </a:lnTo>
                  <a:moveTo>
                    <a:pt x="383" y="240"/>
                  </a:moveTo>
                  <a:lnTo>
                    <a:pt x="354" y="252"/>
                  </a:lnTo>
                  <a:lnTo>
                    <a:pt x="371" y="277"/>
                  </a:lnTo>
                  <a:moveTo>
                    <a:pt x="375" y="239"/>
                  </a:moveTo>
                  <a:lnTo>
                    <a:pt x="356" y="247"/>
                  </a:lnTo>
                  <a:moveTo>
                    <a:pt x="352" y="257"/>
                  </a:moveTo>
                  <a:lnTo>
                    <a:pt x="364" y="274"/>
                  </a:lnTo>
                  <a:moveTo>
                    <a:pt x="366" y="238"/>
                  </a:moveTo>
                  <a:lnTo>
                    <a:pt x="358" y="241"/>
                  </a:lnTo>
                  <a:moveTo>
                    <a:pt x="350" y="263"/>
                  </a:moveTo>
                  <a:lnTo>
                    <a:pt x="355" y="271"/>
                  </a:lnTo>
                  <a:moveTo>
                    <a:pt x="365" y="288"/>
                  </a:moveTo>
                  <a:lnTo>
                    <a:pt x="355" y="290"/>
                  </a:lnTo>
                  <a:lnTo>
                    <a:pt x="358" y="300"/>
                  </a:lnTo>
                  <a:moveTo>
                    <a:pt x="368" y="284"/>
                  </a:moveTo>
                  <a:lnTo>
                    <a:pt x="350" y="288"/>
                  </a:lnTo>
                  <a:lnTo>
                    <a:pt x="355" y="305"/>
                  </a:lnTo>
                  <a:moveTo>
                    <a:pt x="369" y="280"/>
                  </a:moveTo>
                  <a:lnTo>
                    <a:pt x="345" y="285"/>
                  </a:lnTo>
                  <a:lnTo>
                    <a:pt x="353" y="307"/>
                  </a:lnTo>
                  <a:moveTo>
                    <a:pt x="371" y="277"/>
                  </a:moveTo>
                  <a:lnTo>
                    <a:pt x="341" y="283"/>
                  </a:lnTo>
                  <a:lnTo>
                    <a:pt x="351" y="311"/>
                  </a:lnTo>
                  <a:moveTo>
                    <a:pt x="363" y="274"/>
                  </a:moveTo>
                  <a:lnTo>
                    <a:pt x="343" y="278"/>
                  </a:lnTo>
                  <a:moveTo>
                    <a:pt x="338" y="287"/>
                  </a:moveTo>
                  <a:lnTo>
                    <a:pt x="345" y="306"/>
                  </a:lnTo>
                  <a:moveTo>
                    <a:pt x="355" y="271"/>
                  </a:moveTo>
                  <a:lnTo>
                    <a:pt x="346" y="273"/>
                  </a:lnTo>
                  <a:moveTo>
                    <a:pt x="335" y="292"/>
                  </a:moveTo>
                  <a:lnTo>
                    <a:pt x="338" y="301"/>
                  </a:lnTo>
                  <a:moveTo>
                    <a:pt x="343" y="320"/>
                  </a:moveTo>
                  <a:lnTo>
                    <a:pt x="333" y="320"/>
                  </a:lnTo>
                  <a:lnTo>
                    <a:pt x="334" y="330"/>
                  </a:lnTo>
                  <a:moveTo>
                    <a:pt x="348" y="317"/>
                  </a:moveTo>
                  <a:lnTo>
                    <a:pt x="329" y="317"/>
                  </a:lnTo>
                  <a:lnTo>
                    <a:pt x="330" y="335"/>
                  </a:lnTo>
                  <a:moveTo>
                    <a:pt x="349" y="313"/>
                  </a:moveTo>
                  <a:lnTo>
                    <a:pt x="325" y="313"/>
                  </a:lnTo>
                  <a:lnTo>
                    <a:pt x="328" y="336"/>
                  </a:lnTo>
                  <a:moveTo>
                    <a:pt x="352" y="311"/>
                  </a:moveTo>
                  <a:lnTo>
                    <a:pt x="321" y="310"/>
                  </a:lnTo>
                  <a:lnTo>
                    <a:pt x="325" y="339"/>
                  </a:lnTo>
                  <a:moveTo>
                    <a:pt x="345" y="306"/>
                  </a:moveTo>
                  <a:lnTo>
                    <a:pt x="325" y="306"/>
                  </a:lnTo>
                  <a:moveTo>
                    <a:pt x="317" y="313"/>
                  </a:moveTo>
                  <a:lnTo>
                    <a:pt x="320" y="334"/>
                  </a:lnTo>
                  <a:moveTo>
                    <a:pt x="337" y="301"/>
                  </a:moveTo>
                  <a:lnTo>
                    <a:pt x="328" y="301"/>
                  </a:lnTo>
                  <a:moveTo>
                    <a:pt x="313" y="318"/>
                  </a:moveTo>
                  <a:lnTo>
                    <a:pt x="314" y="327"/>
                  </a:lnTo>
                  <a:moveTo>
                    <a:pt x="315" y="347"/>
                  </a:moveTo>
                  <a:lnTo>
                    <a:pt x="305" y="345"/>
                  </a:lnTo>
                  <a:lnTo>
                    <a:pt x="304" y="355"/>
                  </a:lnTo>
                  <a:moveTo>
                    <a:pt x="320" y="344"/>
                  </a:moveTo>
                  <a:lnTo>
                    <a:pt x="302" y="340"/>
                  </a:lnTo>
                  <a:lnTo>
                    <a:pt x="300" y="359"/>
                  </a:lnTo>
                  <a:moveTo>
                    <a:pt x="323" y="341"/>
                  </a:moveTo>
                  <a:lnTo>
                    <a:pt x="299" y="336"/>
                  </a:lnTo>
                  <a:lnTo>
                    <a:pt x="297" y="359"/>
                  </a:lnTo>
                  <a:moveTo>
                    <a:pt x="326" y="339"/>
                  </a:moveTo>
                  <a:lnTo>
                    <a:pt x="296" y="332"/>
                  </a:lnTo>
                  <a:lnTo>
                    <a:pt x="294" y="362"/>
                  </a:lnTo>
                  <a:moveTo>
                    <a:pt x="320" y="334"/>
                  </a:moveTo>
                  <a:lnTo>
                    <a:pt x="300" y="329"/>
                  </a:lnTo>
                  <a:moveTo>
                    <a:pt x="291" y="335"/>
                  </a:moveTo>
                  <a:lnTo>
                    <a:pt x="290" y="356"/>
                  </a:lnTo>
                  <a:moveTo>
                    <a:pt x="314" y="327"/>
                  </a:moveTo>
                  <a:lnTo>
                    <a:pt x="305" y="325"/>
                  </a:lnTo>
                  <a:moveTo>
                    <a:pt x="286" y="338"/>
                  </a:moveTo>
                  <a:lnTo>
                    <a:pt x="285" y="348"/>
                  </a:lnTo>
                  <a:moveTo>
                    <a:pt x="283" y="367"/>
                  </a:moveTo>
                  <a:lnTo>
                    <a:pt x="274" y="363"/>
                  </a:lnTo>
                  <a:lnTo>
                    <a:pt x="270" y="373"/>
                  </a:lnTo>
                  <a:moveTo>
                    <a:pt x="288" y="366"/>
                  </a:moveTo>
                  <a:lnTo>
                    <a:pt x="271" y="358"/>
                  </a:lnTo>
                  <a:lnTo>
                    <a:pt x="265" y="376"/>
                  </a:lnTo>
                  <a:moveTo>
                    <a:pt x="291" y="364"/>
                  </a:moveTo>
                  <a:lnTo>
                    <a:pt x="269" y="353"/>
                  </a:lnTo>
                  <a:lnTo>
                    <a:pt x="263" y="376"/>
                  </a:lnTo>
                  <a:moveTo>
                    <a:pt x="294" y="362"/>
                  </a:moveTo>
                  <a:lnTo>
                    <a:pt x="267" y="349"/>
                  </a:lnTo>
                  <a:lnTo>
                    <a:pt x="259" y="378"/>
                  </a:lnTo>
                  <a:moveTo>
                    <a:pt x="290" y="355"/>
                  </a:moveTo>
                  <a:lnTo>
                    <a:pt x="272" y="347"/>
                  </a:lnTo>
                  <a:moveTo>
                    <a:pt x="262" y="351"/>
                  </a:moveTo>
                  <a:lnTo>
                    <a:pt x="256" y="371"/>
                  </a:lnTo>
                  <a:moveTo>
                    <a:pt x="285" y="348"/>
                  </a:moveTo>
                  <a:lnTo>
                    <a:pt x="277" y="344"/>
                  </a:lnTo>
                  <a:moveTo>
                    <a:pt x="256" y="353"/>
                  </a:moveTo>
                  <a:lnTo>
                    <a:pt x="253" y="362"/>
                  </a:lnTo>
                  <a:moveTo>
                    <a:pt x="247" y="381"/>
                  </a:moveTo>
                  <a:lnTo>
                    <a:pt x="238" y="375"/>
                  </a:lnTo>
                  <a:lnTo>
                    <a:pt x="233" y="383"/>
                  </a:lnTo>
                  <a:moveTo>
                    <a:pt x="252" y="380"/>
                  </a:moveTo>
                  <a:lnTo>
                    <a:pt x="237" y="369"/>
                  </a:lnTo>
                  <a:lnTo>
                    <a:pt x="228" y="385"/>
                  </a:lnTo>
                  <a:moveTo>
                    <a:pt x="255" y="379"/>
                  </a:moveTo>
                  <a:lnTo>
                    <a:pt x="236" y="364"/>
                  </a:lnTo>
                  <a:lnTo>
                    <a:pt x="225" y="384"/>
                  </a:lnTo>
                  <a:moveTo>
                    <a:pt x="259" y="378"/>
                  </a:moveTo>
                  <a:lnTo>
                    <a:pt x="235" y="359"/>
                  </a:lnTo>
                  <a:lnTo>
                    <a:pt x="221" y="386"/>
                  </a:lnTo>
                  <a:moveTo>
                    <a:pt x="256" y="370"/>
                  </a:moveTo>
                  <a:lnTo>
                    <a:pt x="240" y="358"/>
                  </a:lnTo>
                  <a:moveTo>
                    <a:pt x="229" y="360"/>
                  </a:moveTo>
                  <a:lnTo>
                    <a:pt x="220" y="378"/>
                  </a:lnTo>
                  <a:moveTo>
                    <a:pt x="253" y="362"/>
                  </a:moveTo>
                  <a:lnTo>
                    <a:pt x="246" y="356"/>
                  </a:lnTo>
                  <a:moveTo>
                    <a:pt x="224" y="361"/>
                  </a:moveTo>
                  <a:lnTo>
                    <a:pt x="219" y="369"/>
                  </a:lnTo>
                  <a:moveTo>
                    <a:pt x="209" y="386"/>
                  </a:moveTo>
                  <a:lnTo>
                    <a:pt x="202" y="378"/>
                  </a:lnTo>
                  <a:lnTo>
                    <a:pt x="195" y="386"/>
                  </a:lnTo>
                  <a:moveTo>
                    <a:pt x="214" y="387"/>
                  </a:moveTo>
                  <a:lnTo>
                    <a:pt x="202" y="373"/>
                  </a:lnTo>
                  <a:lnTo>
                    <a:pt x="189" y="386"/>
                  </a:lnTo>
                  <a:moveTo>
                    <a:pt x="218" y="386"/>
                  </a:moveTo>
                  <a:lnTo>
                    <a:pt x="202" y="367"/>
                  </a:lnTo>
                  <a:lnTo>
                    <a:pt x="187" y="385"/>
                  </a:lnTo>
                  <a:moveTo>
                    <a:pt x="221" y="386"/>
                  </a:moveTo>
                  <a:lnTo>
                    <a:pt x="201" y="362"/>
                  </a:lnTo>
                  <a:lnTo>
                    <a:pt x="182" y="386"/>
                  </a:lnTo>
                  <a:moveTo>
                    <a:pt x="220" y="378"/>
                  </a:moveTo>
                  <a:lnTo>
                    <a:pt x="207" y="362"/>
                  </a:lnTo>
                  <a:moveTo>
                    <a:pt x="196" y="362"/>
                  </a:moveTo>
                  <a:lnTo>
                    <a:pt x="183" y="378"/>
                  </a:lnTo>
                  <a:moveTo>
                    <a:pt x="219" y="369"/>
                  </a:moveTo>
                  <a:lnTo>
                    <a:pt x="213" y="362"/>
                  </a:lnTo>
                  <a:moveTo>
                    <a:pt x="190" y="362"/>
                  </a:moveTo>
                  <a:lnTo>
                    <a:pt x="184" y="369"/>
                  </a:lnTo>
                  <a:moveTo>
                    <a:pt x="170" y="383"/>
                  </a:moveTo>
                  <a:lnTo>
                    <a:pt x="165" y="374"/>
                  </a:lnTo>
                  <a:lnTo>
                    <a:pt x="157" y="380"/>
                  </a:lnTo>
                  <a:moveTo>
                    <a:pt x="175" y="385"/>
                  </a:moveTo>
                  <a:lnTo>
                    <a:pt x="166" y="369"/>
                  </a:lnTo>
                  <a:lnTo>
                    <a:pt x="151" y="380"/>
                  </a:lnTo>
                  <a:moveTo>
                    <a:pt x="179" y="385"/>
                  </a:moveTo>
                  <a:lnTo>
                    <a:pt x="167" y="364"/>
                  </a:lnTo>
                  <a:lnTo>
                    <a:pt x="149" y="378"/>
                  </a:lnTo>
                  <a:moveTo>
                    <a:pt x="183" y="386"/>
                  </a:moveTo>
                  <a:lnTo>
                    <a:pt x="168" y="359"/>
                  </a:lnTo>
                  <a:lnTo>
                    <a:pt x="145" y="378"/>
                  </a:lnTo>
                  <a:moveTo>
                    <a:pt x="183" y="378"/>
                  </a:moveTo>
                  <a:lnTo>
                    <a:pt x="173" y="360"/>
                  </a:lnTo>
                  <a:moveTo>
                    <a:pt x="163" y="357"/>
                  </a:moveTo>
                  <a:lnTo>
                    <a:pt x="147" y="370"/>
                  </a:lnTo>
                  <a:moveTo>
                    <a:pt x="184" y="369"/>
                  </a:moveTo>
                  <a:lnTo>
                    <a:pt x="179" y="361"/>
                  </a:lnTo>
                  <a:moveTo>
                    <a:pt x="157" y="356"/>
                  </a:moveTo>
                  <a:lnTo>
                    <a:pt x="149" y="361"/>
                  </a:lnTo>
                  <a:moveTo>
                    <a:pt x="133" y="373"/>
                  </a:moveTo>
                  <a:lnTo>
                    <a:pt x="130" y="363"/>
                  </a:lnTo>
                  <a:lnTo>
                    <a:pt x="121" y="367"/>
                  </a:lnTo>
                  <a:moveTo>
                    <a:pt x="138" y="376"/>
                  </a:moveTo>
                  <a:lnTo>
                    <a:pt x="132" y="358"/>
                  </a:lnTo>
                  <a:lnTo>
                    <a:pt x="115" y="365"/>
                  </a:lnTo>
                  <a:moveTo>
                    <a:pt x="141" y="376"/>
                  </a:moveTo>
                  <a:lnTo>
                    <a:pt x="134" y="353"/>
                  </a:lnTo>
                  <a:lnTo>
                    <a:pt x="113" y="363"/>
                  </a:lnTo>
                  <a:moveTo>
                    <a:pt x="145" y="378"/>
                  </a:moveTo>
                  <a:lnTo>
                    <a:pt x="136" y="348"/>
                  </a:lnTo>
                  <a:lnTo>
                    <a:pt x="109" y="362"/>
                  </a:lnTo>
                  <a:moveTo>
                    <a:pt x="147" y="370"/>
                  </a:moveTo>
                  <a:lnTo>
                    <a:pt x="141" y="351"/>
                  </a:lnTo>
                  <a:moveTo>
                    <a:pt x="131" y="346"/>
                  </a:moveTo>
                  <a:lnTo>
                    <a:pt x="113" y="355"/>
                  </a:lnTo>
                  <a:moveTo>
                    <a:pt x="149" y="361"/>
                  </a:moveTo>
                  <a:lnTo>
                    <a:pt x="147" y="352"/>
                  </a:lnTo>
                  <a:moveTo>
                    <a:pt x="126" y="343"/>
                  </a:moveTo>
                  <a:lnTo>
                    <a:pt x="117" y="347"/>
                  </a:lnTo>
                  <a:moveTo>
                    <a:pt x="99" y="355"/>
                  </a:moveTo>
                  <a:lnTo>
                    <a:pt x="98" y="344"/>
                  </a:lnTo>
                  <a:lnTo>
                    <a:pt x="88" y="347"/>
                  </a:lnTo>
                  <a:moveTo>
                    <a:pt x="103" y="359"/>
                  </a:moveTo>
                  <a:lnTo>
                    <a:pt x="101" y="340"/>
                  </a:lnTo>
                  <a:lnTo>
                    <a:pt x="83" y="344"/>
                  </a:lnTo>
                  <a:moveTo>
                    <a:pt x="107" y="360"/>
                  </a:moveTo>
                  <a:lnTo>
                    <a:pt x="104" y="336"/>
                  </a:lnTo>
                  <a:lnTo>
                    <a:pt x="82" y="341"/>
                  </a:lnTo>
                  <a:moveTo>
                    <a:pt x="109" y="362"/>
                  </a:moveTo>
                  <a:lnTo>
                    <a:pt x="107" y="331"/>
                  </a:lnTo>
                  <a:lnTo>
                    <a:pt x="78" y="339"/>
                  </a:lnTo>
                  <a:moveTo>
                    <a:pt x="113" y="355"/>
                  </a:moveTo>
                  <a:lnTo>
                    <a:pt x="112" y="335"/>
                  </a:lnTo>
                  <a:moveTo>
                    <a:pt x="103" y="328"/>
                  </a:moveTo>
                  <a:lnTo>
                    <a:pt x="83" y="333"/>
                  </a:lnTo>
                  <a:moveTo>
                    <a:pt x="117" y="347"/>
                  </a:moveTo>
                  <a:lnTo>
                    <a:pt x="117" y="338"/>
                  </a:lnTo>
                  <a:moveTo>
                    <a:pt x="98" y="324"/>
                  </a:moveTo>
                  <a:lnTo>
                    <a:pt x="89" y="326"/>
                  </a:lnTo>
                  <a:moveTo>
                    <a:pt x="70" y="330"/>
                  </a:moveTo>
                  <a:lnTo>
                    <a:pt x="71" y="320"/>
                  </a:lnTo>
                  <a:lnTo>
                    <a:pt x="60" y="320"/>
                  </a:lnTo>
                  <a:moveTo>
                    <a:pt x="73" y="335"/>
                  </a:moveTo>
                  <a:lnTo>
                    <a:pt x="75" y="316"/>
                  </a:lnTo>
                  <a:lnTo>
                    <a:pt x="56" y="316"/>
                  </a:lnTo>
                  <a:moveTo>
                    <a:pt x="76" y="337"/>
                  </a:moveTo>
                  <a:lnTo>
                    <a:pt x="79" y="312"/>
                  </a:lnTo>
                  <a:lnTo>
                    <a:pt x="55" y="313"/>
                  </a:lnTo>
                  <a:moveTo>
                    <a:pt x="78" y="339"/>
                  </a:moveTo>
                  <a:lnTo>
                    <a:pt x="83" y="309"/>
                  </a:lnTo>
                  <a:lnTo>
                    <a:pt x="52" y="310"/>
                  </a:lnTo>
                  <a:moveTo>
                    <a:pt x="83" y="333"/>
                  </a:moveTo>
                  <a:lnTo>
                    <a:pt x="86" y="313"/>
                  </a:lnTo>
                  <a:moveTo>
                    <a:pt x="79" y="305"/>
                  </a:moveTo>
                  <a:lnTo>
                    <a:pt x="58" y="306"/>
                  </a:lnTo>
                  <a:moveTo>
                    <a:pt x="89" y="326"/>
                  </a:moveTo>
                  <a:lnTo>
                    <a:pt x="90" y="317"/>
                  </a:lnTo>
                  <a:moveTo>
                    <a:pt x="75" y="300"/>
                  </a:moveTo>
                  <a:lnTo>
                    <a:pt x="66" y="300"/>
                  </a:lnTo>
                  <a:moveTo>
                    <a:pt x="46" y="300"/>
                  </a:moveTo>
                  <a:lnTo>
                    <a:pt x="49" y="290"/>
                  </a:lnTo>
                  <a:lnTo>
                    <a:pt x="39" y="288"/>
                  </a:lnTo>
                  <a:moveTo>
                    <a:pt x="48" y="305"/>
                  </a:moveTo>
                  <a:lnTo>
                    <a:pt x="54" y="287"/>
                  </a:lnTo>
                  <a:lnTo>
                    <a:pt x="36" y="283"/>
                  </a:lnTo>
                  <a:moveTo>
                    <a:pt x="51" y="307"/>
                  </a:moveTo>
                  <a:lnTo>
                    <a:pt x="59" y="284"/>
                  </a:lnTo>
                  <a:lnTo>
                    <a:pt x="36" y="280"/>
                  </a:lnTo>
                  <a:moveTo>
                    <a:pt x="52" y="311"/>
                  </a:moveTo>
                  <a:lnTo>
                    <a:pt x="63" y="282"/>
                  </a:lnTo>
                  <a:lnTo>
                    <a:pt x="33" y="277"/>
                  </a:lnTo>
                  <a:moveTo>
                    <a:pt x="59" y="305"/>
                  </a:moveTo>
                  <a:lnTo>
                    <a:pt x="65" y="286"/>
                  </a:lnTo>
                  <a:moveTo>
                    <a:pt x="60" y="277"/>
                  </a:moveTo>
                  <a:lnTo>
                    <a:pt x="40" y="273"/>
                  </a:lnTo>
                  <a:moveTo>
                    <a:pt x="66" y="300"/>
                  </a:moveTo>
                  <a:lnTo>
                    <a:pt x="69" y="291"/>
                  </a:lnTo>
                  <a:moveTo>
                    <a:pt x="57" y="271"/>
                  </a:moveTo>
                  <a:lnTo>
                    <a:pt x="48" y="270"/>
                  </a:lnTo>
                  <a:moveTo>
                    <a:pt x="29" y="265"/>
                  </a:moveTo>
                  <a:lnTo>
                    <a:pt x="34" y="256"/>
                  </a:lnTo>
                  <a:lnTo>
                    <a:pt x="25" y="252"/>
                  </a:lnTo>
                  <a:moveTo>
                    <a:pt x="30" y="271"/>
                  </a:moveTo>
                  <a:lnTo>
                    <a:pt x="39" y="254"/>
                  </a:lnTo>
                  <a:lnTo>
                    <a:pt x="23" y="247"/>
                  </a:lnTo>
                  <a:moveTo>
                    <a:pt x="32" y="274"/>
                  </a:moveTo>
                  <a:lnTo>
                    <a:pt x="45" y="253"/>
                  </a:lnTo>
                  <a:lnTo>
                    <a:pt x="23" y="244"/>
                  </a:lnTo>
                  <a:moveTo>
                    <a:pt x="33" y="277"/>
                  </a:moveTo>
                  <a:lnTo>
                    <a:pt x="49" y="251"/>
                  </a:lnTo>
                  <a:lnTo>
                    <a:pt x="21" y="240"/>
                  </a:lnTo>
                  <a:moveTo>
                    <a:pt x="40" y="273"/>
                  </a:moveTo>
                  <a:lnTo>
                    <a:pt x="51" y="256"/>
                  </a:lnTo>
                  <a:moveTo>
                    <a:pt x="48" y="246"/>
                  </a:moveTo>
                  <a:lnTo>
                    <a:pt x="29" y="238"/>
                  </a:lnTo>
                  <a:moveTo>
                    <a:pt x="48" y="269"/>
                  </a:moveTo>
                  <a:lnTo>
                    <a:pt x="53" y="262"/>
                  </a:lnTo>
                  <a:moveTo>
                    <a:pt x="46" y="240"/>
                  </a:moveTo>
                  <a:lnTo>
                    <a:pt x="37" y="236"/>
                  </a:lnTo>
                  <a:moveTo>
                    <a:pt x="20" y="228"/>
                  </a:moveTo>
                  <a:lnTo>
                    <a:pt x="26" y="220"/>
                  </a:lnTo>
                  <a:lnTo>
                    <a:pt x="18" y="214"/>
                  </a:lnTo>
                  <a:moveTo>
                    <a:pt x="19" y="233"/>
                  </a:moveTo>
                  <a:lnTo>
                    <a:pt x="32" y="219"/>
                  </a:lnTo>
                  <a:lnTo>
                    <a:pt x="17" y="208"/>
                  </a:lnTo>
                  <a:moveTo>
                    <a:pt x="21" y="237"/>
                  </a:moveTo>
                  <a:lnTo>
                    <a:pt x="37" y="219"/>
                  </a:lnTo>
                  <a:lnTo>
                    <a:pt x="18" y="206"/>
                  </a:lnTo>
                  <a:moveTo>
                    <a:pt x="21" y="240"/>
                  </a:moveTo>
                  <a:lnTo>
                    <a:pt x="43" y="218"/>
                  </a:lnTo>
                  <a:lnTo>
                    <a:pt x="17" y="201"/>
                  </a:lnTo>
                  <a:moveTo>
                    <a:pt x="29" y="238"/>
                  </a:moveTo>
                  <a:lnTo>
                    <a:pt x="43" y="224"/>
                  </a:lnTo>
                  <a:moveTo>
                    <a:pt x="42" y="213"/>
                  </a:moveTo>
                  <a:lnTo>
                    <a:pt x="25" y="201"/>
                  </a:lnTo>
                  <a:moveTo>
                    <a:pt x="37" y="236"/>
                  </a:moveTo>
                  <a:lnTo>
                    <a:pt x="44" y="229"/>
                  </a:lnTo>
                  <a:moveTo>
                    <a:pt x="42" y="207"/>
                  </a:moveTo>
                  <a:lnTo>
                    <a:pt x="34" y="201"/>
                  </a:lnTo>
                  <a:moveTo>
                    <a:pt x="18" y="189"/>
                  </a:moveTo>
                  <a:lnTo>
                    <a:pt x="26" y="183"/>
                  </a:lnTo>
                  <a:lnTo>
                    <a:pt x="20" y="176"/>
                  </a:lnTo>
                  <a:moveTo>
                    <a:pt x="17" y="195"/>
                  </a:moveTo>
                  <a:lnTo>
                    <a:pt x="32" y="184"/>
                  </a:lnTo>
                  <a:lnTo>
                    <a:pt x="20" y="170"/>
                  </a:lnTo>
                  <a:moveTo>
                    <a:pt x="17" y="198"/>
                  </a:moveTo>
                  <a:lnTo>
                    <a:pt x="37" y="184"/>
                  </a:lnTo>
                  <a:lnTo>
                    <a:pt x="21" y="167"/>
                  </a:lnTo>
                  <a:moveTo>
                    <a:pt x="17" y="202"/>
                  </a:moveTo>
                  <a:lnTo>
                    <a:pt x="43" y="185"/>
                  </a:lnTo>
                  <a:lnTo>
                    <a:pt x="21" y="163"/>
                  </a:lnTo>
                  <a:moveTo>
                    <a:pt x="25" y="201"/>
                  </a:moveTo>
                  <a:lnTo>
                    <a:pt x="42" y="190"/>
                  </a:lnTo>
                  <a:moveTo>
                    <a:pt x="43" y="179"/>
                  </a:moveTo>
                  <a:lnTo>
                    <a:pt x="29" y="165"/>
                  </a:lnTo>
                  <a:moveTo>
                    <a:pt x="34" y="201"/>
                  </a:moveTo>
                  <a:lnTo>
                    <a:pt x="42" y="196"/>
                  </a:lnTo>
                  <a:moveTo>
                    <a:pt x="44" y="173"/>
                  </a:moveTo>
                  <a:lnTo>
                    <a:pt x="38" y="166"/>
                  </a:lnTo>
                  <a:moveTo>
                    <a:pt x="25" y="151"/>
                  </a:moveTo>
                  <a:lnTo>
                    <a:pt x="34" y="147"/>
                  </a:lnTo>
                  <a:lnTo>
                    <a:pt x="29" y="138"/>
                  </a:lnTo>
                  <a:moveTo>
                    <a:pt x="22" y="156"/>
                  </a:moveTo>
                  <a:lnTo>
                    <a:pt x="39" y="149"/>
                  </a:lnTo>
                  <a:lnTo>
                    <a:pt x="31" y="133"/>
                  </a:lnTo>
                  <a:moveTo>
                    <a:pt x="22" y="160"/>
                  </a:moveTo>
                  <a:lnTo>
                    <a:pt x="45" y="151"/>
                  </a:lnTo>
                  <a:lnTo>
                    <a:pt x="32" y="131"/>
                  </a:lnTo>
                  <a:moveTo>
                    <a:pt x="21" y="163"/>
                  </a:moveTo>
                  <a:lnTo>
                    <a:pt x="50" y="152"/>
                  </a:lnTo>
                  <a:lnTo>
                    <a:pt x="33" y="126"/>
                  </a:lnTo>
                  <a:moveTo>
                    <a:pt x="29" y="165"/>
                  </a:moveTo>
                  <a:lnTo>
                    <a:pt x="48" y="157"/>
                  </a:lnTo>
                  <a:moveTo>
                    <a:pt x="52" y="147"/>
                  </a:moveTo>
                  <a:lnTo>
                    <a:pt x="40" y="129"/>
                  </a:lnTo>
                  <a:moveTo>
                    <a:pt x="38" y="166"/>
                  </a:moveTo>
                  <a:lnTo>
                    <a:pt x="46" y="163"/>
                  </a:lnTo>
                  <a:moveTo>
                    <a:pt x="54" y="141"/>
                  </a:moveTo>
                  <a:lnTo>
                    <a:pt x="49" y="133"/>
                  </a:lnTo>
                  <a:moveTo>
                    <a:pt x="39" y="116"/>
                  </a:moveTo>
                  <a:lnTo>
                    <a:pt x="49" y="113"/>
                  </a:lnTo>
                  <a:lnTo>
                    <a:pt x="46" y="104"/>
                  </a:lnTo>
                  <a:moveTo>
                    <a:pt x="36" y="120"/>
                  </a:moveTo>
                  <a:lnTo>
                    <a:pt x="54" y="116"/>
                  </a:lnTo>
                  <a:lnTo>
                    <a:pt x="49" y="99"/>
                  </a:lnTo>
                  <a:moveTo>
                    <a:pt x="35" y="124"/>
                  </a:moveTo>
                  <a:lnTo>
                    <a:pt x="59" y="119"/>
                  </a:lnTo>
                  <a:lnTo>
                    <a:pt x="51" y="97"/>
                  </a:lnTo>
                  <a:moveTo>
                    <a:pt x="33" y="127"/>
                  </a:moveTo>
                  <a:lnTo>
                    <a:pt x="63" y="121"/>
                  </a:lnTo>
                  <a:lnTo>
                    <a:pt x="53" y="93"/>
                  </a:lnTo>
                  <a:moveTo>
                    <a:pt x="41" y="129"/>
                  </a:moveTo>
                  <a:lnTo>
                    <a:pt x="61" y="126"/>
                  </a:lnTo>
                  <a:moveTo>
                    <a:pt x="66" y="117"/>
                  </a:moveTo>
                  <a:lnTo>
                    <a:pt x="59" y="97"/>
                  </a:lnTo>
                  <a:moveTo>
                    <a:pt x="49" y="133"/>
                  </a:moveTo>
                  <a:lnTo>
                    <a:pt x="58" y="131"/>
                  </a:lnTo>
                  <a:moveTo>
                    <a:pt x="69" y="112"/>
                  </a:moveTo>
                  <a:lnTo>
                    <a:pt x="66" y="103"/>
                  </a:lnTo>
                  <a:moveTo>
                    <a:pt x="61" y="84"/>
                  </a:moveTo>
                  <a:lnTo>
                    <a:pt x="71" y="84"/>
                  </a:lnTo>
                  <a:lnTo>
                    <a:pt x="70" y="73"/>
                  </a:lnTo>
                  <a:moveTo>
                    <a:pt x="57" y="87"/>
                  </a:moveTo>
                  <a:lnTo>
                    <a:pt x="75" y="87"/>
                  </a:lnTo>
                  <a:lnTo>
                    <a:pt x="74" y="69"/>
                  </a:lnTo>
                  <a:moveTo>
                    <a:pt x="55" y="91"/>
                  </a:moveTo>
                  <a:lnTo>
                    <a:pt x="79" y="91"/>
                  </a:lnTo>
                  <a:lnTo>
                    <a:pt x="76" y="68"/>
                  </a:lnTo>
                  <a:moveTo>
                    <a:pt x="52" y="93"/>
                  </a:moveTo>
                  <a:lnTo>
                    <a:pt x="83" y="94"/>
                  </a:lnTo>
                  <a:lnTo>
                    <a:pt x="79" y="64"/>
                  </a:lnTo>
                  <a:moveTo>
                    <a:pt x="59" y="98"/>
                  </a:moveTo>
                  <a:lnTo>
                    <a:pt x="79" y="98"/>
                  </a:lnTo>
                  <a:moveTo>
                    <a:pt x="87" y="90"/>
                  </a:moveTo>
                  <a:lnTo>
                    <a:pt x="84" y="70"/>
                  </a:lnTo>
                  <a:moveTo>
                    <a:pt x="67" y="102"/>
                  </a:moveTo>
                  <a:lnTo>
                    <a:pt x="76" y="103"/>
                  </a:lnTo>
                  <a:moveTo>
                    <a:pt x="91" y="86"/>
                  </a:moveTo>
                  <a:lnTo>
                    <a:pt x="90" y="77"/>
                  </a:lnTo>
                  <a:moveTo>
                    <a:pt x="89" y="57"/>
                  </a:moveTo>
                  <a:lnTo>
                    <a:pt x="99" y="59"/>
                  </a:lnTo>
                  <a:lnTo>
                    <a:pt x="100" y="49"/>
                  </a:lnTo>
                  <a:moveTo>
                    <a:pt x="84" y="60"/>
                  </a:moveTo>
                  <a:lnTo>
                    <a:pt x="102" y="63"/>
                  </a:lnTo>
                  <a:lnTo>
                    <a:pt x="104" y="45"/>
                  </a:lnTo>
                  <a:moveTo>
                    <a:pt x="81" y="62"/>
                  </a:moveTo>
                  <a:lnTo>
                    <a:pt x="105" y="68"/>
                  </a:lnTo>
                  <a:lnTo>
                    <a:pt x="107" y="45"/>
                  </a:lnTo>
                  <a:moveTo>
                    <a:pt x="78" y="64"/>
                  </a:moveTo>
                  <a:lnTo>
                    <a:pt x="108" y="72"/>
                  </a:lnTo>
                  <a:lnTo>
                    <a:pt x="110" y="42"/>
                  </a:lnTo>
                  <a:moveTo>
                    <a:pt x="84" y="70"/>
                  </a:moveTo>
                  <a:lnTo>
                    <a:pt x="104" y="75"/>
                  </a:lnTo>
                  <a:moveTo>
                    <a:pt x="113" y="69"/>
                  </a:moveTo>
                  <a:lnTo>
                    <a:pt x="114" y="48"/>
                  </a:lnTo>
                  <a:moveTo>
                    <a:pt x="90" y="77"/>
                  </a:moveTo>
                  <a:lnTo>
                    <a:pt x="99" y="79"/>
                  </a:lnTo>
                  <a:moveTo>
                    <a:pt x="118" y="66"/>
                  </a:moveTo>
                  <a:lnTo>
                    <a:pt x="119" y="56"/>
                  </a:lnTo>
                  <a:moveTo>
                    <a:pt x="121" y="37"/>
                  </a:moveTo>
                  <a:lnTo>
                    <a:pt x="131" y="41"/>
                  </a:lnTo>
                  <a:lnTo>
                    <a:pt x="134" y="31"/>
                  </a:lnTo>
                  <a:moveTo>
                    <a:pt x="116" y="38"/>
                  </a:moveTo>
                  <a:lnTo>
                    <a:pt x="133" y="46"/>
                  </a:lnTo>
                  <a:lnTo>
                    <a:pt x="139" y="28"/>
                  </a:lnTo>
                  <a:moveTo>
                    <a:pt x="113" y="40"/>
                  </a:moveTo>
                  <a:lnTo>
                    <a:pt x="135" y="51"/>
                  </a:lnTo>
                  <a:lnTo>
                    <a:pt x="141" y="28"/>
                  </a:lnTo>
                  <a:moveTo>
                    <a:pt x="110" y="42"/>
                  </a:moveTo>
                  <a:lnTo>
                    <a:pt x="137" y="55"/>
                  </a:lnTo>
                  <a:lnTo>
                    <a:pt x="145" y="26"/>
                  </a:lnTo>
                  <a:moveTo>
                    <a:pt x="114" y="49"/>
                  </a:moveTo>
                  <a:lnTo>
                    <a:pt x="132" y="57"/>
                  </a:lnTo>
                  <a:moveTo>
                    <a:pt x="142" y="53"/>
                  </a:moveTo>
                  <a:lnTo>
                    <a:pt x="148" y="33"/>
                  </a:lnTo>
                  <a:moveTo>
                    <a:pt x="119" y="56"/>
                  </a:moveTo>
                  <a:lnTo>
                    <a:pt x="127" y="60"/>
                  </a:lnTo>
                  <a:moveTo>
                    <a:pt x="148" y="51"/>
                  </a:moveTo>
                  <a:lnTo>
                    <a:pt x="151" y="42"/>
                  </a:lnTo>
                  <a:moveTo>
                    <a:pt x="157" y="23"/>
                  </a:moveTo>
                  <a:lnTo>
                    <a:pt x="166" y="29"/>
                  </a:lnTo>
                  <a:lnTo>
                    <a:pt x="171" y="20"/>
                  </a:lnTo>
                  <a:moveTo>
                    <a:pt x="152" y="24"/>
                  </a:moveTo>
                  <a:lnTo>
                    <a:pt x="167" y="35"/>
                  </a:lnTo>
                  <a:lnTo>
                    <a:pt x="176" y="19"/>
                  </a:lnTo>
                  <a:moveTo>
                    <a:pt x="149" y="25"/>
                  </a:moveTo>
                  <a:lnTo>
                    <a:pt x="168" y="40"/>
                  </a:lnTo>
                  <a:lnTo>
                    <a:pt x="179" y="19"/>
                  </a:lnTo>
                  <a:moveTo>
                    <a:pt x="145" y="26"/>
                  </a:moveTo>
                  <a:lnTo>
                    <a:pt x="169" y="45"/>
                  </a:lnTo>
                  <a:lnTo>
                    <a:pt x="183" y="18"/>
                  </a:lnTo>
                  <a:moveTo>
                    <a:pt x="148" y="34"/>
                  </a:moveTo>
                  <a:lnTo>
                    <a:pt x="164" y="46"/>
                  </a:lnTo>
                  <a:moveTo>
                    <a:pt x="175" y="44"/>
                  </a:moveTo>
                  <a:lnTo>
                    <a:pt x="184" y="26"/>
                  </a:lnTo>
                  <a:moveTo>
                    <a:pt x="151" y="42"/>
                  </a:moveTo>
                  <a:lnTo>
                    <a:pt x="158" y="48"/>
                  </a:lnTo>
                  <a:moveTo>
                    <a:pt x="180" y="43"/>
                  </a:moveTo>
                  <a:lnTo>
                    <a:pt x="185" y="35"/>
                  </a:lnTo>
                </a:path>
              </a:pathLst>
            </a:custGeom>
            <a:noFill/>
            <a:ln w="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9" name="Oval 56"/>
            <p:cNvSpPr>
              <a:spLocks noChangeArrowheads="1"/>
            </p:cNvSpPr>
            <p:nvPr/>
          </p:nvSpPr>
          <p:spPr bwMode="auto">
            <a:xfrm>
              <a:off x="2203" y="1651"/>
              <a:ext cx="1065" cy="1021"/>
            </a:xfrm>
            <a:prstGeom prst="ellipse">
              <a:avLst/>
            </a:prstGeom>
            <a:noFill/>
            <a:ln w="952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graphicFrame>
          <p:nvGraphicFramePr>
            <p:cNvPr id="3140" name="Object 57"/>
            <p:cNvGraphicFramePr>
              <a:graphicFrameLocks noChangeAspect="1"/>
            </p:cNvGraphicFramePr>
            <p:nvPr/>
          </p:nvGraphicFramePr>
          <p:xfrm>
            <a:off x="1920" y="768"/>
            <a:ext cx="1469" cy="26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2" name="CorelDRAW" r:id="rId6" imgW="3336120" imgH="6056280" progId="CorelDRAW.Graphic.11">
                    <p:embed/>
                  </p:oleObj>
                </mc:Choice>
                <mc:Fallback>
                  <p:oleObj name="CorelDRAW" r:id="rId6" imgW="3336120" imgH="6056280" progId="CorelDRAW.Graphic.11">
                    <p:embed/>
                    <p:pic>
                      <p:nvPicPr>
                        <p:cNvPr id="3140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lum bright="46000" contras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768"/>
                          <a:ext cx="1469" cy="2657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00CCFF"/>
                          </a:solidFill>
                          <a:miter lim="800000"/>
                          <a:headEnd/>
                          <a:tailEnd/>
                        </a:ln>
                        <a:effectLst>
                          <a:outerShdw dist="45791" dir="2021404" algn="ctr" rotWithShape="0">
                            <a:srgbClr val="CC6600">
                              <a:alpha val="50000"/>
                            </a:srgbClr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41" name="Group 58"/>
            <p:cNvGrpSpPr>
              <a:grpSpLocks/>
            </p:cNvGrpSpPr>
            <p:nvPr/>
          </p:nvGrpSpPr>
          <p:grpSpPr bwMode="auto">
            <a:xfrm>
              <a:off x="644" y="161"/>
              <a:ext cx="4185" cy="3999"/>
              <a:chOff x="644" y="161"/>
              <a:chExt cx="4185" cy="3999"/>
            </a:xfrm>
          </p:grpSpPr>
          <p:sp>
            <p:nvSpPr>
              <p:cNvPr id="3142" name="Freeform 59"/>
              <p:cNvSpPr>
                <a:spLocks noEditPoints="1"/>
              </p:cNvSpPr>
              <p:nvPr/>
            </p:nvSpPr>
            <p:spPr bwMode="auto">
              <a:xfrm>
                <a:off x="644" y="160"/>
                <a:ext cx="4184" cy="3999"/>
              </a:xfrm>
              <a:custGeom>
                <a:avLst/>
                <a:gdLst>
                  <a:gd name="T0" fmla="*/ 119378879 w 688"/>
                  <a:gd name="T1" fmla="*/ 151514263 h 688"/>
                  <a:gd name="T2" fmla="*/ 125859476 w 688"/>
                  <a:gd name="T3" fmla="*/ 152868105 h 688"/>
                  <a:gd name="T4" fmla="*/ 141538201 w 688"/>
                  <a:gd name="T5" fmla="*/ 149742770 h 688"/>
                  <a:gd name="T6" fmla="*/ 144623986 w 688"/>
                  <a:gd name="T7" fmla="*/ 142802831 h 688"/>
                  <a:gd name="T8" fmla="*/ 157216932 w 688"/>
                  <a:gd name="T9" fmla="*/ 140335163 h 688"/>
                  <a:gd name="T10" fmla="*/ 165868118 w 688"/>
                  <a:gd name="T11" fmla="*/ 136281752 h 688"/>
                  <a:gd name="T12" fmla="*/ 171990162 w 688"/>
                  <a:gd name="T13" fmla="*/ 132465992 h 688"/>
                  <a:gd name="T14" fmla="*/ 183676536 w 688"/>
                  <a:gd name="T15" fmla="*/ 126183504 h 688"/>
                  <a:gd name="T16" fmla="*/ 189840887 w 688"/>
                  <a:gd name="T17" fmla="*/ 123940676 h 688"/>
                  <a:gd name="T18" fmla="*/ 198798369 w 688"/>
                  <a:gd name="T19" fmla="*/ 114108320 h 688"/>
                  <a:gd name="T20" fmla="*/ 194748434 w 688"/>
                  <a:gd name="T21" fmla="*/ 107361252 h 688"/>
                  <a:gd name="T22" fmla="*/ 201834889 w 688"/>
                  <a:gd name="T23" fmla="*/ 99532117 h 688"/>
                  <a:gd name="T24" fmla="*/ 204612785 w 688"/>
                  <a:gd name="T25" fmla="*/ 92360439 h 688"/>
                  <a:gd name="T26" fmla="*/ 205827501 w 688"/>
                  <a:gd name="T27" fmla="*/ 86534564 h 688"/>
                  <a:gd name="T28" fmla="*/ 208913062 w 688"/>
                  <a:gd name="T29" fmla="*/ 76204584 h 688"/>
                  <a:gd name="T30" fmla="*/ 211392909 w 688"/>
                  <a:gd name="T31" fmla="*/ 71726796 h 688"/>
                  <a:gd name="T32" fmla="*/ 208913062 w 688"/>
                  <a:gd name="T33" fmla="*/ 59851150 h 688"/>
                  <a:gd name="T34" fmla="*/ 200013128 w 688"/>
                  <a:gd name="T35" fmla="*/ 56917686 h 688"/>
                  <a:gd name="T36" fmla="*/ 198141877 w 688"/>
                  <a:gd name="T37" fmla="*/ 47510073 h 688"/>
                  <a:gd name="T38" fmla="*/ 193533900 w 688"/>
                  <a:gd name="T39" fmla="*/ 40802837 h 688"/>
                  <a:gd name="T40" fmla="*/ 189241943 w 688"/>
                  <a:gd name="T41" fmla="*/ 35866153 h 688"/>
                  <a:gd name="T42" fmla="*/ 181855882 w 688"/>
                  <a:gd name="T43" fmla="*/ 26451682 h 688"/>
                  <a:gd name="T44" fmla="*/ 179675598 w 688"/>
                  <a:gd name="T45" fmla="*/ 21980591 h 688"/>
                  <a:gd name="T46" fmla="*/ 167382215 w 688"/>
                  <a:gd name="T47" fmla="*/ 14344500 h 688"/>
                  <a:gd name="T48" fmla="*/ 157874793 w 688"/>
                  <a:gd name="T49" fmla="*/ 16354620 h 688"/>
                  <a:gd name="T50" fmla="*/ 147709503 w 688"/>
                  <a:gd name="T51" fmla="*/ 10296972 h 688"/>
                  <a:gd name="T52" fmla="*/ 138144758 w 688"/>
                  <a:gd name="T53" fmla="*/ 7404555 h 688"/>
                  <a:gd name="T54" fmla="*/ 130459315 w 688"/>
                  <a:gd name="T55" fmla="*/ 5824730 h 688"/>
                  <a:gd name="T56" fmla="*/ 116601020 w 688"/>
                  <a:gd name="T57" fmla="*/ 2467871 h 688"/>
                  <a:gd name="T58" fmla="*/ 110778321 w 688"/>
                  <a:gd name="T59" fmla="*/ 231733 h 688"/>
                  <a:gd name="T60" fmla="*/ 94441728 w 688"/>
                  <a:gd name="T61" fmla="*/ 464616 h 688"/>
                  <a:gd name="T62" fmla="*/ 89234582 w 688"/>
                  <a:gd name="T63" fmla="*/ 6707032 h 688"/>
                  <a:gd name="T64" fmla="*/ 76333936 w 688"/>
                  <a:gd name="T65" fmla="*/ 6939945 h 688"/>
                  <a:gd name="T66" fmla="*/ 66468027 w 688"/>
                  <a:gd name="T67" fmla="*/ 9407781 h 688"/>
                  <a:gd name="T68" fmla="*/ 59389855 w 688"/>
                  <a:gd name="T69" fmla="*/ 11875449 h 688"/>
                  <a:gd name="T70" fmla="*/ 45831122 w 688"/>
                  <a:gd name="T71" fmla="*/ 16154710 h 688"/>
                  <a:gd name="T72" fmla="*/ 39402747 w 688"/>
                  <a:gd name="T73" fmla="*/ 17043901 h 688"/>
                  <a:gd name="T74" fmla="*/ 27674101 w 688"/>
                  <a:gd name="T75" fmla="*/ 25105920 h 688"/>
                  <a:gd name="T76" fmla="*/ 29237464 w 688"/>
                  <a:gd name="T77" fmla="*/ 32509295 h 688"/>
                  <a:gd name="T78" fmla="*/ 19680812 w 688"/>
                  <a:gd name="T79" fmla="*/ 38792962 h 688"/>
                  <a:gd name="T80" fmla="*/ 14773230 w 688"/>
                  <a:gd name="T81" fmla="*/ 45506847 h 688"/>
                  <a:gd name="T82" fmla="*/ 11686119 w 688"/>
                  <a:gd name="T83" fmla="*/ 50866931 h 688"/>
                  <a:gd name="T84" fmla="*/ 5514810 w 688"/>
                  <a:gd name="T85" fmla="*/ 60507625 h 688"/>
                  <a:gd name="T86" fmla="*/ 1514097 w 688"/>
                  <a:gd name="T87" fmla="*/ 64322241 h 688"/>
                  <a:gd name="T88" fmla="*/ 0 w 688"/>
                  <a:gd name="T89" fmla="*/ 76204584 h 688"/>
                  <a:gd name="T90" fmla="*/ 7993325 w 688"/>
                  <a:gd name="T91" fmla="*/ 80716723 h 688"/>
                  <a:gd name="T92" fmla="*/ 6470909 w 688"/>
                  <a:gd name="T93" fmla="*/ 90124504 h 688"/>
                  <a:gd name="T94" fmla="*/ 8900159 w 688"/>
                  <a:gd name="T95" fmla="*/ 97489029 h 688"/>
                  <a:gd name="T96" fmla="*/ 11378449 w 688"/>
                  <a:gd name="T97" fmla="*/ 102889143 h 688"/>
                  <a:gd name="T98" fmla="*/ 15678731 w 688"/>
                  <a:gd name="T99" fmla="*/ 113418865 h 688"/>
                  <a:gd name="T100" fmla="*/ 16593659 w 688"/>
                  <a:gd name="T101" fmla="*/ 118354369 h 688"/>
                  <a:gd name="T102" fmla="*/ 26459604 w 688"/>
                  <a:gd name="T103" fmla="*/ 127995063 h 688"/>
                  <a:gd name="T104" fmla="*/ 36315636 w 688"/>
                  <a:gd name="T105" fmla="*/ 127530452 h 688"/>
                  <a:gd name="T106" fmla="*/ 44310293 w 688"/>
                  <a:gd name="T107" fmla="*/ 135399456 h 688"/>
                  <a:gd name="T108" fmla="*/ 52910888 w 688"/>
                  <a:gd name="T109" fmla="*/ 139638814 h 688"/>
                  <a:gd name="T110" fmla="*/ 59997119 w 688"/>
                  <a:gd name="T111" fmla="*/ 142571098 h 688"/>
                  <a:gd name="T112" fmla="*/ 72940487 w 688"/>
                  <a:gd name="T113" fmla="*/ 148164299 h 688"/>
                  <a:gd name="T114" fmla="*/ 78155733 w 688"/>
                  <a:gd name="T115" fmla="*/ 151514263 h 688"/>
                  <a:gd name="T116" fmla="*/ 94134028 w 688"/>
                  <a:gd name="T117" fmla="*/ 153750402 h 688"/>
                  <a:gd name="T118" fmla="*/ 101221852 w 688"/>
                  <a:gd name="T119" fmla="*/ 148621847 h 68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688"/>
                  <a:gd name="T181" fmla="*/ 0 h 688"/>
                  <a:gd name="T182" fmla="*/ 688 w 688"/>
                  <a:gd name="T183" fmla="*/ 688 h 68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688" h="688">
                    <a:moveTo>
                      <a:pt x="349" y="688"/>
                    </a:moveTo>
                    <a:cubicBezTo>
                      <a:pt x="351" y="682"/>
                      <a:pt x="354" y="679"/>
                      <a:pt x="358" y="679"/>
                    </a:cubicBezTo>
                    <a:cubicBezTo>
                      <a:pt x="361" y="679"/>
                      <a:pt x="365" y="682"/>
                      <a:pt x="367" y="687"/>
                    </a:cubicBezTo>
                    <a:moveTo>
                      <a:pt x="347" y="688"/>
                    </a:moveTo>
                    <a:cubicBezTo>
                      <a:pt x="349" y="678"/>
                      <a:pt x="353" y="672"/>
                      <a:pt x="358" y="672"/>
                    </a:cubicBezTo>
                    <a:cubicBezTo>
                      <a:pt x="362" y="672"/>
                      <a:pt x="366" y="678"/>
                      <a:pt x="369" y="687"/>
                    </a:cubicBezTo>
                    <a:moveTo>
                      <a:pt x="342" y="688"/>
                    </a:moveTo>
                    <a:cubicBezTo>
                      <a:pt x="345" y="673"/>
                      <a:pt x="351" y="663"/>
                      <a:pt x="358" y="663"/>
                    </a:cubicBezTo>
                    <a:cubicBezTo>
                      <a:pt x="365" y="663"/>
                      <a:pt x="371" y="673"/>
                      <a:pt x="373" y="687"/>
                    </a:cubicBezTo>
                    <a:moveTo>
                      <a:pt x="370" y="671"/>
                    </a:moveTo>
                    <a:cubicBezTo>
                      <a:pt x="370" y="670"/>
                      <a:pt x="371" y="669"/>
                      <a:pt x="372" y="669"/>
                    </a:cubicBezTo>
                    <a:cubicBezTo>
                      <a:pt x="373" y="669"/>
                      <a:pt x="374" y="670"/>
                      <a:pt x="374" y="671"/>
                    </a:cubicBezTo>
                    <a:cubicBezTo>
                      <a:pt x="374" y="672"/>
                      <a:pt x="373" y="673"/>
                      <a:pt x="372" y="673"/>
                    </a:cubicBezTo>
                    <a:cubicBezTo>
                      <a:pt x="371" y="673"/>
                      <a:pt x="370" y="672"/>
                      <a:pt x="370" y="671"/>
                    </a:cubicBezTo>
                    <a:close/>
                    <a:moveTo>
                      <a:pt x="380" y="686"/>
                    </a:moveTo>
                    <a:cubicBezTo>
                      <a:pt x="381" y="680"/>
                      <a:pt x="384" y="676"/>
                      <a:pt x="388" y="676"/>
                    </a:cubicBezTo>
                    <a:cubicBezTo>
                      <a:pt x="392" y="676"/>
                      <a:pt x="395" y="679"/>
                      <a:pt x="398" y="684"/>
                    </a:cubicBezTo>
                    <a:moveTo>
                      <a:pt x="378" y="686"/>
                    </a:moveTo>
                    <a:cubicBezTo>
                      <a:pt x="379" y="676"/>
                      <a:pt x="383" y="669"/>
                      <a:pt x="387" y="669"/>
                    </a:cubicBezTo>
                    <a:cubicBezTo>
                      <a:pt x="392" y="669"/>
                      <a:pt x="397" y="674"/>
                      <a:pt x="400" y="684"/>
                    </a:cubicBezTo>
                    <a:moveTo>
                      <a:pt x="373" y="687"/>
                    </a:moveTo>
                    <a:cubicBezTo>
                      <a:pt x="375" y="672"/>
                      <a:pt x="380" y="661"/>
                      <a:pt x="387" y="660"/>
                    </a:cubicBezTo>
                    <a:cubicBezTo>
                      <a:pt x="393" y="659"/>
                      <a:pt x="400" y="669"/>
                      <a:pt x="404" y="683"/>
                    </a:cubicBezTo>
                    <a:moveTo>
                      <a:pt x="400" y="667"/>
                    </a:moveTo>
                    <a:cubicBezTo>
                      <a:pt x="400" y="666"/>
                      <a:pt x="401" y="665"/>
                      <a:pt x="402" y="665"/>
                    </a:cubicBezTo>
                    <a:cubicBezTo>
                      <a:pt x="403" y="665"/>
                      <a:pt x="404" y="666"/>
                      <a:pt x="404" y="667"/>
                    </a:cubicBezTo>
                    <a:cubicBezTo>
                      <a:pt x="404" y="668"/>
                      <a:pt x="403" y="669"/>
                      <a:pt x="402" y="669"/>
                    </a:cubicBezTo>
                    <a:cubicBezTo>
                      <a:pt x="401" y="669"/>
                      <a:pt x="400" y="668"/>
                      <a:pt x="400" y="667"/>
                    </a:cubicBezTo>
                    <a:close/>
                    <a:moveTo>
                      <a:pt x="411" y="682"/>
                    </a:moveTo>
                    <a:cubicBezTo>
                      <a:pt x="412" y="676"/>
                      <a:pt x="414" y="671"/>
                      <a:pt x="418" y="671"/>
                    </a:cubicBezTo>
                    <a:cubicBezTo>
                      <a:pt x="422" y="670"/>
                      <a:pt x="425" y="673"/>
                      <a:pt x="428" y="677"/>
                    </a:cubicBezTo>
                    <a:moveTo>
                      <a:pt x="409" y="682"/>
                    </a:moveTo>
                    <a:cubicBezTo>
                      <a:pt x="409" y="672"/>
                      <a:pt x="412" y="665"/>
                      <a:pt x="417" y="664"/>
                    </a:cubicBezTo>
                    <a:cubicBezTo>
                      <a:pt x="421" y="663"/>
                      <a:pt x="426" y="668"/>
                      <a:pt x="430" y="677"/>
                    </a:cubicBezTo>
                    <a:moveTo>
                      <a:pt x="404" y="682"/>
                    </a:moveTo>
                    <a:cubicBezTo>
                      <a:pt x="404" y="667"/>
                      <a:pt x="408" y="656"/>
                      <a:pt x="415" y="655"/>
                    </a:cubicBezTo>
                    <a:cubicBezTo>
                      <a:pt x="422" y="654"/>
                      <a:pt x="429" y="662"/>
                      <a:pt x="435" y="676"/>
                    </a:cubicBezTo>
                    <a:moveTo>
                      <a:pt x="429" y="661"/>
                    </a:moveTo>
                    <a:cubicBezTo>
                      <a:pt x="429" y="660"/>
                      <a:pt x="429" y="659"/>
                      <a:pt x="430" y="658"/>
                    </a:cubicBezTo>
                    <a:cubicBezTo>
                      <a:pt x="432" y="658"/>
                      <a:pt x="433" y="659"/>
                      <a:pt x="433" y="660"/>
                    </a:cubicBezTo>
                    <a:cubicBezTo>
                      <a:pt x="433" y="661"/>
                      <a:pt x="432" y="662"/>
                      <a:pt x="431" y="662"/>
                    </a:cubicBezTo>
                    <a:cubicBezTo>
                      <a:pt x="430" y="662"/>
                      <a:pt x="429" y="662"/>
                      <a:pt x="429" y="661"/>
                    </a:cubicBezTo>
                    <a:close/>
                    <a:moveTo>
                      <a:pt x="441" y="674"/>
                    </a:moveTo>
                    <a:cubicBezTo>
                      <a:pt x="441" y="668"/>
                      <a:pt x="444" y="664"/>
                      <a:pt x="447" y="662"/>
                    </a:cubicBezTo>
                    <a:cubicBezTo>
                      <a:pt x="451" y="662"/>
                      <a:pt x="455" y="664"/>
                      <a:pt x="458" y="668"/>
                    </a:cubicBezTo>
                    <a:moveTo>
                      <a:pt x="439" y="674"/>
                    </a:moveTo>
                    <a:cubicBezTo>
                      <a:pt x="439" y="664"/>
                      <a:pt x="441" y="657"/>
                      <a:pt x="445" y="656"/>
                    </a:cubicBezTo>
                    <a:cubicBezTo>
                      <a:pt x="450" y="655"/>
                      <a:pt x="455" y="660"/>
                      <a:pt x="460" y="668"/>
                    </a:cubicBezTo>
                    <a:moveTo>
                      <a:pt x="435" y="676"/>
                    </a:moveTo>
                    <a:cubicBezTo>
                      <a:pt x="433" y="661"/>
                      <a:pt x="436" y="649"/>
                      <a:pt x="443" y="647"/>
                    </a:cubicBezTo>
                    <a:cubicBezTo>
                      <a:pt x="450" y="645"/>
                      <a:pt x="458" y="653"/>
                      <a:pt x="464" y="666"/>
                    </a:cubicBezTo>
                    <a:moveTo>
                      <a:pt x="457" y="652"/>
                    </a:moveTo>
                    <a:cubicBezTo>
                      <a:pt x="457" y="651"/>
                      <a:pt x="458" y="649"/>
                      <a:pt x="459" y="649"/>
                    </a:cubicBezTo>
                    <a:cubicBezTo>
                      <a:pt x="460" y="649"/>
                      <a:pt x="461" y="650"/>
                      <a:pt x="461" y="651"/>
                    </a:cubicBezTo>
                    <a:cubicBezTo>
                      <a:pt x="461" y="652"/>
                      <a:pt x="461" y="653"/>
                      <a:pt x="460" y="653"/>
                    </a:cubicBezTo>
                    <a:cubicBezTo>
                      <a:pt x="459" y="653"/>
                      <a:pt x="458" y="653"/>
                      <a:pt x="457" y="652"/>
                    </a:cubicBezTo>
                    <a:close/>
                    <a:moveTo>
                      <a:pt x="470" y="664"/>
                    </a:moveTo>
                    <a:cubicBezTo>
                      <a:pt x="470" y="658"/>
                      <a:pt x="472" y="653"/>
                      <a:pt x="476" y="652"/>
                    </a:cubicBezTo>
                    <a:cubicBezTo>
                      <a:pt x="479" y="651"/>
                      <a:pt x="483" y="653"/>
                      <a:pt x="487" y="657"/>
                    </a:cubicBezTo>
                    <a:moveTo>
                      <a:pt x="469" y="664"/>
                    </a:moveTo>
                    <a:cubicBezTo>
                      <a:pt x="467" y="655"/>
                      <a:pt x="469" y="647"/>
                      <a:pt x="473" y="645"/>
                    </a:cubicBezTo>
                    <a:cubicBezTo>
                      <a:pt x="478" y="644"/>
                      <a:pt x="483" y="648"/>
                      <a:pt x="489" y="656"/>
                    </a:cubicBezTo>
                    <a:moveTo>
                      <a:pt x="464" y="666"/>
                    </a:moveTo>
                    <a:cubicBezTo>
                      <a:pt x="462" y="651"/>
                      <a:pt x="464" y="639"/>
                      <a:pt x="470" y="637"/>
                    </a:cubicBezTo>
                    <a:cubicBezTo>
                      <a:pt x="476" y="634"/>
                      <a:pt x="485" y="642"/>
                      <a:pt x="493" y="654"/>
                    </a:cubicBezTo>
                    <a:moveTo>
                      <a:pt x="485" y="640"/>
                    </a:moveTo>
                    <a:cubicBezTo>
                      <a:pt x="484" y="639"/>
                      <a:pt x="485" y="638"/>
                      <a:pt x="486" y="638"/>
                    </a:cubicBezTo>
                    <a:cubicBezTo>
                      <a:pt x="487" y="637"/>
                      <a:pt x="488" y="638"/>
                      <a:pt x="488" y="639"/>
                    </a:cubicBezTo>
                    <a:cubicBezTo>
                      <a:pt x="489" y="640"/>
                      <a:pt x="488" y="641"/>
                      <a:pt x="487" y="641"/>
                    </a:cubicBezTo>
                    <a:cubicBezTo>
                      <a:pt x="486" y="641"/>
                      <a:pt x="485" y="641"/>
                      <a:pt x="485" y="640"/>
                    </a:cubicBezTo>
                    <a:close/>
                    <a:moveTo>
                      <a:pt x="499" y="651"/>
                    </a:moveTo>
                    <a:cubicBezTo>
                      <a:pt x="498" y="645"/>
                      <a:pt x="500" y="640"/>
                      <a:pt x="503" y="639"/>
                    </a:cubicBezTo>
                    <a:cubicBezTo>
                      <a:pt x="506" y="637"/>
                      <a:pt x="511" y="639"/>
                      <a:pt x="515" y="642"/>
                    </a:cubicBezTo>
                    <a:moveTo>
                      <a:pt x="497" y="652"/>
                    </a:moveTo>
                    <a:cubicBezTo>
                      <a:pt x="495" y="642"/>
                      <a:pt x="496" y="634"/>
                      <a:pt x="500" y="632"/>
                    </a:cubicBezTo>
                    <a:cubicBezTo>
                      <a:pt x="504" y="630"/>
                      <a:pt x="510" y="634"/>
                      <a:pt x="517" y="642"/>
                    </a:cubicBezTo>
                    <a:moveTo>
                      <a:pt x="493" y="654"/>
                    </a:moveTo>
                    <a:cubicBezTo>
                      <a:pt x="489" y="639"/>
                      <a:pt x="490" y="627"/>
                      <a:pt x="496" y="624"/>
                    </a:cubicBezTo>
                    <a:cubicBezTo>
                      <a:pt x="502" y="621"/>
                      <a:pt x="512" y="628"/>
                      <a:pt x="521" y="639"/>
                    </a:cubicBezTo>
                    <a:moveTo>
                      <a:pt x="511" y="626"/>
                    </a:moveTo>
                    <a:cubicBezTo>
                      <a:pt x="511" y="625"/>
                      <a:pt x="511" y="624"/>
                      <a:pt x="512" y="624"/>
                    </a:cubicBezTo>
                    <a:cubicBezTo>
                      <a:pt x="513" y="623"/>
                      <a:pt x="514" y="623"/>
                      <a:pt x="514" y="624"/>
                    </a:cubicBezTo>
                    <a:cubicBezTo>
                      <a:pt x="515" y="625"/>
                      <a:pt x="514" y="626"/>
                      <a:pt x="514" y="627"/>
                    </a:cubicBezTo>
                    <a:cubicBezTo>
                      <a:pt x="513" y="627"/>
                      <a:pt x="511" y="627"/>
                      <a:pt x="511" y="626"/>
                    </a:cubicBezTo>
                    <a:close/>
                    <a:moveTo>
                      <a:pt x="526" y="636"/>
                    </a:moveTo>
                    <a:cubicBezTo>
                      <a:pt x="525" y="630"/>
                      <a:pt x="526" y="625"/>
                      <a:pt x="529" y="623"/>
                    </a:cubicBezTo>
                    <a:cubicBezTo>
                      <a:pt x="532" y="621"/>
                      <a:pt x="537" y="622"/>
                      <a:pt x="541" y="626"/>
                    </a:cubicBezTo>
                    <a:moveTo>
                      <a:pt x="525" y="637"/>
                    </a:moveTo>
                    <a:cubicBezTo>
                      <a:pt x="521" y="627"/>
                      <a:pt x="522" y="619"/>
                      <a:pt x="526" y="617"/>
                    </a:cubicBezTo>
                    <a:cubicBezTo>
                      <a:pt x="529" y="615"/>
                      <a:pt x="536" y="618"/>
                      <a:pt x="543" y="625"/>
                    </a:cubicBezTo>
                    <a:moveTo>
                      <a:pt x="521" y="639"/>
                    </a:moveTo>
                    <a:cubicBezTo>
                      <a:pt x="515" y="625"/>
                      <a:pt x="515" y="613"/>
                      <a:pt x="521" y="609"/>
                    </a:cubicBezTo>
                    <a:cubicBezTo>
                      <a:pt x="527" y="606"/>
                      <a:pt x="537" y="611"/>
                      <a:pt x="547" y="622"/>
                    </a:cubicBezTo>
                    <a:moveTo>
                      <a:pt x="536" y="610"/>
                    </a:moveTo>
                    <a:cubicBezTo>
                      <a:pt x="535" y="609"/>
                      <a:pt x="536" y="608"/>
                      <a:pt x="536" y="607"/>
                    </a:cubicBezTo>
                    <a:cubicBezTo>
                      <a:pt x="537" y="607"/>
                      <a:pt x="539" y="607"/>
                      <a:pt x="539" y="608"/>
                    </a:cubicBezTo>
                    <a:cubicBezTo>
                      <a:pt x="540" y="609"/>
                      <a:pt x="539" y="610"/>
                      <a:pt x="538" y="610"/>
                    </a:cubicBezTo>
                    <a:cubicBezTo>
                      <a:pt x="538" y="611"/>
                      <a:pt x="536" y="611"/>
                      <a:pt x="536" y="610"/>
                    </a:cubicBezTo>
                    <a:close/>
                    <a:moveTo>
                      <a:pt x="552" y="618"/>
                    </a:moveTo>
                    <a:cubicBezTo>
                      <a:pt x="550" y="612"/>
                      <a:pt x="551" y="607"/>
                      <a:pt x="554" y="605"/>
                    </a:cubicBezTo>
                    <a:cubicBezTo>
                      <a:pt x="557" y="603"/>
                      <a:pt x="561" y="604"/>
                      <a:pt x="566" y="607"/>
                    </a:cubicBezTo>
                    <a:moveTo>
                      <a:pt x="550" y="619"/>
                    </a:moveTo>
                    <a:cubicBezTo>
                      <a:pt x="546" y="610"/>
                      <a:pt x="546" y="602"/>
                      <a:pt x="550" y="600"/>
                    </a:cubicBezTo>
                    <a:cubicBezTo>
                      <a:pt x="553" y="597"/>
                      <a:pt x="560" y="599"/>
                      <a:pt x="567" y="606"/>
                    </a:cubicBezTo>
                    <a:moveTo>
                      <a:pt x="547" y="622"/>
                    </a:moveTo>
                    <a:cubicBezTo>
                      <a:pt x="540" y="608"/>
                      <a:pt x="539" y="596"/>
                      <a:pt x="544" y="592"/>
                    </a:cubicBezTo>
                    <a:cubicBezTo>
                      <a:pt x="550" y="588"/>
                      <a:pt x="560" y="593"/>
                      <a:pt x="571" y="603"/>
                    </a:cubicBezTo>
                    <a:moveTo>
                      <a:pt x="559" y="591"/>
                    </a:moveTo>
                    <a:cubicBezTo>
                      <a:pt x="559" y="590"/>
                      <a:pt x="559" y="589"/>
                      <a:pt x="560" y="589"/>
                    </a:cubicBezTo>
                    <a:cubicBezTo>
                      <a:pt x="560" y="588"/>
                      <a:pt x="562" y="588"/>
                      <a:pt x="562" y="589"/>
                    </a:cubicBezTo>
                    <a:cubicBezTo>
                      <a:pt x="563" y="590"/>
                      <a:pt x="563" y="591"/>
                      <a:pt x="562" y="592"/>
                    </a:cubicBezTo>
                    <a:cubicBezTo>
                      <a:pt x="561" y="592"/>
                      <a:pt x="560" y="592"/>
                      <a:pt x="559" y="591"/>
                    </a:cubicBezTo>
                    <a:close/>
                    <a:moveTo>
                      <a:pt x="576" y="598"/>
                    </a:moveTo>
                    <a:cubicBezTo>
                      <a:pt x="574" y="593"/>
                      <a:pt x="574" y="588"/>
                      <a:pt x="576" y="585"/>
                    </a:cubicBezTo>
                    <a:cubicBezTo>
                      <a:pt x="579" y="583"/>
                      <a:pt x="584" y="583"/>
                      <a:pt x="589" y="586"/>
                    </a:cubicBezTo>
                    <a:moveTo>
                      <a:pt x="574" y="599"/>
                    </a:moveTo>
                    <a:cubicBezTo>
                      <a:pt x="570" y="591"/>
                      <a:pt x="568" y="583"/>
                      <a:pt x="572" y="580"/>
                    </a:cubicBezTo>
                    <a:cubicBezTo>
                      <a:pt x="575" y="577"/>
                      <a:pt x="582" y="579"/>
                      <a:pt x="590" y="584"/>
                    </a:cubicBezTo>
                    <a:moveTo>
                      <a:pt x="571" y="602"/>
                    </a:moveTo>
                    <a:cubicBezTo>
                      <a:pt x="563" y="589"/>
                      <a:pt x="561" y="578"/>
                      <a:pt x="566" y="573"/>
                    </a:cubicBezTo>
                    <a:cubicBezTo>
                      <a:pt x="571" y="569"/>
                      <a:pt x="582" y="572"/>
                      <a:pt x="593" y="581"/>
                    </a:cubicBezTo>
                    <a:moveTo>
                      <a:pt x="581" y="571"/>
                    </a:moveTo>
                    <a:cubicBezTo>
                      <a:pt x="580" y="570"/>
                      <a:pt x="580" y="569"/>
                      <a:pt x="581" y="568"/>
                    </a:cubicBezTo>
                    <a:cubicBezTo>
                      <a:pt x="582" y="567"/>
                      <a:pt x="583" y="567"/>
                      <a:pt x="583" y="568"/>
                    </a:cubicBezTo>
                    <a:cubicBezTo>
                      <a:pt x="584" y="569"/>
                      <a:pt x="584" y="570"/>
                      <a:pt x="583" y="571"/>
                    </a:cubicBezTo>
                    <a:cubicBezTo>
                      <a:pt x="583" y="572"/>
                      <a:pt x="581" y="572"/>
                      <a:pt x="581" y="571"/>
                    </a:cubicBezTo>
                    <a:close/>
                    <a:moveTo>
                      <a:pt x="598" y="576"/>
                    </a:moveTo>
                    <a:cubicBezTo>
                      <a:pt x="595" y="571"/>
                      <a:pt x="595" y="566"/>
                      <a:pt x="597" y="563"/>
                    </a:cubicBezTo>
                    <a:cubicBezTo>
                      <a:pt x="600" y="560"/>
                      <a:pt x="604" y="560"/>
                      <a:pt x="610" y="562"/>
                    </a:cubicBezTo>
                    <a:moveTo>
                      <a:pt x="597" y="577"/>
                    </a:moveTo>
                    <a:cubicBezTo>
                      <a:pt x="591" y="569"/>
                      <a:pt x="589" y="562"/>
                      <a:pt x="592" y="558"/>
                    </a:cubicBezTo>
                    <a:cubicBezTo>
                      <a:pt x="595" y="555"/>
                      <a:pt x="603" y="556"/>
                      <a:pt x="611" y="561"/>
                    </a:cubicBezTo>
                    <a:moveTo>
                      <a:pt x="593" y="581"/>
                    </a:moveTo>
                    <a:cubicBezTo>
                      <a:pt x="584" y="569"/>
                      <a:pt x="581" y="557"/>
                      <a:pt x="586" y="552"/>
                    </a:cubicBezTo>
                    <a:cubicBezTo>
                      <a:pt x="590" y="547"/>
                      <a:pt x="602" y="550"/>
                      <a:pt x="614" y="557"/>
                    </a:cubicBezTo>
                    <a:moveTo>
                      <a:pt x="600" y="548"/>
                    </a:moveTo>
                    <a:cubicBezTo>
                      <a:pt x="599" y="548"/>
                      <a:pt x="599" y="546"/>
                      <a:pt x="600" y="546"/>
                    </a:cubicBezTo>
                    <a:cubicBezTo>
                      <a:pt x="601" y="545"/>
                      <a:pt x="602" y="545"/>
                      <a:pt x="603" y="546"/>
                    </a:cubicBezTo>
                    <a:cubicBezTo>
                      <a:pt x="604" y="546"/>
                      <a:pt x="604" y="548"/>
                      <a:pt x="603" y="548"/>
                    </a:cubicBezTo>
                    <a:cubicBezTo>
                      <a:pt x="602" y="549"/>
                      <a:pt x="601" y="549"/>
                      <a:pt x="600" y="548"/>
                    </a:cubicBezTo>
                    <a:close/>
                    <a:moveTo>
                      <a:pt x="618" y="552"/>
                    </a:moveTo>
                    <a:cubicBezTo>
                      <a:pt x="615" y="547"/>
                      <a:pt x="614" y="542"/>
                      <a:pt x="616" y="539"/>
                    </a:cubicBezTo>
                    <a:cubicBezTo>
                      <a:pt x="618" y="536"/>
                      <a:pt x="623" y="536"/>
                      <a:pt x="628" y="537"/>
                    </a:cubicBezTo>
                    <a:moveTo>
                      <a:pt x="617" y="553"/>
                    </a:moveTo>
                    <a:cubicBezTo>
                      <a:pt x="610" y="546"/>
                      <a:pt x="608" y="539"/>
                      <a:pt x="611" y="535"/>
                    </a:cubicBezTo>
                    <a:cubicBezTo>
                      <a:pt x="613" y="531"/>
                      <a:pt x="621" y="532"/>
                      <a:pt x="630" y="536"/>
                    </a:cubicBezTo>
                    <a:moveTo>
                      <a:pt x="614" y="557"/>
                    </a:moveTo>
                    <a:cubicBezTo>
                      <a:pt x="604" y="546"/>
                      <a:pt x="599" y="535"/>
                      <a:pt x="604" y="529"/>
                    </a:cubicBezTo>
                    <a:cubicBezTo>
                      <a:pt x="608" y="524"/>
                      <a:pt x="619" y="525"/>
                      <a:pt x="632" y="532"/>
                    </a:cubicBezTo>
                    <a:moveTo>
                      <a:pt x="618" y="524"/>
                    </a:moveTo>
                    <a:cubicBezTo>
                      <a:pt x="617" y="524"/>
                      <a:pt x="617" y="522"/>
                      <a:pt x="617" y="522"/>
                    </a:cubicBezTo>
                    <a:cubicBezTo>
                      <a:pt x="618" y="521"/>
                      <a:pt x="619" y="521"/>
                      <a:pt x="620" y="521"/>
                    </a:cubicBezTo>
                    <a:cubicBezTo>
                      <a:pt x="621" y="522"/>
                      <a:pt x="621" y="523"/>
                      <a:pt x="620" y="524"/>
                    </a:cubicBezTo>
                    <a:cubicBezTo>
                      <a:pt x="620" y="525"/>
                      <a:pt x="619" y="525"/>
                      <a:pt x="618" y="524"/>
                    </a:cubicBezTo>
                    <a:close/>
                    <a:moveTo>
                      <a:pt x="636" y="527"/>
                    </a:moveTo>
                    <a:cubicBezTo>
                      <a:pt x="632" y="522"/>
                      <a:pt x="631" y="517"/>
                      <a:pt x="633" y="514"/>
                    </a:cubicBezTo>
                    <a:cubicBezTo>
                      <a:pt x="635" y="511"/>
                      <a:pt x="639" y="510"/>
                      <a:pt x="645" y="511"/>
                    </a:cubicBezTo>
                    <a:moveTo>
                      <a:pt x="635" y="528"/>
                    </a:moveTo>
                    <a:cubicBezTo>
                      <a:pt x="628" y="521"/>
                      <a:pt x="624" y="514"/>
                      <a:pt x="627" y="510"/>
                    </a:cubicBezTo>
                    <a:cubicBezTo>
                      <a:pt x="629" y="506"/>
                      <a:pt x="637" y="506"/>
                      <a:pt x="646" y="509"/>
                    </a:cubicBezTo>
                    <a:moveTo>
                      <a:pt x="632" y="532"/>
                    </a:moveTo>
                    <a:cubicBezTo>
                      <a:pt x="621" y="521"/>
                      <a:pt x="615" y="511"/>
                      <a:pt x="619" y="505"/>
                    </a:cubicBezTo>
                    <a:cubicBezTo>
                      <a:pt x="623" y="499"/>
                      <a:pt x="635" y="500"/>
                      <a:pt x="648" y="505"/>
                    </a:cubicBezTo>
                    <a:moveTo>
                      <a:pt x="633" y="499"/>
                    </a:moveTo>
                    <a:cubicBezTo>
                      <a:pt x="632" y="498"/>
                      <a:pt x="632" y="497"/>
                      <a:pt x="632" y="496"/>
                    </a:cubicBezTo>
                    <a:cubicBezTo>
                      <a:pt x="633" y="495"/>
                      <a:pt x="634" y="495"/>
                      <a:pt x="635" y="496"/>
                    </a:cubicBezTo>
                    <a:cubicBezTo>
                      <a:pt x="636" y="496"/>
                      <a:pt x="636" y="497"/>
                      <a:pt x="636" y="498"/>
                    </a:cubicBezTo>
                    <a:cubicBezTo>
                      <a:pt x="635" y="499"/>
                      <a:pt x="634" y="499"/>
                      <a:pt x="633" y="499"/>
                    </a:cubicBezTo>
                    <a:close/>
                    <a:moveTo>
                      <a:pt x="651" y="499"/>
                    </a:moveTo>
                    <a:cubicBezTo>
                      <a:pt x="647" y="495"/>
                      <a:pt x="645" y="490"/>
                      <a:pt x="647" y="487"/>
                    </a:cubicBezTo>
                    <a:cubicBezTo>
                      <a:pt x="649" y="484"/>
                      <a:pt x="653" y="482"/>
                      <a:pt x="659" y="483"/>
                    </a:cubicBezTo>
                    <a:moveTo>
                      <a:pt x="650" y="501"/>
                    </a:moveTo>
                    <a:cubicBezTo>
                      <a:pt x="642" y="494"/>
                      <a:pt x="639" y="488"/>
                      <a:pt x="641" y="484"/>
                    </a:cubicBezTo>
                    <a:cubicBezTo>
                      <a:pt x="643" y="480"/>
                      <a:pt x="650" y="479"/>
                      <a:pt x="659" y="481"/>
                    </a:cubicBezTo>
                    <a:moveTo>
                      <a:pt x="648" y="505"/>
                    </a:moveTo>
                    <a:cubicBezTo>
                      <a:pt x="636" y="496"/>
                      <a:pt x="629" y="486"/>
                      <a:pt x="633" y="479"/>
                    </a:cubicBezTo>
                    <a:cubicBezTo>
                      <a:pt x="636" y="473"/>
                      <a:pt x="647" y="473"/>
                      <a:pt x="661" y="477"/>
                    </a:cubicBezTo>
                    <a:moveTo>
                      <a:pt x="646" y="472"/>
                    </a:moveTo>
                    <a:cubicBezTo>
                      <a:pt x="645" y="471"/>
                      <a:pt x="644" y="470"/>
                      <a:pt x="645" y="469"/>
                    </a:cubicBezTo>
                    <a:cubicBezTo>
                      <a:pt x="645" y="468"/>
                      <a:pt x="647" y="468"/>
                      <a:pt x="648" y="469"/>
                    </a:cubicBezTo>
                    <a:cubicBezTo>
                      <a:pt x="648" y="469"/>
                      <a:pt x="649" y="470"/>
                      <a:pt x="648" y="471"/>
                    </a:cubicBezTo>
                    <a:cubicBezTo>
                      <a:pt x="648" y="472"/>
                      <a:pt x="647" y="472"/>
                      <a:pt x="646" y="472"/>
                    </a:cubicBezTo>
                    <a:close/>
                    <a:moveTo>
                      <a:pt x="664" y="471"/>
                    </a:moveTo>
                    <a:cubicBezTo>
                      <a:pt x="659" y="467"/>
                      <a:pt x="657" y="462"/>
                      <a:pt x="659" y="459"/>
                    </a:cubicBezTo>
                    <a:cubicBezTo>
                      <a:pt x="660" y="455"/>
                      <a:pt x="664" y="454"/>
                      <a:pt x="670" y="454"/>
                    </a:cubicBezTo>
                    <a:moveTo>
                      <a:pt x="663" y="472"/>
                    </a:moveTo>
                    <a:cubicBezTo>
                      <a:pt x="655" y="467"/>
                      <a:pt x="650" y="460"/>
                      <a:pt x="652" y="456"/>
                    </a:cubicBezTo>
                    <a:cubicBezTo>
                      <a:pt x="654" y="452"/>
                      <a:pt x="661" y="451"/>
                      <a:pt x="671" y="452"/>
                    </a:cubicBezTo>
                    <a:moveTo>
                      <a:pt x="661" y="477"/>
                    </a:moveTo>
                    <a:cubicBezTo>
                      <a:pt x="648" y="469"/>
                      <a:pt x="641" y="459"/>
                      <a:pt x="644" y="453"/>
                    </a:cubicBezTo>
                    <a:cubicBezTo>
                      <a:pt x="646" y="446"/>
                      <a:pt x="658" y="445"/>
                      <a:pt x="672" y="448"/>
                    </a:cubicBezTo>
                    <a:moveTo>
                      <a:pt x="656" y="444"/>
                    </a:moveTo>
                    <a:cubicBezTo>
                      <a:pt x="655" y="444"/>
                      <a:pt x="655" y="443"/>
                      <a:pt x="655" y="442"/>
                    </a:cubicBezTo>
                    <a:cubicBezTo>
                      <a:pt x="655" y="441"/>
                      <a:pt x="657" y="440"/>
                      <a:pt x="658" y="441"/>
                    </a:cubicBezTo>
                    <a:cubicBezTo>
                      <a:pt x="659" y="441"/>
                      <a:pt x="659" y="442"/>
                      <a:pt x="659" y="443"/>
                    </a:cubicBezTo>
                    <a:cubicBezTo>
                      <a:pt x="658" y="444"/>
                      <a:pt x="657" y="444"/>
                      <a:pt x="656" y="444"/>
                    </a:cubicBezTo>
                    <a:close/>
                    <a:moveTo>
                      <a:pt x="674" y="441"/>
                    </a:moveTo>
                    <a:cubicBezTo>
                      <a:pt x="669" y="438"/>
                      <a:pt x="667" y="433"/>
                      <a:pt x="668" y="430"/>
                    </a:cubicBezTo>
                    <a:cubicBezTo>
                      <a:pt x="669" y="426"/>
                      <a:pt x="673" y="424"/>
                      <a:pt x="679" y="424"/>
                    </a:cubicBezTo>
                    <a:moveTo>
                      <a:pt x="673" y="443"/>
                    </a:moveTo>
                    <a:cubicBezTo>
                      <a:pt x="665" y="438"/>
                      <a:pt x="660" y="432"/>
                      <a:pt x="661" y="428"/>
                    </a:cubicBezTo>
                    <a:cubicBezTo>
                      <a:pt x="662" y="423"/>
                      <a:pt x="670" y="421"/>
                      <a:pt x="679" y="422"/>
                    </a:cubicBezTo>
                    <a:moveTo>
                      <a:pt x="672" y="447"/>
                    </a:moveTo>
                    <a:cubicBezTo>
                      <a:pt x="659" y="440"/>
                      <a:pt x="650" y="432"/>
                      <a:pt x="652" y="425"/>
                    </a:cubicBezTo>
                    <a:cubicBezTo>
                      <a:pt x="654" y="419"/>
                      <a:pt x="666" y="416"/>
                      <a:pt x="680" y="418"/>
                    </a:cubicBezTo>
                    <a:moveTo>
                      <a:pt x="664" y="415"/>
                    </a:moveTo>
                    <a:cubicBezTo>
                      <a:pt x="663" y="415"/>
                      <a:pt x="662" y="414"/>
                      <a:pt x="663" y="413"/>
                    </a:cubicBezTo>
                    <a:cubicBezTo>
                      <a:pt x="663" y="412"/>
                      <a:pt x="664" y="411"/>
                      <a:pt x="665" y="412"/>
                    </a:cubicBezTo>
                    <a:cubicBezTo>
                      <a:pt x="666" y="412"/>
                      <a:pt x="667" y="413"/>
                      <a:pt x="666" y="414"/>
                    </a:cubicBezTo>
                    <a:cubicBezTo>
                      <a:pt x="666" y="415"/>
                      <a:pt x="665" y="416"/>
                      <a:pt x="664" y="415"/>
                    </a:cubicBezTo>
                    <a:close/>
                    <a:moveTo>
                      <a:pt x="682" y="411"/>
                    </a:moveTo>
                    <a:cubicBezTo>
                      <a:pt x="676" y="408"/>
                      <a:pt x="673" y="404"/>
                      <a:pt x="674" y="400"/>
                    </a:cubicBezTo>
                    <a:cubicBezTo>
                      <a:pt x="675" y="397"/>
                      <a:pt x="679" y="394"/>
                      <a:pt x="684" y="393"/>
                    </a:cubicBezTo>
                    <a:moveTo>
                      <a:pt x="681" y="413"/>
                    </a:moveTo>
                    <a:cubicBezTo>
                      <a:pt x="672" y="409"/>
                      <a:pt x="666" y="403"/>
                      <a:pt x="667" y="399"/>
                    </a:cubicBezTo>
                    <a:cubicBezTo>
                      <a:pt x="668" y="394"/>
                      <a:pt x="675" y="392"/>
                      <a:pt x="685" y="391"/>
                    </a:cubicBezTo>
                    <a:moveTo>
                      <a:pt x="680" y="417"/>
                    </a:moveTo>
                    <a:cubicBezTo>
                      <a:pt x="666" y="412"/>
                      <a:pt x="657" y="404"/>
                      <a:pt x="658" y="397"/>
                    </a:cubicBezTo>
                    <a:cubicBezTo>
                      <a:pt x="660" y="390"/>
                      <a:pt x="671" y="386"/>
                      <a:pt x="685" y="387"/>
                    </a:cubicBezTo>
                    <a:moveTo>
                      <a:pt x="669" y="386"/>
                    </a:moveTo>
                    <a:cubicBezTo>
                      <a:pt x="668" y="386"/>
                      <a:pt x="667" y="385"/>
                      <a:pt x="668" y="384"/>
                    </a:cubicBezTo>
                    <a:cubicBezTo>
                      <a:pt x="668" y="383"/>
                      <a:pt x="669" y="382"/>
                      <a:pt x="670" y="382"/>
                    </a:cubicBezTo>
                    <a:cubicBezTo>
                      <a:pt x="671" y="383"/>
                      <a:pt x="672" y="384"/>
                      <a:pt x="671" y="385"/>
                    </a:cubicBezTo>
                    <a:cubicBezTo>
                      <a:pt x="671" y="386"/>
                      <a:pt x="670" y="386"/>
                      <a:pt x="669" y="386"/>
                    </a:cubicBezTo>
                    <a:close/>
                    <a:moveTo>
                      <a:pt x="686" y="380"/>
                    </a:moveTo>
                    <a:cubicBezTo>
                      <a:pt x="681" y="377"/>
                      <a:pt x="677" y="374"/>
                      <a:pt x="678" y="370"/>
                    </a:cubicBezTo>
                    <a:cubicBezTo>
                      <a:pt x="678" y="366"/>
                      <a:pt x="682" y="364"/>
                      <a:pt x="687" y="362"/>
                    </a:cubicBezTo>
                    <a:moveTo>
                      <a:pt x="686" y="382"/>
                    </a:moveTo>
                    <a:cubicBezTo>
                      <a:pt x="676" y="379"/>
                      <a:pt x="670" y="374"/>
                      <a:pt x="671" y="369"/>
                    </a:cubicBezTo>
                    <a:cubicBezTo>
                      <a:pt x="671" y="365"/>
                      <a:pt x="678" y="361"/>
                      <a:pt x="688" y="360"/>
                    </a:cubicBezTo>
                    <a:moveTo>
                      <a:pt x="685" y="386"/>
                    </a:moveTo>
                    <a:cubicBezTo>
                      <a:pt x="671" y="382"/>
                      <a:pt x="661" y="375"/>
                      <a:pt x="662" y="368"/>
                    </a:cubicBezTo>
                    <a:cubicBezTo>
                      <a:pt x="663" y="361"/>
                      <a:pt x="673" y="357"/>
                      <a:pt x="688" y="356"/>
                    </a:cubicBezTo>
                    <a:moveTo>
                      <a:pt x="672" y="356"/>
                    </a:moveTo>
                    <a:cubicBezTo>
                      <a:pt x="670" y="356"/>
                      <a:pt x="670" y="355"/>
                      <a:pt x="670" y="354"/>
                    </a:cubicBezTo>
                    <a:cubicBezTo>
                      <a:pt x="670" y="353"/>
                      <a:pt x="671" y="353"/>
                      <a:pt x="672" y="353"/>
                    </a:cubicBezTo>
                    <a:cubicBezTo>
                      <a:pt x="673" y="353"/>
                      <a:pt x="674" y="354"/>
                      <a:pt x="674" y="355"/>
                    </a:cubicBezTo>
                    <a:cubicBezTo>
                      <a:pt x="674" y="356"/>
                      <a:pt x="673" y="357"/>
                      <a:pt x="672" y="356"/>
                    </a:cubicBezTo>
                    <a:close/>
                    <a:moveTo>
                      <a:pt x="688" y="349"/>
                    </a:moveTo>
                    <a:cubicBezTo>
                      <a:pt x="682" y="347"/>
                      <a:pt x="679" y="343"/>
                      <a:pt x="679" y="340"/>
                    </a:cubicBezTo>
                    <a:cubicBezTo>
                      <a:pt x="679" y="336"/>
                      <a:pt x="682" y="333"/>
                      <a:pt x="688" y="331"/>
                    </a:cubicBezTo>
                    <a:moveTo>
                      <a:pt x="688" y="351"/>
                    </a:moveTo>
                    <a:cubicBezTo>
                      <a:pt x="678" y="348"/>
                      <a:pt x="672" y="344"/>
                      <a:pt x="672" y="339"/>
                    </a:cubicBezTo>
                    <a:cubicBezTo>
                      <a:pt x="672" y="335"/>
                      <a:pt x="678" y="331"/>
                      <a:pt x="688" y="329"/>
                    </a:cubicBezTo>
                    <a:moveTo>
                      <a:pt x="688" y="355"/>
                    </a:moveTo>
                    <a:cubicBezTo>
                      <a:pt x="673" y="352"/>
                      <a:pt x="663" y="346"/>
                      <a:pt x="663" y="339"/>
                    </a:cubicBezTo>
                    <a:cubicBezTo>
                      <a:pt x="663" y="332"/>
                      <a:pt x="673" y="327"/>
                      <a:pt x="688" y="324"/>
                    </a:cubicBezTo>
                    <a:moveTo>
                      <a:pt x="671" y="327"/>
                    </a:moveTo>
                    <a:cubicBezTo>
                      <a:pt x="670" y="327"/>
                      <a:pt x="669" y="326"/>
                      <a:pt x="669" y="325"/>
                    </a:cubicBezTo>
                    <a:cubicBezTo>
                      <a:pt x="669" y="324"/>
                      <a:pt x="670" y="323"/>
                      <a:pt x="671" y="323"/>
                    </a:cubicBezTo>
                    <a:cubicBezTo>
                      <a:pt x="672" y="323"/>
                      <a:pt x="673" y="324"/>
                      <a:pt x="673" y="325"/>
                    </a:cubicBezTo>
                    <a:cubicBezTo>
                      <a:pt x="673" y="326"/>
                      <a:pt x="672" y="327"/>
                      <a:pt x="671" y="327"/>
                    </a:cubicBezTo>
                    <a:close/>
                    <a:moveTo>
                      <a:pt x="687" y="318"/>
                    </a:moveTo>
                    <a:cubicBezTo>
                      <a:pt x="681" y="316"/>
                      <a:pt x="677" y="313"/>
                      <a:pt x="677" y="309"/>
                    </a:cubicBezTo>
                    <a:cubicBezTo>
                      <a:pt x="677" y="306"/>
                      <a:pt x="680" y="302"/>
                      <a:pt x="685" y="300"/>
                    </a:cubicBezTo>
                    <a:moveTo>
                      <a:pt x="687" y="320"/>
                    </a:moveTo>
                    <a:cubicBezTo>
                      <a:pt x="677" y="318"/>
                      <a:pt x="670" y="314"/>
                      <a:pt x="670" y="310"/>
                    </a:cubicBezTo>
                    <a:cubicBezTo>
                      <a:pt x="670" y="305"/>
                      <a:pt x="676" y="301"/>
                      <a:pt x="685" y="298"/>
                    </a:cubicBezTo>
                    <a:moveTo>
                      <a:pt x="687" y="324"/>
                    </a:moveTo>
                    <a:cubicBezTo>
                      <a:pt x="672" y="322"/>
                      <a:pt x="662" y="317"/>
                      <a:pt x="661" y="310"/>
                    </a:cubicBezTo>
                    <a:cubicBezTo>
                      <a:pt x="661" y="303"/>
                      <a:pt x="670" y="297"/>
                      <a:pt x="684" y="293"/>
                    </a:cubicBezTo>
                    <a:moveTo>
                      <a:pt x="668" y="297"/>
                    </a:moveTo>
                    <a:cubicBezTo>
                      <a:pt x="667" y="297"/>
                      <a:pt x="666" y="296"/>
                      <a:pt x="666" y="295"/>
                    </a:cubicBezTo>
                    <a:cubicBezTo>
                      <a:pt x="666" y="294"/>
                      <a:pt x="667" y="293"/>
                      <a:pt x="668" y="293"/>
                    </a:cubicBezTo>
                    <a:cubicBezTo>
                      <a:pt x="669" y="293"/>
                      <a:pt x="670" y="294"/>
                      <a:pt x="670" y="295"/>
                    </a:cubicBezTo>
                    <a:cubicBezTo>
                      <a:pt x="670" y="296"/>
                      <a:pt x="669" y="297"/>
                      <a:pt x="668" y="297"/>
                    </a:cubicBezTo>
                    <a:close/>
                    <a:moveTo>
                      <a:pt x="683" y="287"/>
                    </a:moveTo>
                    <a:cubicBezTo>
                      <a:pt x="677" y="286"/>
                      <a:pt x="673" y="283"/>
                      <a:pt x="672" y="279"/>
                    </a:cubicBezTo>
                    <a:cubicBezTo>
                      <a:pt x="672" y="276"/>
                      <a:pt x="675" y="272"/>
                      <a:pt x="680" y="269"/>
                    </a:cubicBezTo>
                    <a:moveTo>
                      <a:pt x="683" y="289"/>
                    </a:moveTo>
                    <a:cubicBezTo>
                      <a:pt x="673" y="288"/>
                      <a:pt x="666" y="285"/>
                      <a:pt x="666" y="280"/>
                    </a:cubicBezTo>
                    <a:cubicBezTo>
                      <a:pt x="665" y="276"/>
                      <a:pt x="670" y="271"/>
                      <a:pt x="679" y="267"/>
                    </a:cubicBezTo>
                    <a:moveTo>
                      <a:pt x="684" y="293"/>
                    </a:moveTo>
                    <a:cubicBezTo>
                      <a:pt x="669" y="293"/>
                      <a:pt x="658" y="288"/>
                      <a:pt x="657" y="282"/>
                    </a:cubicBezTo>
                    <a:cubicBezTo>
                      <a:pt x="656" y="275"/>
                      <a:pt x="665" y="268"/>
                      <a:pt x="678" y="263"/>
                    </a:cubicBezTo>
                    <a:moveTo>
                      <a:pt x="663" y="268"/>
                    </a:moveTo>
                    <a:cubicBezTo>
                      <a:pt x="662" y="268"/>
                      <a:pt x="661" y="267"/>
                      <a:pt x="661" y="266"/>
                    </a:cubicBezTo>
                    <a:cubicBezTo>
                      <a:pt x="660" y="265"/>
                      <a:pt x="661" y="264"/>
                      <a:pt x="662" y="264"/>
                    </a:cubicBezTo>
                    <a:cubicBezTo>
                      <a:pt x="663" y="264"/>
                      <a:pt x="664" y="265"/>
                      <a:pt x="664" y="266"/>
                    </a:cubicBezTo>
                    <a:cubicBezTo>
                      <a:pt x="665" y="267"/>
                      <a:pt x="664" y="268"/>
                      <a:pt x="663" y="268"/>
                    </a:cubicBezTo>
                    <a:close/>
                    <a:moveTo>
                      <a:pt x="677" y="256"/>
                    </a:moveTo>
                    <a:cubicBezTo>
                      <a:pt x="671" y="256"/>
                      <a:pt x="666" y="253"/>
                      <a:pt x="665" y="250"/>
                    </a:cubicBezTo>
                    <a:cubicBezTo>
                      <a:pt x="664" y="246"/>
                      <a:pt x="667" y="242"/>
                      <a:pt x="671" y="239"/>
                    </a:cubicBezTo>
                    <a:moveTo>
                      <a:pt x="677" y="258"/>
                    </a:moveTo>
                    <a:cubicBezTo>
                      <a:pt x="667" y="258"/>
                      <a:pt x="660" y="256"/>
                      <a:pt x="659" y="251"/>
                    </a:cubicBezTo>
                    <a:cubicBezTo>
                      <a:pt x="657" y="247"/>
                      <a:pt x="663" y="242"/>
                      <a:pt x="671" y="237"/>
                    </a:cubicBezTo>
                    <a:moveTo>
                      <a:pt x="678" y="262"/>
                    </a:moveTo>
                    <a:cubicBezTo>
                      <a:pt x="663" y="264"/>
                      <a:pt x="651" y="260"/>
                      <a:pt x="650" y="254"/>
                    </a:cubicBezTo>
                    <a:cubicBezTo>
                      <a:pt x="648" y="247"/>
                      <a:pt x="656" y="239"/>
                      <a:pt x="670" y="233"/>
                    </a:cubicBezTo>
                    <a:moveTo>
                      <a:pt x="655" y="239"/>
                    </a:moveTo>
                    <a:cubicBezTo>
                      <a:pt x="654" y="240"/>
                      <a:pt x="653" y="239"/>
                      <a:pt x="652" y="238"/>
                    </a:cubicBezTo>
                    <a:cubicBezTo>
                      <a:pt x="652" y="237"/>
                      <a:pt x="653" y="236"/>
                      <a:pt x="654" y="236"/>
                    </a:cubicBezTo>
                    <a:cubicBezTo>
                      <a:pt x="655" y="235"/>
                      <a:pt x="656" y="236"/>
                      <a:pt x="656" y="237"/>
                    </a:cubicBezTo>
                    <a:cubicBezTo>
                      <a:pt x="656" y="238"/>
                      <a:pt x="656" y="239"/>
                      <a:pt x="655" y="239"/>
                    </a:cubicBezTo>
                    <a:close/>
                    <a:moveTo>
                      <a:pt x="667" y="227"/>
                    </a:moveTo>
                    <a:cubicBezTo>
                      <a:pt x="661" y="226"/>
                      <a:pt x="657" y="225"/>
                      <a:pt x="655" y="221"/>
                    </a:cubicBezTo>
                    <a:cubicBezTo>
                      <a:pt x="654" y="218"/>
                      <a:pt x="656" y="213"/>
                      <a:pt x="661" y="210"/>
                    </a:cubicBezTo>
                    <a:moveTo>
                      <a:pt x="668" y="228"/>
                    </a:moveTo>
                    <a:cubicBezTo>
                      <a:pt x="658" y="229"/>
                      <a:pt x="650" y="228"/>
                      <a:pt x="649" y="223"/>
                    </a:cubicBezTo>
                    <a:cubicBezTo>
                      <a:pt x="647" y="219"/>
                      <a:pt x="652" y="213"/>
                      <a:pt x="660" y="208"/>
                    </a:cubicBezTo>
                    <a:moveTo>
                      <a:pt x="669" y="233"/>
                    </a:moveTo>
                    <a:cubicBezTo>
                      <a:pt x="654" y="235"/>
                      <a:pt x="643" y="233"/>
                      <a:pt x="640" y="226"/>
                    </a:cubicBezTo>
                    <a:cubicBezTo>
                      <a:pt x="638" y="220"/>
                      <a:pt x="646" y="211"/>
                      <a:pt x="658" y="204"/>
                    </a:cubicBezTo>
                    <a:moveTo>
                      <a:pt x="644" y="212"/>
                    </a:moveTo>
                    <a:cubicBezTo>
                      <a:pt x="643" y="212"/>
                      <a:pt x="642" y="211"/>
                      <a:pt x="641" y="210"/>
                    </a:cubicBezTo>
                    <a:cubicBezTo>
                      <a:pt x="641" y="209"/>
                      <a:pt x="642" y="208"/>
                      <a:pt x="643" y="208"/>
                    </a:cubicBezTo>
                    <a:cubicBezTo>
                      <a:pt x="644" y="208"/>
                      <a:pt x="645" y="208"/>
                      <a:pt x="645" y="209"/>
                    </a:cubicBezTo>
                    <a:cubicBezTo>
                      <a:pt x="645" y="210"/>
                      <a:pt x="645" y="211"/>
                      <a:pt x="644" y="212"/>
                    </a:cubicBezTo>
                    <a:close/>
                    <a:moveTo>
                      <a:pt x="656" y="198"/>
                    </a:moveTo>
                    <a:cubicBezTo>
                      <a:pt x="649" y="198"/>
                      <a:pt x="645" y="197"/>
                      <a:pt x="643" y="193"/>
                    </a:cubicBezTo>
                    <a:cubicBezTo>
                      <a:pt x="641" y="190"/>
                      <a:pt x="643" y="186"/>
                      <a:pt x="647" y="181"/>
                    </a:cubicBezTo>
                    <a:moveTo>
                      <a:pt x="656" y="199"/>
                    </a:moveTo>
                    <a:cubicBezTo>
                      <a:pt x="646" y="201"/>
                      <a:pt x="639" y="200"/>
                      <a:pt x="637" y="196"/>
                    </a:cubicBezTo>
                    <a:cubicBezTo>
                      <a:pt x="635" y="192"/>
                      <a:pt x="639" y="186"/>
                      <a:pt x="646" y="180"/>
                    </a:cubicBezTo>
                    <a:moveTo>
                      <a:pt x="658" y="204"/>
                    </a:moveTo>
                    <a:cubicBezTo>
                      <a:pt x="643" y="207"/>
                      <a:pt x="631" y="206"/>
                      <a:pt x="628" y="200"/>
                    </a:cubicBezTo>
                    <a:cubicBezTo>
                      <a:pt x="626" y="194"/>
                      <a:pt x="632" y="184"/>
                      <a:pt x="644" y="176"/>
                    </a:cubicBezTo>
                    <a:moveTo>
                      <a:pt x="631" y="185"/>
                    </a:moveTo>
                    <a:cubicBezTo>
                      <a:pt x="630" y="185"/>
                      <a:pt x="629" y="185"/>
                      <a:pt x="628" y="184"/>
                    </a:cubicBezTo>
                    <a:cubicBezTo>
                      <a:pt x="628" y="183"/>
                      <a:pt x="628" y="182"/>
                      <a:pt x="629" y="182"/>
                    </a:cubicBezTo>
                    <a:cubicBezTo>
                      <a:pt x="630" y="181"/>
                      <a:pt x="631" y="182"/>
                      <a:pt x="632" y="182"/>
                    </a:cubicBezTo>
                    <a:cubicBezTo>
                      <a:pt x="632" y="183"/>
                      <a:pt x="632" y="185"/>
                      <a:pt x="631" y="185"/>
                    </a:cubicBezTo>
                    <a:close/>
                    <a:moveTo>
                      <a:pt x="641" y="170"/>
                    </a:moveTo>
                    <a:cubicBezTo>
                      <a:pt x="635" y="171"/>
                      <a:pt x="630" y="170"/>
                      <a:pt x="628" y="167"/>
                    </a:cubicBezTo>
                    <a:cubicBezTo>
                      <a:pt x="626" y="164"/>
                      <a:pt x="628" y="159"/>
                      <a:pt x="631" y="155"/>
                    </a:cubicBezTo>
                    <a:moveTo>
                      <a:pt x="642" y="172"/>
                    </a:moveTo>
                    <a:cubicBezTo>
                      <a:pt x="632" y="175"/>
                      <a:pt x="624" y="174"/>
                      <a:pt x="622" y="170"/>
                    </a:cubicBezTo>
                    <a:cubicBezTo>
                      <a:pt x="620" y="166"/>
                      <a:pt x="623" y="160"/>
                      <a:pt x="630" y="153"/>
                    </a:cubicBezTo>
                    <a:moveTo>
                      <a:pt x="644" y="176"/>
                    </a:moveTo>
                    <a:cubicBezTo>
                      <a:pt x="630" y="181"/>
                      <a:pt x="618" y="181"/>
                      <a:pt x="614" y="175"/>
                    </a:cubicBezTo>
                    <a:cubicBezTo>
                      <a:pt x="611" y="169"/>
                      <a:pt x="617" y="159"/>
                      <a:pt x="628" y="149"/>
                    </a:cubicBezTo>
                    <a:moveTo>
                      <a:pt x="615" y="160"/>
                    </a:moveTo>
                    <a:cubicBezTo>
                      <a:pt x="614" y="160"/>
                      <a:pt x="613" y="160"/>
                      <a:pt x="612" y="159"/>
                    </a:cubicBezTo>
                    <a:cubicBezTo>
                      <a:pt x="612" y="158"/>
                      <a:pt x="612" y="157"/>
                      <a:pt x="613" y="156"/>
                    </a:cubicBezTo>
                    <a:cubicBezTo>
                      <a:pt x="614" y="156"/>
                      <a:pt x="615" y="156"/>
                      <a:pt x="616" y="157"/>
                    </a:cubicBezTo>
                    <a:cubicBezTo>
                      <a:pt x="616" y="158"/>
                      <a:pt x="616" y="159"/>
                      <a:pt x="615" y="160"/>
                    </a:cubicBezTo>
                    <a:close/>
                    <a:moveTo>
                      <a:pt x="624" y="144"/>
                    </a:moveTo>
                    <a:cubicBezTo>
                      <a:pt x="618" y="145"/>
                      <a:pt x="613" y="145"/>
                      <a:pt x="611" y="142"/>
                    </a:cubicBezTo>
                    <a:cubicBezTo>
                      <a:pt x="609" y="139"/>
                      <a:pt x="610" y="134"/>
                      <a:pt x="613" y="129"/>
                    </a:cubicBezTo>
                    <a:moveTo>
                      <a:pt x="625" y="145"/>
                    </a:moveTo>
                    <a:cubicBezTo>
                      <a:pt x="616" y="149"/>
                      <a:pt x="608" y="150"/>
                      <a:pt x="605" y="146"/>
                    </a:cubicBezTo>
                    <a:cubicBezTo>
                      <a:pt x="603" y="142"/>
                      <a:pt x="605" y="135"/>
                      <a:pt x="612" y="128"/>
                    </a:cubicBezTo>
                    <a:moveTo>
                      <a:pt x="627" y="149"/>
                    </a:moveTo>
                    <a:cubicBezTo>
                      <a:pt x="614" y="156"/>
                      <a:pt x="602" y="157"/>
                      <a:pt x="598" y="151"/>
                    </a:cubicBezTo>
                    <a:cubicBezTo>
                      <a:pt x="594" y="145"/>
                      <a:pt x="599" y="135"/>
                      <a:pt x="609" y="124"/>
                    </a:cubicBezTo>
                    <a:moveTo>
                      <a:pt x="597" y="136"/>
                    </a:moveTo>
                    <a:cubicBezTo>
                      <a:pt x="596" y="136"/>
                      <a:pt x="595" y="136"/>
                      <a:pt x="595" y="135"/>
                    </a:cubicBezTo>
                    <a:cubicBezTo>
                      <a:pt x="594" y="135"/>
                      <a:pt x="594" y="133"/>
                      <a:pt x="595" y="133"/>
                    </a:cubicBezTo>
                    <a:cubicBezTo>
                      <a:pt x="596" y="132"/>
                      <a:pt x="597" y="132"/>
                      <a:pt x="598" y="133"/>
                    </a:cubicBezTo>
                    <a:cubicBezTo>
                      <a:pt x="598" y="134"/>
                      <a:pt x="598" y="135"/>
                      <a:pt x="597" y="136"/>
                    </a:cubicBezTo>
                    <a:close/>
                    <a:moveTo>
                      <a:pt x="605" y="119"/>
                    </a:moveTo>
                    <a:cubicBezTo>
                      <a:pt x="599" y="121"/>
                      <a:pt x="594" y="121"/>
                      <a:pt x="591" y="118"/>
                    </a:cubicBezTo>
                    <a:cubicBezTo>
                      <a:pt x="589" y="116"/>
                      <a:pt x="590" y="111"/>
                      <a:pt x="592" y="106"/>
                    </a:cubicBezTo>
                    <a:moveTo>
                      <a:pt x="606" y="121"/>
                    </a:moveTo>
                    <a:cubicBezTo>
                      <a:pt x="597" y="125"/>
                      <a:pt x="589" y="126"/>
                      <a:pt x="586" y="123"/>
                    </a:cubicBezTo>
                    <a:cubicBezTo>
                      <a:pt x="583" y="119"/>
                      <a:pt x="585" y="112"/>
                      <a:pt x="591" y="105"/>
                    </a:cubicBezTo>
                    <a:moveTo>
                      <a:pt x="608" y="124"/>
                    </a:moveTo>
                    <a:cubicBezTo>
                      <a:pt x="595" y="132"/>
                      <a:pt x="584" y="134"/>
                      <a:pt x="579" y="129"/>
                    </a:cubicBezTo>
                    <a:cubicBezTo>
                      <a:pt x="575" y="123"/>
                      <a:pt x="579" y="112"/>
                      <a:pt x="588" y="101"/>
                    </a:cubicBezTo>
                    <a:moveTo>
                      <a:pt x="577" y="114"/>
                    </a:moveTo>
                    <a:cubicBezTo>
                      <a:pt x="576" y="114"/>
                      <a:pt x="575" y="114"/>
                      <a:pt x="575" y="114"/>
                    </a:cubicBezTo>
                    <a:cubicBezTo>
                      <a:pt x="574" y="113"/>
                      <a:pt x="574" y="112"/>
                      <a:pt x="575" y="111"/>
                    </a:cubicBezTo>
                    <a:cubicBezTo>
                      <a:pt x="576" y="110"/>
                      <a:pt x="577" y="110"/>
                      <a:pt x="578" y="111"/>
                    </a:cubicBezTo>
                    <a:cubicBezTo>
                      <a:pt x="578" y="112"/>
                      <a:pt x="578" y="113"/>
                      <a:pt x="577" y="114"/>
                    </a:cubicBezTo>
                    <a:close/>
                    <a:moveTo>
                      <a:pt x="583" y="97"/>
                    </a:moveTo>
                    <a:cubicBezTo>
                      <a:pt x="578" y="99"/>
                      <a:pt x="573" y="100"/>
                      <a:pt x="570" y="97"/>
                    </a:cubicBezTo>
                    <a:cubicBezTo>
                      <a:pt x="567" y="94"/>
                      <a:pt x="567" y="90"/>
                      <a:pt x="570" y="84"/>
                    </a:cubicBezTo>
                    <a:moveTo>
                      <a:pt x="584" y="98"/>
                    </a:moveTo>
                    <a:cubicBezTo>
                      <a:pt x="576" y="103"/>
                      <a:pt x="568" y="105"/>
                      <a:pt x="565" y="102"/>
                    </a:cubicBezTo>
                    <a:cubicBezTo>
                      <a:pt x="562" y="99"/>
                      <a:pt x="563" y="91"/>
                      <a:pt x="568" y="83"/>
                    </a:cubicBezTo>
                    <a:moveTo>
                      <a:pt x="587" y="101"/>
                    </a:moveTo>
                    <a:cubicBezTo>
                      <a:pt x="575" y="110"/>
                      <a:pt x="564" y="113"/>
                      <a:pt x="559" y="108"/>
                    </a:cubicBezTo>
                    <a:cubicBezTo>
                      <a:pt x="554" y="103"/>
                      <a:pt x="557" y="92"/>
                      <a:pt x="565" y="80"/>
                    </a:cubicBezTo>
                    <a:moveTo>
                      <a:pt x="555" y="94"/>
                    </a:moveTo>
                    <a:cubicBezTo>
                      <a:pt x="555" y="94"/>
                      <a:pt x="554" y="94"/>
                      <a:pt x="553" y="94"/>
                    </a:cubicBezTo>
                    <a:cubicBezTo>
                      <a:pt x="552" y="93"/>
                      <a:pt x="552" y="92"/>
                      <a:pt x="553" y="91"/>
                    </a:cubicBezTo>
                    <a:cubicBezTo>
                      <a:pt x="553" y="90"/>
                      <a:pt x="555" y="90"/>
                      <a:pt x="555" y="91"/>
                    </a:cubicBezTo>
                    <a:cubicBezTo>
                      <a:pt x="556" y="92"/>
                      <a:pt x="556" y="93"/>
                      <a:pt x="555" y="94"/>
                    </a:cubicBezTo>
                    <a:close/>
                    <a:moveTo>
                      <a:pt x="560" y="76"/>
                    </a:moveTo>
                    <a:cubicBezTo>
                      <a:pt x="555" y="79"/>
                      <a:pt x="550" y="80"/>
                      <a:pt x="547" y="77"/>
                    </a:cubicBezTo>
                    <a:cubicBezTo>
                      <a:pt x="544" y="75"/>
                      <a:pt x="543" y="70"/>
                      <a:pt x="545" y="65"/>
                    </a:cubicBezTo>
                    <a:moveTo>
                      <a:pt x="561" y="77"/>
                    </a:moveTo>
                    <a:cubicBezTo>
                      <a:pt x="553" y="83"/>
                      <a:pt x="546" y="86"/>
                      <a:pt x="542" y="83"/>
                    </a:cubicBezTo>
                    <a:cubicBezTo>
                      <a:pt x="539" y="80"/>
                      <a:pt x="540" y="73"/>
                      <a:pt x="544" y="64"/>
                    </a:cubicBezTo>
                    <a:moveTo>
                      <a:pt x="564" y="80"/>
                    </a:moveTo>
                    <a:cubicBezTo>
                      <a:pt x="553" y="90"/>
                      <a:pt x="542" y="94"/>
                      <a:pt x="536" y="90"/>
                    </a:cubicBezTo>
                    <a:cubicBezTo>
                      <a:pt x="531" y="85"/>
                      <a:pt x="533" y="74"/>
                      <a:pt x="540" y="61"/>
                    </a:cubicBezTo>
                    <a:moveTo>
                      <a:pt x="532" y="75"/>
                    </a:moveTo>
                    <a:cubicBezTo>
                      <a:pt x="531" y="76"/>
                      <a:pt x="530" y="76"/>
                      <a:pt x="529" y="76"/>
                    </a:cubicBezTo>
                    <a:cubicBezTo>
                      <a:pt x="528" y="75"/>
                      <a:pt x="528" y="74"/>
                      <a:pt x="529" y="73"/>
                    </a:cubicBezTo>
                    <a:cubicBezTo>
                      <a:pt x="530" y="72"/>
                      <a:pt x="531" y="72"/>
                      <a:pt x="532" y="73"/>
                    </a:cubicBezTo>
                    <a:cubicBezTo>
                      <a:pt x="532" y="73"/>
                      <a:pt x="533" y="75"/>
                      <a:pt x="532" y="75"/>
                    </a:cubicBezTo>
                    <a:close/>
                    <a:moveTo>
                      <a:pt x="535" y="58"/>
                    </a:moveTo>
                    <a:cubicBezTo>
                      <a:pt x="530" y="61"/>
                      <a:pt x="525" y="62"/>
                      <a:pt x="522" y="60"/>
                    </a:cubicBezTo>
                    <a:cubicBezTo>
                      <a:pt x="519" y="58"/>
                      <a:pt x="518" y="54"/>
                      <a:pt x="519" y="48"/>
                    </a:cubicBezTo>
                    <a:moveTo>
                      <a:pt x="536" y="59"/>
                    </a:moveTo>
                    <a:cubicBezTo>
                      <a:pt x="529" y="65"/>
                      <a:pt x="522" y="69"/>
                      <a:pt x="518" y="66"/>
                    </a:cubicBezTo>
                    <a:cubicBezTo>
                      <a:pt x="514" y="63"/>
                      <a:pt x="514" y="56"/>
                      <a:pt x="518" y="47"/>
                    </a:cubicBezTo>
                    <a:moveTo>
                      <a:pt x="540" y="61"/>
                    </a:moveTo>
                    <a:cubicBezTo>
                      <a:pt x="529" y="72"/>
                      <a:pt x="518" y="77"/>
                      <a:pt x="513" y="73"/>
                    </a:cubicBezTo>
                    <a:cubicBezTo>
                      <a:pt x="507" y="69"/>
                      <a:pt x="508" y="58"/>
                      <a:pt x="514" y="45"/>
                    </a:cubicBezTo>
                    <a:moveTo>
                      <a:pt x="507" y="60"/>
                    </a:moveTo>
                    <a:cubicBezTo>
                      <a:pt x="506" y="60"/>
                      <a:pt x="505" y="61"/>
                      <a:pt x="504" y="60"/>
                    </a:cubicBezTo>
                    <a:cubicBezTo>
                      <a:pt x="503" y="59"/>
                      <a:pt x="503" y="58"/>
                      <a:pt x="504" y="57"/>
                    </a:cubicBezTo>
                    <a:cubicBezTo>
                      <a:pt x="504" y="57"/>
                      <a:pt x="505" y="56"/>
                      <a:pt x="506" y="57"/>
                    </a:cubicBezTo>
                    <a:cubicBezTo>
                      <a:pt x="507" y="57"/>
                      <a:pt x="507" y="59"/>
                      <a:pt x="507" y="60"/>
                    </a:cubicBezTo>
                    <a:close/>
                    <a:moveTo>
                      <a:pt x="508" y="41"/>
                    </a:moveTo>
                    <a:cubicBezTo>
                      <a:pt x="503" y="45"/>
                      <a:pt x="498" y="47"/>
                      <a:pt x="495" y="45"/>
                    </a:cubicBezTo>
                    <a:cubicBezTo>
                      <a:pt x="492" y="43"/>
                      <a:pt x="491" y="39"/>
                      <a:pt x="492" y="33"/>
                    </a:cubicBezTo>
                    <a:moveTo>
                      <a:pt x="509" y="42"/>
                    </a:moveTo>
                    <a:cubicBezTo>
                      <a:pt x="503" y="50"/>
                      <a:pt x="496" y="54"/>
                      <a:pt x="492" y="51"/>
                    </a:cubicBezTo>
                    <a:cubicBezTo>
                      <a:pt x="488" y="49"/>
                      <a:pt x="487" y="42"/>
                      <a:pt x="490" y="32"/>
                    </a:cubicBezTo>
                    <a:moveTo>
                      <a:pt x="513" y="45"/>
                    </a:moveTo>
                    <a:cubicBezTo>
                      <a:pt x="504" y="56"/>
                      <a:pt x="493" y="63"/>
                      <a:pt x="487" y="59"/>
                    </a:cubicBezTo>
                    <a:cubicBezTo>
                      <a:pt x="481" y="56"/>
                      <a:pt x="481" y="44"/>
                      <a:pt x="486" y="30"/>
                    </a:cubicBezTo>
                    <a:moveTo>
                      <a:pt x="480" y="46"/>
                    </a:moveTo>
                    <a:cubicBezTo>
                      <a:pt x="480" y="47"/>
                      <a:pt x="479" y="47"/>
                      <a:pt x="478" y="47"/>
                    </a:cubicBezTo>
                    <a:cubicBezTo>
                      <a:pt x="477" y="46"/>
                      <a:pt x="476" y="45"/>
                      <a:pt x="477" y="44"/>
                    </a:cubicBezTo>
                    <a:cubicBezTo>
                      <a:pt x="478" y="43"/>
                      <a:pt x="479" y="43"/>
                      <a:pt x="480" y="43"/>
                    </a:cubicBezTo>
                    <a:cubicBezTo>
                      <a:pt x="480" y="44"/>
                      <a:pt x="481" y="45"/>
                      <a:pt x="480" y="46"/>
                    </a:cubicBezTo>
                    <a:close/>
                    <a:moveTo>
                      <a:pt x="480" y="28"/>
                    </a:moveTo>
                    <a:cubicBezTo>
                      <a:pt x="476" y="32"/>
                      <a:pt x="471" y="34"/>
                      <a:pt x="467" y="33"/>
                    </a:cubicBezTo>
                    <a:cubicBezTo>
                      <a:pt x="464" y="31"/>
                      <a:pt x="463" y="27"/>
                      <a:pt x="463" y="21"/>
                    </a:cubicBezTo>
                    <a:moveTo>
                      <a:pt x="481" y="29"/>
                    </a:moveTo>
                    <a:cubicBezTo>
                      <a:pt x="475" y="37"/>
                      <a:pt x="469" y="41"/>
                      <a:pt x="465" y="39"/>
                    </a:cubicBezTo>
                    <a:cubicBezTo>
                      <a:pt x="460" y="37"/>
                      <a:pt x="459" y="30"/>
                      <a:pt x="461" y="21"/>
                    </a:cubicBezTo>
                    <a:moveTo>
                      <a:pt x="485" y="31"/>
                    </a:moveTo>
                    <a:cubicBezTo>
                      <a:pt x="477" y="43"/>
                      <a:pt x="467" y="50"/>
                      <a:pt x="461" y="47"/>
                    </a:cubicBezTo>
                    <a:cubicBezTo>
                      <a:pt x="455" y="45"/>
                      <a:pt x="453" y="33"/>
                      <a:pt x="457" y="19"/>
                    </a:cubicBezTo>
                    <a:moveTo>
                      <a:pt x="453" y="35"/>
                    </a:moveTo>
                    <a:cubicBezTo>
                      <a:pt x="452" y="36"/>
                      <a:pt x="451" y="36"/>
                      <a:pt x="450" y="36"/>
                    </a:cubicBezTo>
                    <a:cubicBezTo>
                      <a:pt x="449" y="35"/>
                      <a:pt x="449" y="34"/>
                      <a:pt x="449" y="33"/>
                    </a:cubicBezTo>
                    <a:cubicBezTo>
                      <a:pt x="450" y="32"/>
                      <a:pt x="451" y="32"/>
                      <a:pt x="452" y="32"/>
                    </a:cubicBezTo>
                    <a:cubicBezTo>
                      <a:pt x="453" y="33"/>
                      <a:pt x="453" y="34"/>
                      <a:pt x="453" y="35"/>
                    </a:cubicBezTo>
                    <a:close/>
                    <a:moveTo>
                      <a:pt x="451" y="17"/>
                    </a:moveTo>
                    <a:cubicBezTo>
                      <a:pt x="447" y="22"/>
                      <a:pt x="442" y="24"/>
                      <a:pt x="439" y="23"/>
                    </a:cubicBezTo>
                    <a:cubicBezTo>
                      <a:pt x="435" y="22"/>
                      <a:pt x="433" y="17"/>
                      <a:pt x="433" y="12"/>
                    </a:cubicBezTo>
                    <a:moveTo>
                      <a:pt x="452" y="18"/>
                    </a:moveTo>
                    <a:cubicBezTo>
                      <a:pt x="447" y="26"/>
                      <a:pt x="441" y="31"/>
                      <a:pt x="437" y="29"/>
                    </a:cubicBezTo>
                    <a:cubicBezTo>
                      <a:pt x="432" y="28"/>
                      <a:pt x="430" y="21"/>
                      <a:pt x="431" y="11"/>
                    </a:cubicBezTo>
                    <a:moveTo>
                      <a:pt x="456" y="19"/>
                    </a:moveTo>
                    <a:cubicBezTo>
                      <a:pt x="449" y="32"/>
                      <a:pt x="440" y="40"/>
                      <a:pt x="434" y="38"/>
                    </a:cubicBezTo>
                    <a:cubicBezTo>
                      <a:pt x="427" y="36"/>
                      <a:pt x="425" y="24"/>
                      <a:pt x="427" y="10"/>
                    </a:cubicBezTo>
                    <a:moveTo>
                      <a:pt x="424" y="26"/>
                    </a:moveTo>
                    <a:cubicBezTo>
                      <a:pt x="424" y="27"/>
                      <a:pt x="423" y="28"/>
                      <a:pt x="422" y="27"/>
                    </a:cubicBezTo>
                    <a:cubicBezTo>
                      <a:pt x="421" y="27"/>
                      <a:pt x="420" y="26"/>
                      <a:pt x="421" y="25"/>
                    </a:cubicBezTo>
                    <a:cubicBezTo>
                      <a:pt x="421" y="24"/>
                      <a:pt x="422" y="23"/>
                      <a:pt x="423" y="24"/>
                    </a:cubicBezTo>
                    <a:cubicBezTo>
                      <a:pt x="424" y="24"/>
                      <a:pt x="425" y="25"/>
                      <a:pt x="424" y="26"/>
                    </a:cubicBezTo>
                    <a:close/>
                    <a:moveTo>
                      <a:pt x="421" y="8"/>
                    </a:moveTo>
                    <a:cubicBezTo>
                      <a:pt x="417" y="14"/>
                      <a:pt x="413" y="16"/>
                      <a:pt x="409" y="16"/>
                    </a:cubicBezTo>
                    <a:cubicBezTo>
                      <a:pt x="406" y="15"/>
                      <a:pt x="403" y="11"/>
                      <a:pt x="403" y="5"/>
                    </a:cubicBezTo>
                    <a:moveTo>
                      <a:pt x="422" y="9"/>
                    </a:moveTo>
                    <a:cubicBezTo>
                      <a:pt x="418" y="18"/>
                      <a:pt x="412" y="23"/>
                      <a:pt x="408" y="22"/>
                    </a:cubicBezTo>
                    <a:cubicBezTo>
                      <a:pt x="403" y="21"/>
                      <a:pt x="401" y="14"/>
                      <a:pt x="401" y="5"/>
                    </a:cubicBezTo>
                    <a:moveTo>
                      <a:pt x="427" y="10"/>
                    </a:moveTo>
                    <a:cubicBezTo>
                      <a:pt x="421" y="24"/>
                      <a:pt x="412" y="33"/>
                      <a:pt x="405" y="31"/>
                    </a:cubicBezTo>
                    <a:cubicBezTo>
                      <a:pt x="399" y="30"/>
                      <a:pt x="395" y="18"/>
                      <a:pt x="396" y="4"/>
                    </a:cubicBezTo>
                    <a:moveTo>
                      <a:pt x="395" y="20"/>
                    </a:moveTo>
                    <a:cubicBezTo>
                      <a:pt x="395" y="21"/>
                      <a:pt x="394" y="22"/>
                      <a:pt x="393" y="22"/>
                    </a:cubicBezTo>
                    <a:cubicBezTo>
                      <a:pt x="392" y="21"/>
                      <a:pt x="391" y="20"/>
                      <a:pt x="391" y="19"/>
                    </a:cubicBezTo>
                    <a:cubicBezTo>
                      <a:pt x="392" y="18"/>
                      <a:pt x="393" y="18"/>
                      <a:pt x="394" y="18"/>
                    </a:cubicBezTo>
                    <a:cubicBezTo>
                      <a:pt x="395" y="18"/>
                      <a:pt x="395" y="19"/>
                      <a:pt x="395" y="20"/>
                    </a:cubicBezTo>
                    <a:close/>
                    <a:moveTo>
                      <a:pt x="390" y="3"/>
                    </a:moveTo>
                    <a:cubicBezTo>
                      <a:pt x="387" y="8"/>
                      <a:pt x="383" y="12"/>
                      <a:pt x="379" y="11"/>
                    </a:cubicBezTo>
                    <a:cubicBezTo>
                      <a:pt x="376" y="11"/>
                      <a:pt x="373" y="7"/>
                      <a:pt x="372" y="1"/>
                    </a:cubicBezTo>
                    <a:moveTo>
                      <a:pt x="391" y="3"/>
                    </a:moveTo>
                    <a:cubicBezTo>
                      <a:pt x="388" y="13"/>
                      <a:pt x="383" y="19"/>
                      <a:pt x="378" y="18"/>
                    </a:cubicBezTo>
                    <a:cubicBezTo>
                      <a:pt x="374" y="17"/>
                      <a:pt x="371" y="10"/>
                      <a:pt x="370" y="1"/>
                    </a:cubicBezTo>
                    <a:moveTo>
                      <a:pt x="396" y="4"/>
                    </a:moveTo>
                    <a:cubicBezTo>
                      <a:pt x="391" y="18"/>
                      <a:pt x="384" y="28"/>
                      <a:pt x="377" y="27"/>
                    </a:cubicBezTo>
                    <a:cubicBezTo>
                      <a:pt x="370" y="26"/>
                      <a:pt x="366" y="15"/>
                      <a:pt x="365" y="1"/>
                    </a:cubicBezTo>
                    <a:moveTo>
                      <a:pt x="366" y="17"/>
                    </a:moveTo>
                    <a:cubicBezTo>
                      <a:pt x="365" y="18"/>
                      <a:pt x="364" y="19"/>
                      <a:pt x="363" y="19"/>
                    </a:cubicBezTo>
                    <a:cubicBezTo>
                      <a:pt x="362" y="18"/>
                      <a:pt x="362" y="17"/>
                      <a:pt x="362" y="16"/>
                    </a:cubicBezTo>
                    <a:cubicBezTo>
                      <a:pt x="362" y="15"/>
                      <a:pt x="363" y="15"/>
                      <a:pt x="364" y="15"/>
                    </a:cubicBezTo>
                    <a:cubicBezTo>
                      <a:pt x="365" y="15"/>
                      <a:pt x="366" y="16"/>
                      <a:pt x="366" y="17"/>
                    </a:cubicBezTo>
                    <a:close/>
                    <a:moveTo>
                      <a:pt x="359" y="0"/>
                    </a:moveTo>
                    <a:cubicBezTo>
                      <a:pt x="356" y="6"/>
                      <a:pt x="353" y="9"/>
                      <a:pt x="349" y="9"/>
                    </a:cubicBezTo>
                    <a:cubicBezTo>
                      <a:pt x="345" y="9"/>
                      <a:pt x="342" y="5"/>
                      <a:pt x="340" y="0"/>
                    </a:cubicBezTo>
                    <a:moveTo>
                      <a:pt x="360" y="1"/>
                    </a:moveTo>
                    <a:cubicBezTo>
                      <a:pt x="358" y="10"/>
                      <a:pt x="353" y="16"/>
                      <a:pt x="349" y="16"/>
                    </a:cubicBezTo>
                    <a:cubicBezTo>
                      <a:pt x="344" y="16"/>
                      <a:pt x="340" y="9"/>
                      <a:pt x="339" y="0"/>
                    </a:cubicBezTo>
                    <a:moveTo>
                      <a:pt x="365" y="1"/>
                    </a:moveTo>
                    <a:cubicBezTo>
                      <a:pt x="362" y="15"/>
                      <a:pt x="355" y="26"/>
                      <a:pt x="348" y="25"/>
                    </a:cubicBezTo>
                    <a:cubicBezTo>
                      <a:pt x="341" y="25"/>
                      <a:pt x="336" y="14"/>
                      <a:pt x="334" y="0"/>
                    </a:cubicBezTo>
                    <a:moveTo>
                      <a:pt x="336" y="16"/>
                    </a:moveTo>
                    <a:cubicBezTo>
                      <a:pt x="336" y="17"/>
                      <a:pt x="335" y="18"/>
                      <a:pt x="334" y="18"/>
                    </a:cubicBezTo>
                    <a:cubicBezTo>
                      <a:pt x="333" y="18"/>
                      <a:pt x="332" y="17"/>
                      <a:pt x="332" y="16"/>
                    </a:cubicBezTo>
                    <a:cubicBezTo>
                      <a:pt x="332" y="15"/>
                      <a:pt x="333" y="14"/>
                      <a:pt x="334" y="14"/>
                    </a:cubicBezTo>
                    <a:cubicBezTo>
                      <a:pt x="335" y="14"/>
                      <a:pt x="336" y="15"/>
                      <a:pt x="336" y="16"/>
                    </a:cubicBezTo>
                    <a:close/>
                    <a:moveTo>
                      <a:pt x="327" y="0"/>
                    </a:moveTo>
                    <a:cubicBezTo>
                      <a:pt x="326" y="6"/>
                      <a:pt x="322" y="10"/>
                      <a:pt x="319" y="10"/>
                    </a:cubicBezTo>
                    <a:cubicBezTo>
                      <a:pt x="315" y="10"/>
                      <a:pt x="312" y="7"/>
                      <a:pt x="309" y="2"/>
                    </a:cubicBezTo>
                    <a:moveTo>
                      <a:pt x="329" y="0"/>
                    </a:moveTo>
                    <a:cubicBezTo>
                      <a:pt x="327" y="10"/>
                      <a:pt x="323" y="17"/>
                      <a:pt x="319" y="17"/>
                    </a:cubicBezTo>
                    <a:cubicBezTo>
                      <a:pt x="314" y="17"/>
                      <a:pt x="310" y="11"/>
                      <a:pt x="307" y="2"/>
                    </a:cubicBezTo>
                    <a:moveTo>
                      <a:pt x="334" y="0"/>
                    </a:moveTo>
                    <a:cubicBezTo>
                      <a:pt x="332" y="15"/>
                      <a:pt x="326" y="26"/>
                      <a:pt x="319" y="26"/>
                    </a:cubicBezTo>
                    <a:cubicBezTo>
                      <a:pt x="312" y="26"/>
                      <a:pt x="306" y="17"/>
                      <a:pt x="303" y="2"/>
                    </a:cubicBezTo>
                    <a:moveTo>
                      <a:pt x="306" y="18"/>
                    </a:moveTo>
                    <a:cubicBezTo>
                      <a:pt x="306" y="19"/>
                      <a:pt x="305" y="20"/>
                      <a:pt x="304" y="20"/>
                    </a:cubicBezTo>
                    <a:cubicBezTo>
                      <a:pt x="303" y="20"/>
                      <a:pt x="302" y="20"/>
                      <a:pt x="302" y="19"/>
                    </a:cubicBezTo>
                    <a:cubicBezTo>
                      <a:pt x="302" y="18"/>
                      <a:pt x="303" y="17"/>
                      <a:pt x="304" y="17"/>
                    </a:cubicBezTo>
                    <a:cubicBezTo>
                      <a:pt x="305" y="17"/>
                      <a:pt x="306" y="17"/>
                      <a:pt x="306" y="18"/>
                    </a:cubicBezTo>
                    <a:close/>
                    <a:moveTo>
                      <a:pt x="296" y="3"/>
                    </a:moveTo>
                    <a:cubicBezTo>
                      <a:pt x="295" y="9"/>
                      <a:pt x="292" y="13"/>
                      <a:pt x="288" y="14"/>
                    </a:cubicBezTo>
                    <a:cubicBezTo>
                      <a:pt x="285" y="14"/>
                      <a:pt x="281" y="11"/>
                      <a:pt x="278" y="6"/>
                    </a:cubicBezTo>
                    <a:moveTo>
                      <a:pt x="298" y="3"/>
                    </a:moveTo>
                    <a:cubicBezTo>
                      <a:pt x="297" y="13"/>
                      <a:pt x="294" y="20"/>
                      <a:pt x="289" y="21"/>
                    </a:cubicBezTo>
                    <a:cubicBezTo>
                      <a:pt x="285" y="21"/>
                      <a:pt x="280" y="16"/>
                      <a:pt x="277" y="7"/>
                    </a:cubicBezTo>
                    <a:moveTo>
                      <a:pt x="303" y="3"/>
                    </a:moveTo>
                    <a:cubicBezTo>
                      <a:pt x="302" y="18"/>
                      <a:pt x="297" y="29"/>
                      <a:pt x="290" y="30"/>
                    </a:cubicBezTo>
                    <a:cubicBezTo>
                      <a:pt x="284" y="31"/>
                      <a:pt x="277" y="21"/>
                      <a:pt x="272" y="7"/>
                    </a:cubicBezTo>
                    <a:moveTo>
                      <a:pt x="277" y="23"/>
                    </a:moveTo>
                    <a:cubicBezTo>
                      <a:pt x="277" y="24"/>
                      <a:pt x="276" y="25"/>
                      <a:pt x="275" y="25"/>
                    </a:cubicBezTo>
                    <a:cubicBezTo>
                      <a:pt x="274" y="25"/>
                      <a:pt x="273" y="25"/>
                      <a:pt x="273" y="24"/>
                    </a:cubicBezTo>
                    <a:cubicBezTo>
                      <a:pt x="273" y="23"/>
                      <a:pt x="274" y="22"/>
                      <a:pt x="275" y="22"/>
                    </a:cubicBezTo>
                    <a:cubicBezTo>
                      <a:pt x="276" y="21"/>
                      <a:pt x="277" y="22"/>
                      <a:pt x="277" y="23"/>
                    </a:cubicBezTo>
                    <a:close/>
                    <a:moveTo>
                      <a:pt x="266" y="9"/>
                    </a:moveTo>
                    <a:cubicBezTo>
                      <a:pt x="265" y="15"/>
                      <a:pt x="262" y="19"/>
                      <a:pt x="259" y="20"/>
                    </a:cubicBezTo>
                    <a:cubicBezTo>
                      <a:pt x="255" y="21"/>
                      <a:pt x="251" y="18"/>
                      <a:pt x="248" y="14"/>
                    </a:cubicBezTo>
                    <a:moveTo>
                      <a:pt x="267" y="9"/>
                    </a:moveTo>
                    <a:cubicBezTo>
                      <a:pt x="267" y="19"/>
                      <a:pt x="265" y="26"/>
                      <a:pt x="260" y="27"/>
                    </a:cubicBezTo>
                    <a:cubicBezTo>
                      <a:pt x="256" y="28"/>
                      <a:pt x="250" y="23"/>
                      <a:pt x="246" y="14"/>
                    </a:cubicBezTo>
                    <a:moveTo>
                      <a:pt x="272" y="8"/>
                    </a:moveTo>
                    <a:cubicBezTo>
                      <a:pt x="273" y="23"/>
                      <a:pt x="269" y="34"/>
                      <a:pt x="262" y="36"/>
                    </a:cubicBezTo>
                    <a:cubicBezTo>
                      <a:pt x="255" y="37"/>
                      <a:pt x="248" y="29"/>
                      <a:pt x="242" y="15"/>
                    </a:cubicBezTo>
                    <a:moveTo>
                      <a:pt x="248" y="31"/>
                    </a:moveTo>
                    <a:cubicBezTo>
                      <a:pt x="248" y="32"/>
                      <a:pt x="248" y="33"/>
                      <a:pt x="247" y="33"/>
                    </a:cubicBezTo>
                    <a:cubicBezTo>
                      <a:pt x="246" y="33"/>
                      <a:pt x="245" y="32"/>
                      <a:pt x="244" y="31"/>
                    </a:cubicBezTo>
                    <a:cubicBezTo>
                      <a:pt x="244" y="30"/>
                      <a:pt x="245" y="29"/>
                      <a:pt x="246" y="29"/>
                    </a:cubicBezTo>
                    <a:cubicBezTo>
                      <a:pt x="247" y="29"/>
                      <a:pt x="248" y="30"/>
                      <a:pt x="248" y="31"/>
                    </a:cubicBezTo>
                    <a:close/>
                    <a:moveTo>
                      <a:pt x="236" y="17"/>
                    </a:moveTo>
                    <a:cubicBezTo>
                      <a:pt x="235" y="24"/>
                      <a:pt x="233" y="28"/>
                      <a:pt x="230" y="29"/>
                    </a:cubicBezTo>
                    <a:cubicBezTo>
                      <a:pt x="226" y="30"/>
                      <a:pt x="222" y="28"/>
                      <a:pt x="219" y="24"/>
                    </a:cubicBezTo>
                    <a:moveTo>
                      <a:pt x="237" y="17"/>
                    </a:moveTo>
                    <a:cubicBezTo>
                      <a:pt x="238" y="27"/>
                      <a:pt x="236" y="34"/>
                      <a:pt x="232" y="36"/>
                    </a:cubicBezTo>
                    <a:cubicBezTo>
                      <a:pt x="227" y="37"/>
                      <a:pt x="222" y="33"/>
                      <a:pt x="217" y="24"/>
                    </a:cubicBezTo>
                    <a:moveTo>
                      <a:pt x="242" y="16"/>
                    </a:moveTo>
                    <a:cubicBezTo>
                      <a:pt x="244" y="31"/>
                      <a:pt x="241" y="42"/>
                      <a:pt x="235" y="45"/>
                    </a:cubicBezTo>
                    <a:cubicBezTo>
                      <a:pt x="228" y="47"/>
                      <a:pt x="219" y="39"/>
                      <a:pt x="213" y="26"/>
                    </a:cubicBezTo>
                    <a:moveTo>
                      <a:pt x="220" y="41"/>
                    </a:moveTo>
                    <a:cubicBezTo>
                      <a:pt x="220" y="42"/>
                      <a:pt x="220" y="43"/>
                      <a:pt x="219" y="43"/>
                    </a:cubicBezTo>
                    <a:cubicBezTo>
                      <a:pt x="218" y="43"/>
                      <a:pt x="217" y="43"/>
                      <a:pt x="216" y="42"/>
                    </a:cubicBezTo>
                    <a:cubicBezTo>
                      <a:pt x="216" y="41"/>
                      <a:pt x="217" y="40"/>
                      <a:pt x="218" y="39"/>
                    </a:cubicBezTo>
                    <a:cubicBezTo>
                      <a:pt x="219" y="39"/>
                      <a:pt x="220" y="40"/>
                      <a:pt x="220" y="41"/>
                    </a:cubicBezTo>
                    <a:close/>
                    <a:moveTo>
                      <a:pt x="207" y="29"/>
                    </a:moveTo>
                    <a:cubicBezTo>
                      <a:pt x="207" y="35"/>
                      <a:pt x="205" y="39"/>
                      <a:pt x="202" y="41"/>
                    </a:cubicBezTo>
                    <a:cubicBezTo>
                      <a:pt x="198" y="42"/>
                      <a:pt x="194" y="40"/>
                      <a:pt x="190" y="36"/>
                    </a:cubicBezTo>
                    <a:moveTo>
                      <a:pt x="208" y="28"/>
                    </a:moveTo>
                    <a:cubicBezTo>
                      <a:pt x="210" y="38"/>
                      <a:pt x="209" y="46"/>
                      <a:pt x="204" y="47"/>
                    </a:cubicBezTo>
                    <a:cubicBezTo>
                      <a:pt x="200" y="49"/>
                      <a:pt x="194" y="45"/>
                      <a:pt x="188" y="37"/>
                    </a:cubicBezTo>
                    <a:moveTo>
                      <a:pt x="212" y="26"/>
                    </a:moveTo>
                    <a:cubicBezTo>
                      <a:pt x="216" y="41"/>
                      <a:pt x="214" y="53"/>
                      <a:pt x="208" y="56"/>
                    </a:cubicBezTo>
                    <a:cubicBezTo>
                      <a:pt x="202" y="58"/>
                      <a:pt x="192" y="51"/>
                      <a:pt x="184" y="39"/>
                    </a:cubicBezTo>
                    <a:moveTo>
                      <a:pt x="193" y="53"/>
                    </a:moveTo>
                    <a:cubicBezTo>
                      <a:pt x="193" y="54"/>
                      <a:pt x="193" y="55"/>
                      <a:pt x="192" y="56"/>
                    </a:cubicBezTo>
                    <a:cubicBezTo>
                      <a:pt x="191" y="56"/>
                      <a:pt x="190" y="56"/>
                      <a:pt x="190" y="55"/>
                    </a:cubicBezTo>
                    <a:cubicBezTo>
                      <a:pt x="189" y="54"/>
                      <a:pt x="190" y="52"/>
                      <a:pt x="191" y="52"/>
                    </a:cubicBezTo>
                    <a:cubicBezTo>
                      <a:pt x="192" y="52"/>
                      <a:pt x="193" y="52"/>
                      <a:pt x="193" y="53"/>
                    </a:cubicBezTo>
                    <a:close/>
                    <a:moveTo>
                      <a:pt x="178" y="42"/>
                    </a:moveTo>
                    <a:cubicBezTo>
                      <a:pt x="179" y="48"/>
                      <a:pt x="178" y="53"/>
                      <a:pt x="175" y="55"/>
                    </a:cubicBezTo>
                    <a:cubicBezTo>
                      <a:pt x="172" y="57"/>
                      <a:pt x="167" y="55"/>
                      <a:pt x="163" y="52"/>
                    </a:cubicBezTo>
                    <a:moveTo>
                      <a:pt x="180" y="42"/>
                    </a:moveTo>
                    <a:cubicBezTo>
                      <a:pt x="183" y="51"/>
                      <a:pt x="182" y="59"/>
                      <a:pt x="178" y="61"/>
                    </a:cubicBezTo>
                    <a:cubicBezTo>
                      <a:pt x="174" y="63"/>
                      <a:pt x="168" y="60"/>
                      <a:pt x="161" y="53"/>
                    </a:cubicBezTo>
                    <a:moveTo>
                      <a:pt x="184" y="40"/>
                    </a:moveTo>
                    <a:cubicBezTo>
                      <a:pt x="189" y="54"/>
                      <a:pt x="188" y="66"/>
                      <a:pt x="182" y="69"/>
                    </a:cubicBezTo>
                    <a:cubicBezTo>
                      <a:pt x="176" y="72"/>
                      <a:pt x="166" y="66"/>
                      <a:pt x="157" y="55"/>
                    </a:cubicBezTo>
                    <a:moveTo>
                      <a:pt x="167" y="68"/>
                    </a:moveTo>
                    <a:cubicBezTo>
                      <a:pt x="168" y="69"/>
                      <a:pt x="167" y="70"/>
                      <a:pt x="167" y="71"/>
                    </a:cubicBezTo>
                    <a:cubicBezTo>
                      <a:pt x="166" y="71"/>
                      <a:pt x="164" y="71"/>
                      <a:pt x="164" y="70"/>
                    </a:cubicBezTo>
                    <a:cubicBezTo>
                      <a:pt x="163" y="69"/>
                      <a:pt x="164" y="68"/>
                      <a:pt x="165" y="67"/>
                    </a:cubicBezTo>
                    <a:cubicBezTo>
                      <a:pt x="166" y="67"/>
                      <a:pt x="167" y="67"/>
                      <a:pt x="167" y="68"/>
                    </a:cubicBezTo>
                    <a:close/>
                    <a:moveTo>
                      <a:pt x="152" y="59"/>
                    </a:moveTo>
                    <a:cubicBezTo>
                      <a:pt x="153" y="65"/>
                      <a:pt x="152" y="70"/>
                      <a:pt x="149" y="72"/>
                    </a:cubicBezTo>
                    <a:cubicBezTo>
                      <a:pt x="146" y="74"/>
                      <a:pt x="142" y="73"/>
                      <a:pt x="137" y="69"/>
                    </a:cubicBezTo>
                    <a:moveTo>
                      <a:pt x="153" y="58"/>
                    </a:moveTo>
                    <a:cubicBezTo>
                      <a:pt x="157" y="67"/>
                      <a:pt x="157" y="75"/>
                      <a:pt x="153" y="77"/>
                    </a:cubicBezTo>
                    <a:cubicBezTo>
                      <a:pt x="149" y="80"/>
                      <a:pt x="142" y="77"/>
                      <a:pt x="136" y="70"/>
                    </a:cubicBezTo>
                    <a:moveTo>
                      <a:pt x="157" y="55"/>
                    </a:moveTo>
                    <a:cubicBezTo>
                      <a:pt x="163" y="69"/>
                      <a:pt x="164" y="81"/>
                      <a:pt x="158" y="85"/>
                    </a:cubicBezTo>
                    <a:cubicBezTo>
                      <a:pt x="152" y="89"/>
                      <a:pt x="142" y="84"/>
                      <a:pt x="132" y="73"/>
                    </a:cubicBezTo>
                    <a:moveTo>
                      <a:pt x="143" y="85"/>
                    </a:moveTo>
                    <a:cubicBezTo>
                      <a:pt x="144" y="86"/>
                      <a:pt x="143" y="87"/>
                      <a:pt x="142" y="88"/>
                    </a:cubicBezTo>
                    <a:cubicBezTo>
                      <a:pt x="142" y="88"/>
                      <a:pt x="140" y="88"/>
                      <a:pt x="140" y="87"/>
                    </a:cubicBezTo>
                    <a:cubicBezTo>
                      <a:pt x="139" y="86"/>
                      <a:pt x="140" y="85"/>
                      <a:pt x="140" y="85"/>
                    </a:cubicBezTo>
                    <a:cubicBezTo>
                      <a:pt x="141" y="84"/>
                      <a:pt x="142" y="84"/>
                      <a:pt x="143" y="85"/>
                    </a:cubicBezTo>
                    <a:close/>
                    <a:moveTo>
                      <a:pt x="127" y="77"/>
                    </a:moveTo>
                    <a:cubicBezTo>
                      <a:pt x="129" y="83"/>
                      <a:pt x="128" y="88"/>
                      <a:pt x="125" y="90"/>
                    </a:cubicBezTo>
                    <a:cubicBezTo>
                      <a:pt x="123" y="93"/>
                      <a:pt x="118" y="92"/>
                      <a:pt x="113" y="89"/>
                    </a:cubicBezTo>
                    <a:moveTo>
                      <a:pt x="128" y="76"/>
                    </a:moveTo>
                    <a:cubicBezTo>
                      <a:pt x="132" y="85"/>
                      <a:pt x="133" y="93"/>
                      <a:pt x="130" y="96"/>
                    </a:cubicBezTo>
                    <a:cubicBezTo>
                      <a:pt x="126" y="99"/>
                      <a:pt x="119" y="96"/>
                      <a:pt x="112" y="90"/>
                    </a:cubicBezTo>
                    <a:moveTo>
                      <a:pt x="132" y="74"/>
                    </a:moveTo>
                    <a:cubicBezTo>
                      <a:pt x="139" y="87"/>
                      <a:pt x="141" y="99"/>
                      <a:pt x="135" y="103"/>
                    </a:cubicBezTo>
                    <a:cubicBezTo>
                      <a:pt x="130" y="107"/>
                      <a:pt x="119" y="103"/>
                      <a:pt x="108" y="93"/>
                    </a:cubicBezTo>
                    <a:moveTo>
                      <a:pt x="120" y="104"/>
                    </a:moveTo>
                    <a:cubicBezTo>
                      <a:pt x="121" y="105"/>
                      <a:pt x="121" y="106"/>
                      <a:pt x="120" y="107"/>
                    </a:cubicBezTo>
                    <a:cubicBezTo>
                      <a:pt x="119" y="108"/>
                      <a:pt x="118" y="108"/>
                      <a:pt x="117" y="107"/>
                    </a:cubicBezTo>
                    <a:cubicBezTo>
                      <a:pt x="117" y="106"/>
                      <a:pt x="117" y="105"/>
                      <a:pt x="118" y="104"/>
                    </a:cubicBezTo>
                    <a:cubicBezTo>
                      <a:pt x="119" y="103"/>
                      <a:pt x="120" y="104"/>
                      <a:pt x="120" y="104"/>
                    </a:cubicBezTo>
                    <a:close/>
                    <a:moveTo>
                      <a:pt x="103" y="98"/>
                    </a:moveTo>
                    <a:cubicBezTo>
                      <a:pt x="106" y="104"/>
                      <a:pt x="106" y="109"/>
                      <a:pt x="103" y="111"/>
                    </a:cubicBezTo>
                    <a:cubicBezTo>
                      <a:pt x="101" y="114"/>
                      <a:pt x="96" y="114"/>
                      <a:pt x="91" y="111"/>
                    </a:cubicBezTo>
                    <a:moveTo>
                      <a:pt x="105" y="97"/>
                    </a:moveTo>
                    <a:cubicBezTo>
                      <a:pt x="110" y="106"/>
                      <a:pt x="111" y="113"/>
                      <a:pt x="108" y="116"/>
                    </a:cubicBezTo>
                    <a:cubicBezTo>
                      <a:pt x="105" y="119"/>
                      <a:pt x="98" y="118"/>
                      <a:pt x="90" y="112"/>
                    </a:cubicBezTo>
                    <a:moveTo>
                      <a:pt x="108" y="94"/>
                    </a:moveTo>
                    <a:cubicBezTo>
                      <a:pt x="117" y="106"/>
                      <a:pt x="119" y="118"/>
                      <a:pt x="114" y="123"/>
                    </a:cubicBezTo>
                    <a:cubicBezTo>
                      <a:pt x="109" y="128"/>
                      <a:pt x="98" y="124"/>
                      <a:pt x="86" y="116"/>
                    </a:cubicBezTo>
                    <a:moveTo>
                      <a:pt x="100" y="126"/>
                    </a:moveTo>
                    <a:cubicBezTo>
                      <a:pt x="100" y="126"/>
                      <a:pt x="100" y="128"/>
                      <a:pt x="100" y="128"/>
                    </a:cubicBezTo>
                    <a:cubicBezTo>
                      <a:pt x="99" y="129"/>
                      <a:pt x="98" y="129"/>
                      <a:pt x="97" y="128"/>
                    </a:cubicBezTo>
                    <a:cubicBezTo>
                      <a:pt x="96" y="128"/>
                      <a:pt x="96" y="126"/>
                      <a:pt x="97" y="126"/>
                    </a:cubicBezTo>
                    <a:cubicBezTo>
                      <a:pt x="98" y="125"/>
                      <a:pt x="99" y="125"/>
                      <a:pt x="100" y="126"/>
                    </a:cubicBezTo>
                    <a:close/>
                    <a:moveTo>
                      <a:pt x="82" y="121"/>
                    </a:moveTo>
                    <a:cubicBezTo>
                      <a:pt x="85" y="126"/>
                      <a:pt x="86" y="131"/>
                      <a:pt x="83" y="134"/>
                    </a:cubicBezTo>
                    <a:cubicBezTo>
                      <a:pt x="81" y="137"/>
                      <a:pt x="76" y="137"/>
                      <a:pt x="71" y="135"/>
                    </a:cubicBezTo>
                    <a:moveTo>
                      <a:pt x="83" y="120"/>
                    </a:moveTo>
                    <a:cubicBezTo>
                      <a:pt x="89" y="128"/>
                      <a:pt x="91" y="135"/>
                      <a:pt x="88" y="139"/>
                    </a:cubicBezTo>
                    <a:cubicBezTo>
                      <a:pt x="85" y="142"/>
                      <a:pt x="78" y="141"/>
                      <a:pt x="70" y="136"/>
                    </a:cubicBezTo>
                    <a:moveTo>
                      <a:pt x="86" y="116"/>
                    </a:moveTo>
                    <a:cubicBezTo>
                      <a:pt x="96" y="128"/>
                      <a:pt x="100" y="139"/>
                      <a:pt x="95" y="145"/>
                    </a:cubicBezTo>
                    <a:cubicBezTo>
                      <a:pt x="91" y="150"/>
                      <a:pt x="79" y="148"/>
                      <a:pt x="67" y="140"/>
                    </a:cubicBezTo>
                    <a:moveTo>
                      <a:pt x="81" y="149"/>
                    </a:moveTo>
                    <a:cubicBezTo>
                      <a:pt x="82" y="149"/>
                      <a:pt x="82" y="151"/>
                      <a:pt x="81" y="151"/>
                    </a:cubicBezTo>
                    <a:cubicBezTo>
                      <a:pt x="80" y="152"/>
                      <a:pt x="79" y="152"/>
                      <a:pt x="78" y="152"/>
                    </a:cubicBezTo>
                    <a:cubicBezTo>
                      <a:pt x="77" y="151"/>
                      <a:pt x="77" y="150"/>
                      <a:pt x="78" y="149"/>
                    </a:cubicBezTo>
                    <a:cubicBezTo>
                      <a:pt x="79" y="148"/>
                      <a:pt x="80" y="148"/>
                      <a:pt x="81" y="149"/>
                    </a:cubicBezTo>
                    <a:close/>
                    <a:moveTo>
                      <a:pt x="63" y="145"/>
                    </a:moveTo>
                    <a:cubicBezTo>
                      <a:pt x="66" y="151"/>
                      <a:pt x="67" y="155"/>
                      <a:pt x="65" y="159"/>
                    </a:cubicBezTo>
                    <a:cubicBezTo>
                      <a:pt x="63" y="161"/>
                      <a:pt x="58" y="162"/>
                      <a:pt x="53" y="161"/>
                    </a:cubicBezTo>
                    <a:moveTo>
                      <a:pt x="64" y="144"/>
                    </a:moveTo>
                    <a:cubicBezTo>
                      <a:pt x="71" y="152"/>
                      <a:pt x="74" y="159"/>
                      <a:pt x="71" y="163"/>
                    </a:cubicBezTo>
                    <a:cubicBezTo>
                      <a:pt x="68" y="166"/>
                      <a:pt x="61" y="166"/>
                      <a:pt x="52" y="162"/>
                    </a:cubicBezTo>
                    <a:moveTo>
                      <a:pt x="67" y="141"/>
                    </a:moveTo>
                    <a:cubicBezTo>
                      <a:pt x="77" y="151"/>
                      <a:pt x="82" y="162"/>
                      <a:pt x="78" y="168"/>
                    </a:cubicBezTo>
                    <a:cubicBezTo>
                      <a:pt x="74" y="173"/>
                      <a:pt x="63" y="172"/>
                      <a:pt x="49" y="166"/>
                    </a:cubicBezTo>
                    <a:moveTo>
                      <a:pt x="64" y="173"/>
                    </a:moveTo>
                    <a:cubicBezTo>
                      <a:pt x="65" y="174"/>
                      <a:pt x="65" y="175"/>
                      <a:pt x="65" y="176"/>
                    </a:cubicBezTo>
                    <a:cubicBezTo>
                      <a:pt x="64" y="177"/>
                      <a:pt x="63" y="177"/>
                      <a:pt x="62" y="176"/>
                    </a:cubicBezTo>
                    <a:cubicBezTo>
                      <a:pt x="61" y="176"/>
                      <a:pt x="61" y="175"/>
                      <a:pt x="62" y="174"/>
                    </a:cubicBezTo>
                    <a:cubicBezTo>
                      <a:pt x="62" y="173"/>
                      <a:pt x="63" y="173"/>
                      <a:pt x="64" y="173"/>
                    </a:cubicBezTo>
                    <a:close/>
                    <a:moveTo>
                      <a:pt x="46" y="172"/>
                    </a:moveTo>
                    <a:cubicBezTo>
                      <a:pt x="50" y="176"/>
                      <a:pt x="52" y="181"/>
                      <a:pt x="50" y="185"/>
                    </a:cubicBezTo>
                    <a:cubicBezTo>
                      <a:pt x="48" y="188"/>
                      <a:pt x="43" y="189"/>
                      <a:pt x="38" y="188"/>
                    </a:cubicBezTo>
                    <a:moveTo>
                      <a:pt x="47" y="170"/>
                    </a:moveTo>
                    <a:cubicBezTo>
                      <a:pt x="54" y="177"/>
                      <a:pt x="58" y="184"/>
                      <a:pt x="56" y="188"/>
                    </a:cubicBezTo>
                    <a:cubicBezTo>
                      <a:pt x="53" y="192"/>
                      <a:pt x="46" y="192"/>
                      <a:pt x="37" y="189"/>
                    </a:cubicBezTo>
                    <a:moveTo>
                      <a:pt x="50" y="166"/>
                    </a:moveTo>
                    <a:cubicBezTo>
                      <a:pt x="61" y="176"/>
                      <a:pt x="67" y="187"/>
                      <a:pt x="63" y="193"/>
                    </a:cubicBezTo>
                    <a:cubicBezTo>
                      <a:pt x="60" y="199"/>
                      <a:pt x="48" y="199"/>
                      <a:pt x="35" y="193"/>
                    </a:cubicBezTo>
                    <a:moveTo>
                      <a:pt x="50" y="199"/>
                    </a:moveTo>
                    <a:cubicBezTo>
                      <a:pt x="51" y="200"/>
                      <a:pt x="51" y="201"/>
                      <a:pt x="51" y="202"/>
                    </a:cubicBezTo>
                    <a:cubicBezTo>
                      <a:pt x="50" y="203"/>
                      <a:pt x="49" y="203"/>
                      <a:pt x="48" y="203"/>
                    </a:cubicBezTo>
                    <a:cubicBezTo>
                      <a:pt x="47" y="202"/>
                      <a:pt x="47" y="201"/>
                      <a:pt x="47" y="200"/>
                    </a:cubicBezTo>
                    <a:cubicBezTo>
                      <a:pt x="48" y="199"/>
                      <a:pt x="49" y="199"/>
                      <a:pt x="50" y="199"/>
                    </a:cubicBezTo>
                    <a:close/>
                    <a:moveTo>
                      <a:pt x="32" y="199"/>
                    </a:moveTo>
                    <a:cubicBezTo>
                      <a:pt x="36" y="204"/>
                      <a:pt x="38" y="208"/>
                      <a:pt x="36" y="212"/>
                    </a:cubicBezTo>
                    <a:cubicBezTo>
                      <a:pt x="35" y="215"/>
                      <a:pt x="30" y="217"/>
                      <a:pt x="25" y="216"/>
                    </a:cubicBezTo>
                    <a:moveTo>
                      <a:pt x="33" y="198"/>
                    </a:moveTo>
                    <a:cubicBezTo>
                      <a:pt x="40" y="204"/>
                      <a:pt x="45" y="211"/>
                      <a:pt x="43" y="215"/>
                    </a:cubicBezTo>
                    <a:cubicBezTo>
                      <a:pt x="41" y="219"/>
                      <a:pt x="33" y="220"/>
                      <a:pt x="24" y="218"/>
                    </a:cubicBezTo>
                    <a:moveTo>
                      <a:pt x="35" y="194"/>
                    </a:moveTo>
                    <a:cubicBezTo>
                      <a:pt x="47" y="203"/>
                      <a:pt x="54" y="213"/>
                      <a:pt x="51" y="219"/>
                    </a:cubicBezTo>
                    <a:cubicBezTo>
                      <a:pt x="48" y="225"/>
                      <a:pt x="36" y="226"/>
                      <a:pt x="22" y="222"/>
                    </a:cubicBezTo>
                    <a:moveTo>
                      <a:pt x="38" y="227"/>
                    </a:moveTo>
                    <a:cubicBezTo>
                      <a:pt x="39" y="227"/>
                      <a:pt x="39" y="228"/>
                      <a:pt x="39" y="229"/>
                    </a:cubicBezTo>
                    <a:cubicBezTo>
                      <a:pt x="38" y="230"/>
                      <a:pt x="37" y="231"/>
                      <a:pt x="36" y="230"/>
                    </a:cubicBezTo>
                    <a:cubicBezTo>
                      <a:pt x="35" y="230"/>
                      <a:pt x="35" y="229"/>
                      <a:pt x="35" y="228"/>
                    </a:cubicBezTo>
                    <a:cubicBezTo>
                      <a:pt x="36" y="227"/>
                      <a:pt x="37" y="226"/>
                      <a:pt x="38" y="227"/>
                    </a:cubicBezTo>
                    <a:close/>
                    <a:moveTo>
                      <a:pt x="20" y="228"/>
                    </a:moveTo>
                    <a:cubicBezTo>
                      <a:pt x="25" y="232"/>
                      <a:pt x="27" y="237"/>
                      <a:pt x="26" y="240"/>
                    </a:cubicBezTo>
                    <a:cubicBezTo>
                      <a:pt x="24" y="244"/>
                      <a:pt x="20" y="246"/>
                      <a:pt x="14" y="246"/>
                    </a:cubicBezTo>
                    <a:moveTo>
                      <a:pt x="21" y="227"/>
                    </a:moveTo>
                    <a:cubicBezTo>
                      <a:pt x="29" y="232"/>
                      <a:pt x="34" y="238"/>
                      <a:pt x="32" y="243"/>
                    </a:cubicBezTo>
                    <a:cubicBezTo>
                      <a:pt x="31" y="247"/>
                      <a:pt x="23" y="249"/>
                      <a:pt x="14" y="247"/>
                    </a:cubicBezTo>
                    <a:moveTo>
                      <a:pt x="22" y="223"/>
                    </a:moveTo>
                    <a:cubicBezTo>
                      <a:pt x="35" y="230"/>
                      <a:pt x="43" y="239"/>
                      <a:pt x="41" y="246"/>
                    </a:cubicBezTo>
                    <a:cubicBezTo>
                      <a:pt x="38" y="252"/>
                      <a:pt x="27" y="254"/>
                      <a:pt x="12" y="252"/>
                    </a:cubicBezTo>
                    <a:moveTo>
                      <a:pt x="29" y="255"/>
                    </a:moveTo>
                    <a:cubicBezTo>
                      <a:pt x="30" y="255"/>
                      <a:pt x="30" y="256"/>
                      <a:pt x="30" y="257"/>
                    </a:cubicBezTo>
                    <a:cubicBezTo>
                      <a:pt x="29" y="258"/>
                      <a:pt x="28" y="259"/>
                      <a:pt x="27" y="258"/>
                    </a:cubicBezTo>
                    <a:cubicBezTo>
                      <a:pt x="26" y="258"/>
                      <a:pt x="26" y="257"/>
                      <a:pt x="26" y="256"/>
                    </a:cubicBezTo>
                    <a:cubicBezTo>
                      <a:pt x="27" y="255"/>
                      <a:pt x="28" y="255"/>
                      <a:pt x="29" y="255"/>
                    </a:cubicBezTo>
                    <a:close/>
                    <a:moveTo>
                      <a:pt x="11" y="258"/>
                    </a:moveTo>
                    <a:cubicBezTo>
                      <a:pt x="16" y="262"/>
                      <a:pt x="19" y="266"/>
                      <a:pt x="18" y="270"/>
                    </a:cubicBezTo>
                    <a:cubicBezTo>
                      <a:pt x="17" y="273"/>
                      <a:pt x="13" y="275"/>
                      <a:pt x="7" y="276"/>
                    </a:cubicBezTo>
                    <a:moveTo>
                      <a:pt x="11" y="257"/>
                    </a:moveTo>
                    <a:cubicBezTo>
                      <a:pt x="20" y="261"/>
                      <a:pt x="25" y="267"/>
                      <a:pt x="24" y="271"/>
                    </a:cubicBezTo>
                    <a:cubicBezTo>
                      <a:pt x="23" y="276"/>
                      <a:pt x="16" y="278"/>
                      <a:pt x="6" y="278"/>
                    </a:cubicBezTo>
                    <a:moveTo>
                      <a:pt x="13" y="252"/>
                    </a:moveTo>
                    <a:cubicBezTo>
                      <a:pt x="26" y="259"/>
                      <a:pt x="35" y="267"/>
                      <a:pt x="33" y="274"/>
                    </a:cubicBezTo>
                    <a:cubicBezTo>
                      <a:pt x="31" y="280"/>
                      <a:pt x="20" y="283"/>
                      <a:pt x="5" y="282"/>
                    </a:cubicBezTo>
                    <a:moveTo>
                      <a:pt x="22" y="284"/>
                    </a:moveTo>
                    <a:cubicBezTo>
                      <a:pt x="23" y="284"/>
                      <a:pt x="23" y="285"/>
                      <a:pt x="23" y="286"/>
                    </a:cubicBezTo>
                    <a:cubicBezTo>
                      <a:pt x="23" y="287"/>
                      <a:pt x="22" y="288"/>
                      <a:pt x="21" y="288"/>
                    </a:cubicBezTo>
                    <a:cubicBezTo>
                      <a:pt x="20" y="287"/>
                      <a:pt x="19" y="286"/>
                      <a:pt x="19" y="285"/>
                    </a:cubicBezTo>
                    <a:cubicBezTo>
                      <a:pt x="20" y="284"/>
                      <a:pt x="21" y="284"/>
                      <a:pt x="22" y="284"/>
                    </a:cubicBezTo>
                    <a:close/>
                    <a:moveTo>
                      <a:pt x="4" y="289"/>
                    </a:moveTo>
                    <a:cubicBezTo>
                      <a:pt x="10" y="292"/>
                      <a:pt x="13" y="296"/>
                      <a:pt x="12" y="300"/>
                    </a:cubicBezTo>
                    <a:cubicBezTo>
                      <a:pt x="12" y="303"/>
                      <a:pt x="8" y="306"/>
                      <a:pt x="2" y="307"/>
                    </a:cubicBezTo>
                    <a:moveTo>
                      <a:pt x="5" y="287"/>
                    </a:moveTo>
                    <a:cubicBezTo>
                      <a:pt x="14" y="291"/>
                      <a:pt x="20" y="296"/>
                      <a:pt x="19" y="301"/>
                    </a:cubicBezTo>
                    <a:cubicBezTo>
                      <a:pt x="18" y="305"/>
                      <a:pt x="11" y="308"/>
                      <a:pt x="2" y="309"/>
                    </a:cubicBezTo>
                    <a:moveTo>
                      <a:pt x="6" y="283"/>
                    </a:moveTo>
                    <a:cubicBezTo>
                      <a:pt x="20" y="288"/>
                      <a:pt x="29" y="295"/>
                      <a:pt x="28" y="302"/>
                    </a:cubicBezTo>
                    <a:cubicBezTo>
                      <a:pt x="27" y="309"/>
                      <a:pt x="16" y="313"/>
                      <a:pt x="1" y="313"/>
                    </a:cubicBezTo>
                    <a:moveTo>
                      <a:pt x="18" y="313"/>
                    </a:moveTo>
                    <a:cubicBezTo>
                      <a:pt x="19" y="313"/>
                      <a:pt x="19" y="314"/>
                      <a:pt x="19" y="315"/>
                    </a:cubicBezTo>
                    <a:cubicBezTo>
                      <a:pt x="19" y="317"/>
                      <a:pt x="18" y="317"/>
                      <a:pt x="17" y="317"/>
                    </a:cubicBezTo>
                    <a:cubicBezTo>
                      <a:pt x="16" y="317"/>
                      <a:pt x="15" y="316"/>
                      <a:pt x="15" y="315"/>
                    </a:cubicBezTo>
                    <a:cubicBezTo>
                      <a:pt x="16" y="314"/>
                      <a:pt x="17" y="313"/>
                      <a:pt x="18" y="313"/>
                    </a:cubicBezTo>
                    <a:close/>
                    <a:moveTo>
                      <a:pt x="1" y="320"/>
                    </a:moveTo>
                    <a:cubicBezTo>
                      <a:pt x="6" y="322"/>
                      <a:pt x="10" y="326"/>
                      <a:pt x="9" y="330"/>
                    </a:cubicBezTo>
                    <a:cubicBezTo>
                      <a:pt x="9" y="333"/>
                      <a:pt x="6" y="336"/>
                      <a:pt x="0" y="338"/>
                    </a:cubicBezTo>
                    <a:moveTo>
                      <a:pt x="1" y="318"/>
                    </a:moveTo>
                    <a:cubicBezTo>
                      <a:pt x="11" y="321"/>
                      <a:pt x="17" y="326"/>
                      <a:pt x="16" y="330"/>
                    </a:cubicBezTo>
                    <a:cubicBezTo>
                      <a:pt x="16" y="335"/>
                      <a:pt x="9" y="338"/>
                      <a:pt x="0" y="340"/>
                    </a:cubicBezTo>
                    <a:moveTo>
                      <a:pt x="2" y="314"/>
                    </a:moveTo>
                    <a:cubicBezTo>
                      <a:pt x="16" y="317"/>
                      <a:pt x="26" y="324"/>
                      <a:pt x="25" y="331"/>
                    </a:cubicBezTo>
                    <a:cubicBezTo>
                      <a:pt x="25" y="338"/>
                      <a:pt x="14" y="343"/>
                      <a:pt x="0" y="344"/>
                    </a:cubicBezTo>
                    <a:moveTo>
                      <a:pt x="16" y="343"/>
                    </a:moveTo>
                    <a:cubicBezTo>
                      <a:pt x="17" y="343"/>
                      <a:pt x="18" y="344"/>
                      <a:pt x="18" y="345"/>
                    </a:cubicBezTo>
                    <a:cubicBezTo>
                      <a:pt x="18" y="346"/>
                      <a:pt x="17" y="347"/>
                      <a:pt x="16" y="347"/>
                    </a:cubicBezTo>
                    <a:cubicBezTo>
                      <a:pt x="15" y="347"/>
                      <a:pt x="14" y="346"/>
                      <a:pt x="14" y="345"/>
                    </a:cubicBezTo>
                    <a:cubicBezTo>
                      <a:pt x="14" y="344"/>
                      <a:pt x="15" y="343"/>
                      <a:pt x="16" y="343"/>
                    </a:cubicBezTo>
                    <a:close/>
                    <a:moveTo>
                      <a:pt x="0" y="351"/>
                    </a:moveTo>
                    <a:cubicBezTo>
                      <a:pt x="6" y="353"/>
                      <a:pt x="10" y="356"/>
                      <a:pt x="10" y="360"/>
                    </a:cubicBezTo>
                    <a:cubicBezTo>
                      <a:pt x="10" y="364"/>
                      <a:pt x="6" y="367"/>
                      <a:pt x="1" y="369"/>
                    </a:cubicBezTo>
                    <a:moveTo>
                      <a:pt x="0" y="349"/>
                    </a:moveTo>
                    <a:cubicBezTo>
                      <a:pt x="10" y="351"/>
                      <a:pt x="16" y="355"/>
                      <a:pt x="16" y="360"/>
                    </a:cubicBezTo>
                    <a:cubicBezTo>
                      <a:pt x="17" y="365"/>
                      <a:pt x="10" y="369"/>
                      <a:pt x="1" y="371"/>
                    </a:cubicBezTo>
                    <a:moveTo>
                      <a:pt x="0" y="345"/>
                    </a:moveTo>
                    <a:cubicBezTo>
                      <a:pt x="15" y="347"/>
                      <a:pt x="25" y="353"/>
                      <a:pt x="26" y="360"/>
                    </a:cubicBezTo>
                    <a:cubicBezTo>
                      <a:pt x="26" y="367"/>
                      <a:pt x="16" y="373"/>
                      <a:pt x="1" y="376"/>
                    </a:cubicBezTo>
                    <a:moveTo>
                      <a:pt x="18" y="373"/>
                    </a:moveTo>
                    <a:cubicBezTo>
                      <a:pt x="19" y="373"/>
                      <a:pt x="19" y="374"/>
                      <a:pt x="19" y="375"/>
                    </a:cubicBezTo>
                    <a:cubicBezTo>
                      <a:pt x="19" y="376"/>
                      <a:pt x="19" y="376"/>
                      <a:pt x="18" y="377"/>
                    </a:cubicBezTo>
                    <a:cubicBezTo>
                      <a:pt x="16" y="377"/>
                      <a:pt x="16" y="376"/>
                      <a:pt x="16" y="375"/>
                    </a:cubicBezTo>
                    <a:cubicBezTo>
                      <a:pt x="16" y="374"/>
                      <a:pt x="16" y="373"/>
                      <a:pt x="18" y="373"/>
                    </a:cubicBezTo>
                    <a:close/>
                    <a:moveTo>
                      <a:pt x="2" y="382"/>
                    </a:moveTo>
                    <a:cubicBezTo>
                      <a:pt x="8" y="384"/>
                      <a:pt x="12" y="387"/>
                      <a:pt x="12" y="390"/>
                    </a:cubicBezTo>
                    <a:cubicBezTo>
                      <a:pt x="13" y="394"/>
                      <a:pt x="10" y="398"/>
                      <a:pt x="5" y="400"/>
                    </a:cubicBezTo>
                    <a:moveTo>
                      <a:pt x="2" y="380"/>
                    </a:moveTo>
                    <a:cubicBezTo>
                      <a:pt x="12" y="382"/>
                      <a:pt x="19" y="385"/>
                      <a:pt x="19" y="390"/>
                    </a:cubicBezTo>
                    <a:cubicBezTo>
                      <a:pt x="20" y="394"/>
                      <a:pt x="14" y="399"/>
                      <a:pt x="5" y="402"/>
                    </a:cubicBezTo>
                    <a:moveTo>
                      <a:pt x="2" y="376"/>
                    </a:moveTo>
                    <a:cubicBezTo>
                      <a:pt x="17" y="377"/>
                      <a:pt x="28" y="382"/>
                      <a:pt x="28" y="389"/>
                    </a:cubicBezTo>
                    <a:cubicBezTo>
                      <a:pt x="29" y="396"/>
                      <a:pt x="20" y="402"/>
                      <a:pt x="6" y="406"/>
                    </a:cubicBezTo>
                    <a:moveTo>
                      <a:pt x="21" y="402"/>
                    </a:moveTo>
                    <a:cubicBezTo>
                      <a:pt x="22" y="402"/>
                      <a:pt x="23" y="403"/>
                      <a:pt x="24" y="404"/>
                    </a:cubicBezTo>
                    <a:cubicBezTo>
                      <a:pt x="24" y="405"/>
                      <a:pt x="23" y="406"/>
                      <a:pt x="22" y="406"/>
                    </a:cubicBezTo>
                    <a:cubicBezTo>
                      <a:pt x="21" y="406"/>
                      <a:pt x="20" y="405"/>
                      <a:pt x="20" y="404"/>
                    </a:cubicBezTo>
                    <a:cubicBezTo>
                      <a:pt x="20" y="403"/>
                      <a:pt x="20" y="402"/>
                      <a:pt x="21" y="402"/>
                    </a:cubicBezTo>
                    <a:close/>
                    <a:moveTo>
                      <a:pt x="7" y="413"/>
                    </a:moveTo>
                    <a:cubicBezTo>
                      <a:pt x="13" y="414"/>
                      <a:pt x="17" y="417"/>
                      <a:pt x="18" y="420"/>
                    </a:cubicBezTo>
                    <a:cubicBezTo>
                      <a:pt x="19" y="424"/>
                      <a:pt x="16" y="428"/>
                      <a:pt x="11" y="431"/>
                    </a:cubicBezTo>
                    <a:moveTo>
                      <a:pt x="7" y="411"/>
                    </a:moveTo>
                    <a:cubicBezTo>
                      <a:pt x="17" y="412"/>
                      <a:pt x="24" y="414"/>
                      <a:pt x="25" y="419"/>
                    </a:cubicBezTo>
                    <a:cubicBezTo>
                      <a:pt x="26" y="423"/>
                      <a:pt x="20" y="429"/>
                      <a:pt x="12" y="432"/>
                    </a:cubicBezTo>
                    <a:moveTo>
                      <a:pt x="6" y="407"/>
                    </a:moveTo>
                    <a:cubicBezTo>
                      <a:pt x="21" y="406"/>
                      <a:pt x="32" y="410"/>
                      <a:pt x="34" y="417"/>
                    </a:cubicBezTo>
                    <a:cubicBezTo>
                      <a:pt x="35" y="424"/>
                      <a:pt x="26" y="432"/>
                      <a:pt x="13" y="437"/>
                    </a:cubicBezTo>
                    <a:moveTo>
                      <a:pt x="28" y="431"/>
                    </a:moveTo>
                    <a:cubicBezTo>
                      <a:pt x="29" y="431"/>
                      <a:pt x="30" y="432"/>
                      <a:pt x="30" y="433"/>
                    </a:cubicBezTo>
                    <a:cubicBezTo>
                      <a:pt x="30" y="434"/>
                      <a:pt x="30" y="435"/>
                      <a:pt x="29" y="435"/>
                    </a:cubicBezTo>
                    <a:cubicBezTo>
                      <a:pt x="28" y="435"/>
                      <a:pt x="27" y="434"/>
                      <a:pt x="27" y="433"/>
                    </a:cubicBezTo>
                    <a:cubicBezTo>
                      <a:pt x="26" y="432"/>
                      <a:pt x="27" y="431"/>
                      <a:pt x="28" y="431"/>
                    </a:cubicBezTo>
                    <a:close/>
                    <a:moveTo>
                      <a:pt x="14" y="443"/>
                    </a:moveTo>
                    <a:cubicBezTo>
                      <a:pt x="21" y="444"/>
                      <a:pt x="25" y="446"/>
                      <a:pt x="26" y="449"/>
                    </a:cubicBezTo>
                    <a:cubicBezTo>
                      <a:pt x="27" y="453"/>
                      <a:pt x="25" y="457"/>
                      <a:pt x="20" y="460"/>
                    </a:cubicBezTo>
                    <a:moveTo>
                      <a:pt x="14" y="442"/>
                    </a:moveTo>
                    <a:cubicBezTo>
                      <a:pt x="24" y="441"/>
                      <a:pt x="32" y="443"/>
                      <a:pt x="33" y="448"/>
                    </a:cubicBezTo>
                    <a:cubicBezTo>
                      <a:pt x="34" y="452"/>
                      <a:pt x="29" y="458"/>
                      <a:pt x="21" y="462"/>
                    </a:cubicBezTo>
                    <a:moveTo>
                      <a:pt x="13" y="437"/>
                    </a:moveTo>
                    <a:cubicBezTo>
                      <a:pt x="28" y="436"/>
                      <a:pt x="40" y="438"/>
                      <a:pt x="42" y="445"/>
                    </a:cubicBezTo>
                    <a:cubicBezTo>
                      <a:pt x="43" y="452"/>
                      <a:pt x="35" y="460"/>
                      <a:pt x="22" y="467"/>
                    </a:cubicBezTo>
                    <a:moveTo>
                      <a:pt x="37" y="459"/>
                    </a:moveTo>
                    <a:cubicBezTo>
                      <a:pt x="38" y="459"/>
                      <a:pt x="39" y="460"/>
                      <a:pt x="40" y="461"/>
                    </a:cubicBezTo>
                    <a:cubicBezTo>
                      <a:pt x="40" y="462"/>
                      <a:pt x="39" y="463"/>
                      <a:pt x="38" y="463"/>
                    </a:cubicBezTo>
                    <a:cubicBezTo>
                      <a:pt x="37" y="463"/>
                      <a:pt x="36" y="463"/>
                      <a:pt x="36" y="462"/>
                    </a:cubicBezTo>
                    <a:cubicBezTo>
                      <a:pt x="36" y="461"/>
                      <a:pt x="36" y="460"/>
                      <a:pt x="37" y="459"/>
                    </a:cubicBezTo>
                    <a:close/>
                    <a:moveTo>
                      <a:pt x="25" y="473"/>
                    </a:moveTo>
                    <a:cubicBezTo>
                      <a:pt x="31" y="473"/>
                      <a:pt x="36" y="475"/>
                      <a:pt x="37" y="478"/>
                    </a:cubicBezTo>
                    <a:cubicBezTo>
                      <a:pt x="39" y="482"/>
                      <a:pt x="37" y="486"/>
                      <a:pt x="33" y="490"/>
                    </a:cubicBezTo>
                    <a:moveTo>
                      <a:pt x="25" y="472"/>
                    </a:moveTo>
                    <a:cubicBezTo>
                      <a:pt x="35" y="470"/>
                      <a:pt x="42" y="472"/>
                      <a:pt x="44" y="476"/>
                    </a:cubicBezTo>
                    <a:cubicBezTo>
                      <a:pt x="45" y="480"/>
                      <a:pt x="41" y="486"/>
                      <a:pt x="33" y="492"/>
                    </a:cubicBezTo>
                    <a:moveTo>
                      <a:pt x="23" y="467"/>
                    </a:moveTo>
                    <a:cubicBezTo>
                      <a:pt x="38" y="464"/>
                      <a:pt x="50" y="466"/>
                      <a:pt x="52" y="473"/>
                    </a:cubicBezTo>
                    <a:cubicBezTo>
                      <a:pt x="55" y="479"/>
                      <a:pt x="48" y="488"/>
                      <a:pt x="35" y="496"/>
                    </a:cubicBezTo>
                    <a:moveTo>
                      <a:pt x="49" y="487"/>
                    </a:moveTo>
                    <a:cubicBezTo>
                      <a:pt x="50" y="487"/>
                      <a:pt x="51" y="487"/>
                      <a:pt x="52" y="488"/>
                    </a:cubicBezTo>
                    <a:cubicBezTo>
                      <a:pt x="52" y="489"/>
                      <a:pt x="52" y="490"/>
                      <a:pt x="51" y="491"/>
                    </a:cubicBezTo>
                    <a:cubicBezTo>
                      <a:pt x="50" y="491"/>
                      <a:pt x="49" y="491"/>
                      <a:pt x="48" y="490"/>
                    </a:cubicBezTo>
                    <a:cubicBezTo>
                      <a:pt x="48" y="489"/>
                      <a:pt x="48" y="488"/>
                      <a:pt x="49" y="487"/>
                    </a:cubicBezTo>
                    <a:close/>
                    <a:moveTo>
                      <a:pt x="38" y="502"/>
                    </a:moveTo>
                    <a:cubicBezTo>
                      <a:pt x="44" y="501"/>
                      <a:pt x="49" y="503"/>
                      <a:pt x="51" y="506"/>
                    </a:cubicBezTo>
                    <a:cubicBezTo>
                      <a:pt x="53" y="509"/>
                      <a:pt x="51" y="514"/>
                      <a:pt x="47" y="518"/>
                    </a:cubicBezTo>
                    <a:moveTo>
                      <a:pt x="38" y="501"/>
                    </a:moveTo>
                    <a:cubicBezTo>
                      <a:pt x="47" y="498"/>
                      <a:pt x="55" y="499"/>
                      <a:pt x="57" y="503"/>
                    </a:cubicBezTo>
                    <a:cubicBezTo>
                      <a:pt x="59" y="507"/>
                      <a:pt x="56" y="513"/>
                      <a:pt x="48" y="520"/>
                    </a:cubicBezTo>
                    <a:moveTo>
                      <a:pt x="36" y="496"/>
                    </a:moveTo>
                    <a:cubicBezTo>
                      <a:pt x="50" y="492"/>
                      <a:pt x="62" y="493"/>
                      <a:pt x="65" y="499"/>
                    </a:cubicBezTo>
                    <a:cubicBezTo>
                      <a:pt x="68" y="505"/>
                      <a:pt x="62" y="515"/>
                      <a:pt x="50" y="524"/>
                    </a:cubicBezTo>
                    <a:moveTo>
                      <a:pt x="64" y="514"/>
                    </a:moveTo>
                    <a:cubicBezTo>
                      <a:pt x="65" y="513"/>
                      <a:pt x="66" y="514"/>
                      <a:pt x="66" y="515"/>
                    </a:cubicBezTo>
                    <a:cubicBezTo>
                      <a:pt x="67" y="516"/>
                      <a:pt x="66" y="517"/>
                      <a:pt x="65" y="517"/>
                    </a:cubicBezTo>
                    <a:cubicBezTo>
                      <a:pt x="64" y="518"/>
                      <a:pt x="63" y="517"/>
                      <a:pt x="63" y="516"/>
                    </a:cubicBezTo>
                    <a:cubicBezTo>
                      <a:pt x="62" y="516"/>
                      <a:pt x="63" y="514"/>
                      <a:pt x="64" y="514"/>
                    </a:cubicBezTo>
                    <a:close/>
                    <a:moveTo>
                      <a:pt x="54" y="530"/>
                    </a:moveTo>
                    <a:cubicBezTo>
                      <a:pt x="60" y="528"/>
                      <a:pt x="65" y="529"/>
                      <a:pt x="67" y="533"/>
                    </a:cubicBezTo>
                    <a:cubicBezTo>
                      <a:pt x="69" y="536"/>
                      <a:pt x="68" y="540"/>
                      <a:pt x="65" y="545"/>
                    </a:cubicBezTo>
                    <a:moveTo>
                      <a:pt x="54" y="528"/>
                    </a:moveTo>
                    <a:cubicBezTo>
                      <a:pt x="63" y="525"/>
                      <a:pt x="71" y="525"/>
                      <a:pt x="73" y="529"/>
                    </a:cubicBezTo>
                    <a:cubicBezTo>
                      <a:pt x="76" y="533"/>
                      <a:pt x="72" y="539"/>
                      <a:pt x="66" y="546"/>
                    </a:cubicBezTo>
                    <a:moveTo>
                      <a:pt x="51" y="524"/>
                    </a:moveTo>
                    <a:cubicBezTo>
                      <a:pt x="65" y="519"/>
                      <a:pt x="77" y="518"/>
                      <a:pt x="81" y="524"/>
                    </a:cubicBezTo>
                    <a:cubicBezTo>
                      <a:pt x="84" y="530"/>
                      <a:pt x="79" y="540"/>
                      <a:pt x="68" y="550"/>
                    </a:cubicBezTo>
                    <a:moveTo>
                      <a:pt x="81" y="539"/>
                    </a:moveTo>
                    <a:cubicBezTo>
                      <a:pt x="82" y="539"/>
                      <a:pt x="83" y="539"/>
                      <a:pt x="83" y="540"/>
                    </a:cubicBezTo>
                    <a:cubicBezTo>
                      <a:pt x="84" y="541"/>
                      <a:pt x="84" y="542"/>
                      <a:pt x="83" y="542"/>
                    </a:cubicBezTo>
                    <a:cubicBezTo>
                      <a:pt x="82" y="543"/>
                      <a:pt x="81" y="543"/>
                      <a:pt x="80" y="542"/>
                    </a:cubicBezTo>
                    <a:cubicBezTo>
                      <a:pt x="79" y="541"/>
                      <a:pt x="80" y="540"/>
                      <a:pt x="81" y="539"/>
                    </a:cubicBezTo>
                    <a:close/>
                    <a:moveTo>
                      <a:pt x="73" y="556"/>
                    </a:moveTo>
                    <a:cubicBezTo>
                      <a:pt x="79" y="554"/>
                      <a:pt x="84" y="554"/>
                      <a:pt x="86" y="557"/>
                    </a:cubicBezTo>
                    <a:cubicBezTo>
                      <a:pt x="88" y="560"/>
                      <a:pt x="87" y="565"/>
                      <a:pt x="84" y="570"/>
                    </a:cubicBezTo>
                    <a:moveTo>
                      <a:pt x="72" y="554"/>
                    </a:moveTo>
                    <a:cubicBezTo>
                      <a:pt x="81" y="550"/>
                      <a:pt x="89" y="549"/>
                      <a:pt x="91" y="553"/>
                    </a:cubicBezTo>
                    <a:cubicBezTo>
                      <a:pt x="94" y="557"/>
                      <a:pt x="92" y="564"/>
                      <a:pt x="86" y="571"/>
                    </a:cubicBezTo>
                    <a:moveTo>
                      <a:pt x="69" y="550"/>
                    </a:moveTo>
                    <a:cubicBezTo>
                      <a:pt x="82" y="544"/>
                      <a:pt x="94" y="542"/>
                      <a:pt x="99" y="548"/>
                    </a:cubicBezTo>
                    <a:cubicBezTo>
                      <a:pt x="103" y="553"/>
                      <a:pt x="98" y="564"/>
                      <a:pt x="89" y="575"/>
                    </a:cubicBezTo>
                    <a:moveTo>
                      <a:pt x="100" y="563"/>
                    </a:moveTo>
                    <a:cubicBezTo>
                      <a:pt x="101" y="562"/>
                      <a:pt x="102" y="562"/>
                      <a:pt x="102" y="563"/>
                    </a:cubicBezTo>
                    <a:cubicBezTo>
                      <a:pt x="103" y="564"/>
                      <a:pt x="103" y="565"/>
                      <a:pt x="102" y="566"/>
                    </a:cubicBezTo>
                    <a:cubicBezTo>
                      <a:pt x="101" y="566"/>
                      <a:pt x="100" y="566"/>
                      <a:pt x="99" y="565"/>
                    </a:cubicBezTo>
                    <a:cubicBezTo>
                      <a:pt x="99" y="564"/>
                      <a:pt x="99" y="563"/>
                      <a:pt x="100" y="563"/>
                    </a:cubicBezTo>
                    <a:close/>
                    <a:moveTo>
                      <a:pt x="93" y="580"/>
                    </a:moveTo>
                    <a:cubicBezTo>
                      <a:pt x="99" y="577"/>
                      <a:pt x="104" y="577"/>
                      <a:pt x="107" y="580"/>
                    </a:cubicBezTo>
                    <a:cubicBezTo>
                      <a:pt x="109" y="583"/>
                      <a:pt x="109" y="588"/>
                      <a:pt x="106" y="593"/>
                    </a:cubicBezTo>
                    <a:moveTo>
                      <a:pt x="92" y="578"/>
                    </a:moveTo>
                    <a:cubicBezTo>
                      <a:pt x="101" y="573"/>
                      <a:pt x="109" y="572"/>
                      <a:pt x="112" y="576"/>
                    </a:cubicBezTo>
                    <a:cubicBezTo>
                      <a:pt x="115" y="579"/>
                      <a:pt x="113" y="586"/>
                      <a:pt x="108" y="594"/>
                    </a:cubicBezTo>
                    <a:moveTo>
                      <a:pt x="89" y="575"/>
                    </a:moveTo>
                    <a:cubicBezTo>
                      <a:pt x="102" y="567"/>
                      <a:pt x="114" y="564"/>
                      <a:pt x="118" y="569"/>
                    </a:cubicBezTo>
                    <a:cubicBezTo>
                      <a:pt x="123" y="574"/>
                      <a:pt x="120" y="586"/>
                      <a:pt x="111" y="597"/>
                    </a:cubicBezTo>
                    <a:moveTo>
                      <a:pt x="121" y="584"/>
                    </a:moveTo>
                    <a:cubicBezTo>
                      <a:pt x="122" y="583"/>
                      <a:pt x="123" y="584"/>
                      <a:pt x="124" y="584"/>
                    </a:cubicBezTo>
                    <a:cubicBezTo>
                      <a:pt x="124" y="585"/>
                      <a:pt x="124" y="586"/>
                      <a:pt x="124" y="587"/>
                    </a:cubicBezTo>
                    <a:cubicBezTo>
                      <a:pt x="123" y="588"/>
                      <a:pt x="122" y="588"/>
                      <a:pt x="121" y="587"/>
                    </a:cubicBezTo>
                    <a:cubicBezTo>
                      <a:pt x="120" y="586"/>
                      <a:pt x="120" y="585"/>
                      <a:pt x="121" y="584"/>
                    </a:cubicBezTo>
                    <a:close/>
                    <a:moveTo>
                      <a:pt x="116" y="602"/>
                    </a:moveTo>
                    <a:cubicBezTo>
                      <a:pt x="122" y="599"/>
                      <a:pt x="127" y="599"/>
                      <a:pt x="130" y="601"/>
                    </a:cubicBezTo>
                    <a:cubicBezTo>
                      <a:pt x="132" y="604"/>
                      <a:pt x="132" y="608"/>
                      <a:pt x="130" y="614"/>
                    </a:cubicBezTo>
                    <a:moveTo>
                      <a:pt x="115" y="601"/>
                    </a:moveTo>
                    <a:cubicBezTo>
                      <a:pt x="123" y="595"/>
                      <a:pt x="131" y="593"/>
                      <a:pt x="134" y="596"/>
                    </a:cubicBezTo>
                    <a:cubicBezTo>
                      <a:pt x="138" y="599"/>
                      <a:pt x="136" y="606"/>
                      <a:pt x="132" y="615"/>
                    </a:cubicBezTo>
                    <a:moveTo>
                      <a:pt x="112" y="598"/>
                    </a:moveTo>
                    <a:cubicBezTo>
                      <a:pt x="124" y="588"/>
                      <a:pt x="135" y="585"/>
                      <a:pt x="140" y="589"/>
                    </a:cubicBezTo>
                    <a:cubicBezTo>
                      <a:pt x="145" y="594"/>
                      <a:pt x="143" y="605"/>
                      <a:pt x="135" y="618"/>
                    </a:cubicBezTo>
                    <a:moveTo>
                      <a:pt x="144" y="604"/>
                    </a:moveTo>
                    <a:cubicBezTo>
                      <a:pt x="145" y="603"/>
                      <a:pt x="146" y="603"/>
                      <a:pt x="147" y="604"/>
                    </a:cubicBezTo>
                    <a:cubicBezTo>
                      <a:pt x="148" y="604"/>
                      <a:pt x="148" y="606"/>
                      <a:pt x="147" y="606"/>
                    </a:cubicBezTo>
                    <a:cubicBezTo>
                      <a:pt x="146" y="607"/>
                      <a:pt x="145" y="607"/>
                      <a:pt x="144" y="606"/>
                    </a:cubicBezTo>
                    <a:cubicBezTo>
                      <a:pt x="143" y="606"/>
                      <a:pt x="143" y="605"/>
                      <a:pt x="144" y="604"/>
                    </a:cubicBezTo>
                    <a:close/>
                    <a:moveTo>
                      <a:pt x="141" y="622"/>
                    </a:moveTo>
                    <a:cubicBezTo>
                      <a:pt x="146" y="619"/>
                      <a:pt x="151" y="618"/>
                      <a:pt x="154" y="620"/>
                    </a:cubicBezTo>
                    <a:cubicBezTo>
                      <a:pt x="157" y="622"/>
                      <a:pt x="158" y="627"/>
                      <a:pt x="156" y="632"/>
                    </a:cubicBezTo>
                    <a:moveTo>
                      <a:pt x="140" y="621"/>
                    </a:moveTo>
                    <a:cubicBezTo>
                      <a:pt x="147" y="614"/>
                      <a:pt x="155" y="611"/>
                      <a:pt x="158" y="614"/>
                    </a:cubicBezTo>
                    <a:cubicBezTo>
                      <a:pt x="162" y="617"/>
                      <a:pt x="161" y="624"/>
                      <a:pt x="158" y="633"/>
                    </a:cubicBezTo>
                    <a:moveTo>
                      <a:pt x="136" y="618"/>
                    </a:moveTo>
                    <a:cubicBezTo>
                      <a:pt x="147" y="608"/>
                      <a:pt x="158" y="603"/>
                      <a:pt x="164" y="607"/>
                    </a:cubicBezTo>
                    <a:cubicBezTo>
                      <a:pt x="169" y="611"/>
                      <a:pt x="168" y="623"/>
                      <a:pt x="161" y="636"/>
                    </a:cubicBezTo>
                    <a:moveTo>
                      <a:pt x="169" y="621"/>
                    </a:moveTo>
                    <a:cubicBezTo>
                      <a:pt x="170" y="620"/>
                      <a:pt x="171" y="620"/>
                      <a:pt x="172" y="621"/>
                    </a:cubicBezTo>
                    <a:cubicBezTo>
                      <a:pt x="172" y="621"/>
                      <a:pt x="173" y="623"/>
                      <a:pt x="172" y="623"/>
                    </a:cubicBezTo>
                    <a:cubicBezTo>
                      <a:pt x="171" y="624"/>
                      <a:pt x="170" y="624"/>
                      <a:pt x="169" y="624"/>
                    </a:cubicBezTo>
                    <a:cubicBezTo>
                      <a:pt x="169" y="623"/>
                      <a:pt x="168" y="622"/>
                      <a:pt x="169" y="621"/>
                    </a:cubicBezTo>
                    <a:close/>
                    <a:moveTo>
                      <a:pt x="168" y="639"/>
                    </a:moveTo>
                    <a:cubicBezTo>
                      <a:pt x="172" y="636"/>
                      <a:pt x="177" y="634"/>
                      <a:pt x="180" y="636"/>
                    </a:cubicBezTo>
                    <a:cubicBezTo>
                      <a:pt x="184" y="638"/>
                      <a:pt x="185" y="643"/>
                      <a:pt x="184" y="648"/>
                    </a:cubicBezTo>
                    <a:moveTo>
                      <a:pt x="166" y="638"/>
                    </a:moveTo>
                    <a:cubicBezTo>
                      <a:pt x="173" y="631"/>
                      <a:pt x="180" y="628"/>
                      <a:pt x="184" y="630"/>
                    </a:cubicBezTo>
                    <a:cubicBezTo>
                      <a:pt x="188" y="633"/>
                      <a:pt x="188" y="640"/>
                      <a:pt x="185" y="649"/>
                    </a:cubicBezTo>
                    <a:moveTo>
                      <a:pt x="162" y="636"/>
                    </a:moveTo>
                    <a:cubicBezTo>
                      <a:pt x="172" y="625"/>
                      <a:pt x="183" y="619"/>
                      <a:pt x="189" y="623"/>
                    </a:cubicBezTo>
                    <a:cubicBezTo>
                      <a:pt x="195" y="626"/>
                      <a:pt x="194" y="638"/>
                      <a:pt x="189" y="651"/>
                    </a:cubicBezTo>
                    <a:moveTo>
                      <a:pt x="195" y="636"/>
                    </a:moveTo>
                    <a:cubicBezTo>
                      <a:pt x="196" y="635"/>
                      <a:pt x="197" y="635"/>
                      <a:pt x="198" y="635"/>
                    </a:cubicBezTo>
                    <a:cubicBezTo>
                      <a:pt x="199" y="636"/>
                      <a:pt x="199" y="637"/>
                      <a:pt x="199" y="638"/>
                    </a:cubicBezTo>
                    <a:cubicBezTo>
                      <a:pt x="198" y="639"/>
                      <a:pt x="197" y="639"/>
                      <a:pt x="196" y="639"/>
                    </a:cubicBezTo>
                    <a:cubicBezTo>
                      <a:pt x="195" y="638"/>
                      <a:pt x="195" y="637"/>
                      <a:pt x="195" y="636"/>
                    </a:cubicBezTo>
                    <a:close/>
                    <a:moveTo>
                      <a:pt x="196" y="654"/>
                    </a:moveTo>
                    <a:cubicBezTo>
                      <a:pt x="200" y="650"/>
                      <a:pt x="205" y="648"/>
                      <a:pt x="208" y="650"/>
                    </a:cubicBezTo>
                    <a:cubicBezTo>
                      <a:pt x="211" y="652"/>
                      <a:pt x="213" y="656"/>
                      <a:pt x="212" y="662"/>
                    </a:cubicBezTo>
                    <a:moveTo>
                      <a:pt x="194" y="653"/>
                    </a:moveTo>
                    <a:cubicBezTo>
                      <a:pt x="200" y="646"/>
                      <a:pt x="207" y="642"/>
                      <a:pt x="211" y="644"/>
                    </a:cubicBezTo>
                    <a:cubicBezTo>
                      <a:pt x="215" y="646"/>
                      <a:pt x="216" y="653"/>
                      <a:pt x="214" y="663"/>
                    </a:cubicBezTo>
                    <a:moveTo>
                      <a:pt x="190" y="651"/>
                    </a:moveTo>
                    <a:cubicBezTo>
                      <a:pt x="199" y="639"/>
                      <a:pt x="209" y="633"/>
                      <a:pt x="215" y="636"/>
                    </a:cubicBezTo>
                    <a:cubicBezTo>
                      <a:pt x="221" y="639"/>
                      <a:pt x="222" y="650"/>
                      <a:pt x="218" y="664"/>
                    </a:cubicBezTo>
                    <a:moveTo>
                      <a:pt x="223" y="649"/>
                    </a:moveTo>
                    <a:cubicBezTo>
                      <a:pt x="223" y="648"/>
                      <a:pt x="225" y="647"/>
                      <a:pt x="225" y="648"/>
                    </a:cubicBezTo>
                    <a:cubicBezTo>
                      <a:pt x="226" y="648"/>
                      <a:pt x="227" y="649"/>
                      <a:pt x="226" y="650"/>
                    </a:cubicBezTo>
                    <a:cubicBezTo>
                      <a:pt x="226" y="651"/>
                      <a:pt x="225" y="652"/>
                      <a:pt x="224" y="651"/>
                    </a:cubicBezTo>
                    <a:cubicBezTo>
                      <a:pt x="223" y="651"/>
                      <a:pt x="222" y="650"/>
                      <a:pt x="223" y="649"/>
                    </a:cubicBezTo>
                    <a:close/>
                    <a:moveTo>
                      <a:pt x="225" y="667"/>
                    </a:moveTo>
                    <a:cubicBezTo>
                      <a:pt x="229" y="662"/>
                      <a:pt x="233" y="660"/>
                      <a:pt x="237" y="661"/>
                    </a:cubicBezTo>
                    <a:cubicBezTo>
                      <a:pt x="240" y="663"/>
                      <a:pt x="242" y="667"/>
                      <a:pt x="242" y="673"/>
                    </a:cubicBezTo>
                    <a:moveTo>
                      <a:pt x="223" y="666"/>
                    </a:moveTo>
                    <a:cubicBezTo>
                      <a:pt x="229" y="658"/>
                      <a:pt x="235" y="653"/>
                      <a:pt x="239" y="655"/>
                    </a:cubicBezTo>
                    <a:cubicBezTo>
                      <a:pt x="244" y="656"/>
                      <a:pt x="245" y="664"/>
                      <a:pt x="244" y="673"/>
                    </a:cubicBezTo>
                    <a:moveTo>
                      <a:pt x="219" y="664"/>
                    </a:moveTo>
                    <a:cubicBezTo>
                      <a:pt x="227" y="651"/>
                      <a:pt x="236" y="644"/>
                      <a:pt x="243" y="646"/>
                    </a:cubicBezTo>
                    <a:cubicBezTo>
                      <a:pt x="249" y="649"/>
                      <a:pt x="251" y="660"/>
                      <a:pt x="248" y="675"/>
                    </a:cubicBezTo>
                    <a:moveTo>
                      <a:pt x="252" y="658"/>
                    </a:moveTo>
                    <a:cubicBezTo>
                      <a:pt x="252" y="657"/>
                      <a:pt x="253" y="657"/>
                      <a:pt x="254" y="657"/>
                    </a:cubicBezTo>
                    <a:cubicBezTo>
                      <a:pt x="255" y="658"/>
                      <a:pt x="256" y="659"/>
                      <a:pt x="255" y="660"/>
                    </a:cubicBezTo>
                    <a:cubicBezTo>
                      <a:pt x="255" y="661"/>
                      <a:pt x="254" y="661"/>
                      <a:pt x="253" y="661"/>
                    </a:cubicBezTo>
                    <a:cubicBezTo>
                      <a:pt x="252" y="661"/>
                      <a:pt x="251" y="659"/>
                      <a:pt x="252" y="658"/>
                    </a:cubicBezTo>
                    <a:close/>
                    <a:moveTo>
                      <a:pt x="255" y="676"/>
                    </a:moveTo>
                    <a:cubicBezTo>
                      <a:pt x="259" y="671"/>
                      <a:pt x="263" y="669"/>
                      <a:pt x="267" y="670"/>
                    </a:cubicBezTo>
                    <a:cubicBezTo>
                      <a:pt x="270" y="671"/>
                      <a:pt x="272" y="675"/>
                      <a:pt x="273" y="681"/>
                    </a:cubicBezTo>
                    <a:moveTo>
                      <a:pt x="254" y="676"/>
                    </a:moveTo>
                    <a:cubicBezTo>
                      <a:pt x="258" y="667"/>
                      <a:pt x="264" y="662"/>
                      <a:pt x="269" y="663"/>
                    </a:cubicBezTo>
                    <a:cubicBezTo>
                      <a:pt x="273" y="664"/>
                      <a:pt x="275" y="671"/>
                      <a:pt x="275" y="681"/>
                    </a:cubicBezTo>
                    <a:moveTo>
                      <a:pt x="249" y="675"/>
                    </a:moveTo>
                    <a:cubicBezTo>
                      <a:pt x="256" y="661"/>
                      <a:pt x="264" y="653"/>
                      <a:pt x="271" y="654"/>
                    </a:cubicBezTo>
                    <a:cubicBezTo>
                      <a:pt x="278" y="656"/>
                      <a:pt x="281" y="667"/>
                      <a:pt x="279" y="682"/>
                    </a:cubicBezTo>
                    <a:moveTo>
                      <a:pt x="281" y="666"/>
                    </a:moveTo>
                    <a:cubicBezTo>
                      <a:pt x="281" y="665"/>
                      <a:pt x="282" y="664"/>
                      <a:pt x="283" y="664"/>
                    </a:cubicBezTo>
                    <a:cubicBezTo>
                      <a:pt x="284" y="665"/>
                      <a:pt x="285" y="666"/>
                      <a:pt x="285" y="667"/>
                    </a:cubicBezTo>
                    <a:cubicBezTo>
                      <a:pt x="284" y="668"/>
                      <a:pt x="283" y="668"/>
                      <a:pt x="282" y="668"/>
                    </a:cubicBezTo>
                    <a:cubicBezTo>
                      <a:pt x="281" y="668"/>
                      <a:pt x="281" y="667"/>
                      <a:pt x="281" y="666"/>
                    </a:cubicBezTo>
                    <a:close/>
                    <a:moveTo>
                      <a:pt x="286" y="683"/>
                    </a:moveTo>
                    <a:cubicBezTo>
                      <a:pt x="289" y="678"/>
                      <a:pt x="293" y="675"/>
                      <a:pt x="297" y="676"/>
                    </a:cubicBezTo>
                    <a:cubicBezTo>
                      <a:pt x="301" y="676"/>
                      <a:pt x="303" y="680"/>
                      <a:pt x="304" y="686"/>
                    </a:cubicBezTo>
                    <a:moveTo>
                      <a:pt x="285" y="683"/>
                    </a:moveTo>
                    <a:cubicBezTo>
                      <a:pt x="289" y="674"/>
                      <a:pt x="294" y="668"/>
                      <a:pt x="298" y="669"/>
                    </a:cubicBezTo>
                    <a:cubicBezTo>
                      <a:pt x="303" y="670"/>
                      <a:pt x="306" y="676"/>
                      <a:pt x="306" y="686"/>
                    </a:cubicBezTo>
                    <a:moveTo>
                      <a:pt x="280" y="682"/>
                    </a:moveTo>
                    <a:cubicBezTo>
                      <a:pt x="285" y="668"/>
                      <a:pt x="293" y="659"/>
                      <a:pt x="300" y="660"/>
                    </a:cubicBezTo>
                    <a:cubicBezTo>
                      <a:pt x="307" y="661"/>
                      <a:pt x="311" y="672"/>
                      <a:pt x="311" y="687"/>
                    </a:cubicBezTo>
                    <a:moveTo>
                      <a:pt x="311" y="670"/>
                    </a:moveTo>
                    <a:cubicBezTo>
                      <a:pt x="311" y="669"/>
                      <a:pt x="312" y="668"/>
                      <a:pt x="313" y="669"/>
                    </a:cubicBezTo>
                    <a:cubicBezTo>
                      <a:pt x="314" y="669"/>
                      <a:pt x="315" y="670"/>
                      <a:pt x="315" y="671"/>
                    </a:cubicBezTo>
                    <a:cubicBezTo>
                      <a:pt x="315" y="672"/>
                      <a:pt x="314" y="672"/>
                      <a:pt x="313" y="672"/>
                    </a:cubicBezTo>
                    <a:cubicBezTo>
                      <a:pt x="312" y="672"/>
                      <a:pt x="311" y="671"/>
                      <a:pt x="311" y="670"/>
                    </a:cubicBezTo>
                    <a:close/>
                    <a:moveTo>
                      <a:pt x="318" y="687"/>
                    </a:moveTo>
                    <a:cubicBezTo>
                      <a:pt x="321" y="682"/>
                      <a:pt x="324" y="678"/>
                      <a:pt x="328" y="678"/>
                    </a:cubicBezTo>
                    <a:cubicBezTo>
                      <a:pt x="332" y="679"/>
                      <a:pt x="335" y="682"/>
                      <a:pt x="336" y="688"/>
                    </a:cubicBezTo>
                    <a:moveTo>
                      <a:pt x="316" y="687"/>
                    </a:moveTo>
                    <a:cubicBezTo>
                      <a:pt x="319" y="677"/>
                      <a:pt x="324" y="671"/>
                      <a:pt x="329" y="672"/>
                    </a:cubicBezTo>
                    <a:cubicBezTo>
                      <a:pt x="333" y="672"/>
                      <a:pt x="337" y="679"/>
                      <a:pt x="338" y="688"/>
                    </a:cubicBezTo>
                    <a:moveTo>
                      <a:pt x="312" y="686"/>
                    </a:moveTo>
                    <a:cubicBezTo>
                      <a:pt x="316" y="672"/>
                      <a:pt x="323" y="662"/>
                      <a:pt x="329" y="663"/>
                    </a:cubicBezTo>
                    <a:cubicBezTo>
                      <a:pt x="336" y="663"/>
                      <a:pt x="341" y="674"/>
                      <a:pt x="343" y="688"/>
                    </a:cubicBezTo>
                    <a:moveTo>
                      <a:pt x="341" y="672"/>
                    </a:moveTo>
                    <a:cubicBezTo>
                      <a:pt x="341" y="671"/>
                      <a:pt x="342" y="670"/>
                      <a:pt x="343" y="670"/>
                    </a:cubicBezTo>
                    <a:cubicBezTo>
                      <a:pt x="344" y="670"/>
                      <a:pt x="345" y="671"/>
                      <a:pt x="345" y="672"/>
                    </a:cubicBezTo>
                    <a:cubicBezTo>
                      <a:pt x="345" y="673"/>
                      <a:pt x="344" y="674"/>
                      <a:pt x="343" y="674"/>
                    </a:cubicBezTo>
                    <a:cubicBezTo>
                      <a:pt x="342" y="674"/>
                      <a:pt x="341" y="673"/>
                      <a:pt x="341" y="672"/>
                    </a:cubicBezTo>
                    <a:close/>
                  </a:path>
                </a:pathLst>
              </a:custGeom>
              <a:noFill/>
              <a:ln w="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aphicFrame>
            <p:nvGraphicFramePr>
              <p:cNvPr id="3143" name="Object 60"/>
              <p:cNvGraphicFramePr>
                <a:graphicFrameLocks noChangeAspect="1"/>
              </p:cNvGraphicFramePr>
              <p:nvPr/>
            </p:nvGraphicFramePr>
            <p:xfrm>
              <a:off x="2256" y="1710"/>
              <a:ext cx="954" cy="8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83" name="CorelDRAW" r:id="rId8" imgW="3744360" imgH="3528360" progId="CorelDRAW.Graphic.11">
                      <p:embed/>
                    </p:oleObj>
                  </mc:Choice>
                  <mc:Fallback>
                    <p:oleObj name="CorelDRAW" r:id="rId8" imgW="3744360" imgH="3528360" progId="CorelDRAW.Graphic.11">
                      <p:embed/>
                      <p:pic>
                        <p:nvPicPr>
                          <p:cNvPr id="3143" name="Object 6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lum bright="88000" contrast="-100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56" y="1710"/>
                            <a:ext cx="954" cy="898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rgbClr val="00CCFF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3078" name="WordArt 61"/>
          <p:cNvSpPr>
            <a:spLocks noChangeArrowheads="1" noChangeShapeType="1" noTextEdit="1"/>
          </p:cNvSpPr>
          <p:nvPr/>
        </p:nvSpPr>
        <p:spPr bwMode="auto">
          <a:xfrm>
            <a:off x="2537832" y="1564260"/>
            <a:ext cx="7480300" cy="505618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545185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1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FF"/>
                    </a:gs>
                    <a:gs pos="50000">
                      <a:srgbClr val="9E9EFF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Nhiệt liệt chào đón quý thầy cô giáo về dự </a:t>
            </a:r>
            <a:r>
              <a:rPr kumimoji="0" lang="en-US" sz="4800" b="1" i="1" u="none" strike="noStrike" kern="10" cap="none" spc="0" normalizeH="0" baseline="0" noProof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FF"/>
                    </a:gs>
                    <a:gs pos="50000">
                      <a:srgbClr val="9E9EFF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SHCM</a:t>
            </a:r>
            <a:endParaRPr kumimoji="0" lang="en-US" sz="4800" b="1" i="1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00FF"/>
                  </a:gs>
                  <a:gs pos="50000">
                    <a:srgbClr val="9E9EFF"/>
                  </a:gs>
                  <a:gs pos="100000">
                    <a:srgbClr val="0000FF"/>
                  </a:gs>
                </a:gsLst>
                <a:lin ang="5400000" scaled="1"/>
              </a:gra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037" name="Text Box 62"/>
          <p:cNvSpPr txBox="1">
            <a:spLocks noChangeArrowheads="1"/>
          </p:cNvSpPr>
          <p:nvPr/>
        </p:nvSpPr>
        <p:spPr bwMode="auto">
          <a:xfrm>
            <a:off x="2814236" y="3710577"/>
            <a:ext cx="7058696" cy="1107994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Môn Tiếng</a:t>
            </a:r>
            <a:r>
              <a:rPr kumimoji="0" lang="en-US" sz="3300" b="1" i="0" u="none" strike="noStrike" kern="10" cap="none" spc="0" normalizeH="0" noProof="0" dirty="0" smtClean="0">
                <a:ln w="9525">
                  <a:round/>
                  <a:headEnd/>
                  <a:tailEnd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Việt</a:t>
            </a:r>
            <a:endParaRPr kumimoji="0" lang="en-US" sz="3300" b="1" i="0" u="none" strike="noStrike" kern="10" cap="none" spc="0" normalizeH="0" baseline="0" noProof="0" dirty="0">
              <a:ln w="9525">
                <a:round/>
                <a:headEnd/>
                <a:tailEnd/>
              </a:ln>
              <a:solidFill>
                <a:srgbClr val="C000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Bài </a:t>
            </a:r>
            <a:r>
              <a:rPr lang="en-US" sz="3300" b="1" kern="10" dirty="0" smtClean="0">
                <a:ln w="9525">
                  <a:round/>
                  <a:headEnd/>
                  <a:tailEnd/>
                </a:ln>
                <a:solidFill>
                  <a:srgbClr val="C00000"/>
                </a:solidFill>
                <a:latin typeface="Times New Roman"/>
                <a:cs typeface="Times New Roman"/>
              </a:rPr>
              <a:t>17</a:t>
            </a:r>
            <a:r>
              <a:rPr kumimoji="0" lang="en-US" sz="3300" b="1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: Đất</a:t>
            </a:r>
            <a:r>
              <a:rPr kumimoji="0" lang="en-US" sz="3300" b="1" i="0" u="none" strike="noStrike" kern="10" cap="none" spc="0" normalizeH="0" noProof="0" dirty="0" smtClean="0">
                <a:ln w="9525">
                  <a:round/>
                  <a:headEnd/>
                  <a:tailEnd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nước là gì?</a:t>
            </a:r>
            <a:r>
              <a:rPr kumimoji="0" lang="en-US" sz="3300" b="1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(tiết 1)</a:t>
            </a:r>
            <a:endParaRPr kumimoji="0" lang="en-US" sz="3300" b="1" i="0" u="none" strike="noStrike" kern="10" cap="none" spc="0" normalizeH="0" baseline="0" noProof="0" dirty="0">
              <a:ln w="9525">
                <a:round/>
                <a:headEnd/>
                <a:tailEnd/>
              </a:ln>
              <a:solidFill>
                <a:srgbClr val="C000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graphicFrame>
        <p:nvGraphicFramePr>
          <p:cNvPr id="3080" name="Object 63"/>
          <p:cNvGraphicFramePr>
            <a:graphicFrameLocks noChangeAspect="1"/>
          </p:cNvGraphicFramePr>
          <p:nvPr>
            <p:extLst/>
          </p:nvPr>
        </p:nvGraphicFramePr>
        <p:xfrm>
          <a:off x="5139461" y="2015793"/>
          <a:ext cx="2362200" cy="1259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" r:id="rId10" imgW="1036015" imgH="504749" progId="">
                  <p:embed/>
                </p:oleObj>
              </mc:Choice>
              <mc:Fallback>
                <p:oleObj r:id="rId10" imgW="1036015" imgH="504749" progId="">
                  <p:embed/>
                  <p:pic>
                    <p:nvPicPr>
                      <p:cNvPr id="308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9461" y="2015793"/>
                        <a:ext cx="2362200" cy="12598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25" name="Picture 65" descr="Firewrk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550" y="3054201"/>
            <a:ext cx="21463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6" name="Picture 66" descr="Firewrk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610" y="1395817"/>
            <a:ext cx="2146300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7" name="Picture 67" descr="Firewrk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928" y="1371451"/>
            <a:ext cx="2146300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84" name="Object 68"/>
          <p:cNvGraphicFramePr>
            <a:graphicFrameLocks noChangeAspect="1"/>
          </p:cNvGraphicFramePr>
          <p:nvPr>
            <p:extLst/>
          </p:nvPr>
        </p:nvGraphicFramePr>
        <p:xfrm>
          <a:off x="2721999" y="6060402"/>
          <a:ext cx="3850216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" r:id="rId13" imgW="4547520" imgH="524880" progId="CorelDRAW.Graphic.12">
                  <p:embed/>
                </p:oleObj>
              </mc:Choice>
              <mc:Fallback>
                <p:oleObj r:id="rId13" imgW="4547520" imgH="524880" progId="CorelDRAW.Graphic.12">
                  <p:embed/>
                  <p:pic>
                    <p:nvPicPr>
                      <p:cNvPr id="3084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1999" y="6060402"/>
                        <a:ext cx="3850216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5" name="Object 69"/>
          <p:cNvGraphicFramePr>
            <a:graphicFrameLocks noChangeAspect="1"/>
          </p:cNvGraphicFramePr>
          <p:nvPr>
            <p:extLst/>
          </p:nvPr>
        </p:nvGraphicFramePr>
        <p:xfrm>
          <a:off x="6501342" y="6025919"/>
          <a:ext cx="28956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" r:id="rId15" imgW="4547520" imgH="524880" progId="CorelDRAW.Graphic.12">
                  <p:embed/>
                </p:oleObj>
              </mc:Choice>
              <mc:Fallback>
                <p:oleObj r:id="rId15" imgW="4547520" imgH="524880" progId="CorelDRAW.Graphic.12">
                  <p:embed/>
                  <p:pic>
                    <p:nvPicPr>
                      <p:cNvPr id="3085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1342" y="6025919"/>
                        <a:ext cx="28956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6" name="Object 70"/>
          <p:cNvGraphicFramePr>
            <a:graphicFrameLocks noChangeAspect="1"/>
          </p:cNvGraphicFramePr>
          <p:nvPr/>
        </p:nvGraphicFramePr>
        <p:xfrm>
          <a:off x="6400800" y="2571751"/>
          <a:ext cx="914400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" r:id="rId16" imgW="812902" imgH="1224382" progId="">
                  <p:embed/>
                </p:oleObj>
              </mc:Choice>
              <mc:Fallback>
                <p:oleObj r:id="rId16" imgW="812902" imgH="1224382" progId="">
                  <p:embed/>
                  <p:pic>
                    <p:nvPicPr>
                      <p:cNvPr id="3086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2571751"/>
                        <a:ext cx="914400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31" name="Picture 71" descr="Firewrk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52" y="3086689"/>
            <a:ext cx="21463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4" name="TextBox 1"/>
          <p:cNvSpPr txBox="1">
            <a:spLocks noChangeArrowheads="1"/>
          </p:cNvSpPr>
          <p:nvPr/>
        </p:nvSpPr>
        <p:spPr bwMode="auto">
          <a:xfrm>
            <a:off x="2976520" y="5349132"/>
            <a:ext cx="6622959" cy="588621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.VnCooper" pitchFamily="34" charset="0"/>
                <a:cs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.VnCooper" pitchFamily="34" charset="0"/>
                <a:cs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.VnCooper" pitchFamily="34" charset="0"/>
                <a:cs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.VnCooper" pitchFamily="34" charset="0"/>
                <a:cs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.VnCooper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.VnCooper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.VnCooper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.VnCooper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.VnCooper" pitchFamily="34" charset="0"/>
                <a:cs typeface="Arial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25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Nhóm thiết kế:Tổ chuyên môn 3</a:t>
            </a:r>
          </a:p>
        </p:txBody>
      </p:sp>
    </p:spTree>
    <p:extLst>
      <p:ext uri="{BB962C8B-B14F-4D97-AF65-F5344CB8AC3E}">
        <p14:creationId xmlns:p14="http://schemas.microsoft.com/office/powerpoint/2010/main" val="5398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repeatCount="indefinite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2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2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2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9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repeatCount="indefinite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92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9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repeatCount="indefinite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2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2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922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9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repeatCount="indefinite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92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92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92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9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形状, 圆圈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096" y="128897"/>
            <a:ext cx="8205150" cy="6404638"/>
          </a:xfrm>
          <a:prstGeom prst="rect">
            <a:avLst/>
          </a:prstGeom>
        </p:spPr>
      </p:pic>
      <p:pic>
        <p:nvPicPr>
          <p:cNvPr id="14" name="图片 13" descr="图片包含 轮子, 交通, 游戏机, 树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928" y="15826"/>
            <a:ext cx="12296928" cy="6915915"/>
          </a:xfrm>
          <a:prstGeom prst="rect">
            <a:avLst/>
          </a:prstGeom>
        </p:spPr>
      </p:pic>
      <p:pic>
        <p:nvPicPr>
          <p:cNvPr id="12" name="图片 11" descr="图片包含 蛋糕, 桌子, 看着, 华美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260"/>
            <a:ext cx="12192000" cy="5352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1200"/>
            <a:ext cx="12192000" cy="2176081"/>
          </a:xfrm>
          <a:prstGeom prst="rect">
            <a:avLst/>
          </a:prstGeom>
        </p:spPr>
      </p:pic>
      <p:sp>
        <p:nvSpPr>
          <p:cNvPr id="13" name="矩形: 圆角 12"/>
          <p:cNvSpPr/>
          <p:nvPr/>
        </p:nvSpPr>
        <p:spPr>
          <a:xfrm>
            <a:off x="23241" y="1680913"/>
            <a:ext cx="12192000" cy="3880540"/>
          </a:xfrm>
          <a:prstGeom prst="roundRect">
            <a:avLst>
              <a:gd name="adj" fmla="val 4354"/>
            </a:avLst>
          </a:prstGeom>
          <a:gradFill>
            <a:gsLst>
              <a:gs pos="0">
                <a:schemeClr val="bg1"/>
              </a:gs>
              <a:gs pos="98315">
                <a:srgbClr val="FDF0E7"/>
              </a:gs>
            </a:gsLst>
            <a:lin ang="2700000" scaled="0"/>
          </a:gradFill>
          <a:ln>
            <a:noFill/>
          </a:ln>
          <a:effectLst>
            <a:innerShdw blurRad="228600">
              <a:schemeClr val="accent2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 Light" panose="02020300000000000000" pitchFamily="18" charset="-122"/>
              <a:ea typeface="思源宋体 CN Light" panose="02020300000000000000" pitchFamily="18" charset="-122"/>
              <a:cs typeface="+mn-cs"/>
            </a:endParaRPr>
          </a:p>
        </p:txBody>
      </p:sp>
      <p:pic>
        <p:nvPicPr>
          <p:cNvPr id="15" name="图片 14" descr="粉色的花&#10;&#10;描述已自动生成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56"/>
            <a:ext cx="3389243" cy="3421030"/>
          </a:xfrm>
          <a:prstGeom prst="rect">
            <a:avLst/>
          </a:prstGeom>
        </p:spPr>
      </p:pic>
      <p:pic>
        <p:nvPicPr>
          <p:cNvPr id="16" name="图片 15" descr="粉色的花&#10;&#10;描述已自动生成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14225" y="2949676"/>
            <a:ext cx="3054534" cy="30831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439074-579F-42AD-970F-4B0DCAA68A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5159" y="1994320"/>
            <a:ext cx="9522777" cy="30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4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  <p:bldLst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形状, 圆圈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096" y="128897"/>
            <a:ext cx="8205150" cy="6404638"/>
          </a:xfrm>
          <a:prstGeom prst="rect">
            <a:avLst/>
          </a:prstGeom>
        </p:spPr>
      </p:pic>
      <p:pic>
        <p:nvPicPr>
          <p:cNvPr id="14" name="图片 13" descr="图片包含 轮子, 交通, 游戏机, 树&#10;&#10;描述已自动生成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928" y="15826"/>
            <a:ext cx="12296928" cy="6915915"/>
          </a:xfrm>
          <a:prstGeom prst="rect">
            <a:avLst/>
          </a:prstGeom>
        </p:spPr>
      </p:pic>
      <p:pic>
        <p:nvPicPr>
          <p:cNvPr id="12" name="图片 11" descr="图片包含 蛋糕, 桌子, 看着, 华美&#10;&#10;描述已自动生成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260"/>
            <a:ext cx="12192000" cy="5352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1200"/>
            <a:ext cx="12192000" cy="2176081"/>
          </a:xfrm>
          <a:prstGeom prst="rect">
            <a:avLst/>
          </a:prstGeom>
        </p:spPr>
      </p:pic>
      <p:sp>
        <p:nvSpPr>
          <p:cNvPr id="13" name="矩形: 圆角 12"/>
          <p:cNvSpPr/>
          <p:nvPr/>
        </p:nvSpPr>
        <p:spPr>
          <a:xfrm>
            <a:off x="23241" y="1680913"/>
            <a:ext cx="12192000" cy="3880540"/>
          </a:xfrm>
          <a:prstGeom prst="roundRect">
            <a:avLst>
              <a:gd name="adj" fmla="val 4354"/>
            </a:avLst>
          </a:prstGeom>
          <a:gradFill>
            <a:gsLst>
              <a:gs pos="0">
                <a:schemeClr val="bg1"/>
              </a:gs>
              <a:gs pos="98315">
                <a:srgbClr val="FDF0E7"/>
              </a:gs>
            </a:gsLst>
            <a:lin ang="2700000" scaled="0"/>
          </a:gradFill>
          <a:ln>
            <a:noFill/>
          </a:ln>
          <a:effectLst>
            <a:innerShdw blurRad="228600">
              <a:schemeClr val="accent2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 Light" panose="02020300000000000000" pitchFamily="18" charset="-122"/>
              <a:ea typeface="思源宋体 CN Light" panose="02020300000000000000" pitchFamily="18" charset="-122"/>
              <a:cs typeface="+mn-cs"/>
            </a:endParaRPr>
          </a:p>
        </p:txBody>
      </p:sp>
      <p:pic>
        <p:nvPicPr>
          <p:cNvPr id="15" name="图片 14" descr="粉色的花&#10;&#10;描述已自动生成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56"/>
            <a:ext cx="4372268" cy="4413274"/>
          </a:xfrm>
          <a:prstGeom prst="rect">
            <a:avLst/>
          </a:prstGeom>
        </p:spPr>
      </p:pic>
      <p:pic>
        <p:nvPicPr>
          <p:cNvPr id="3" name="1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241" y="275365"/>
            <a:ext cx="12192000" cy="6794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1330" y="-500264"/>
            <a:ext cx="6422289" cy="399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75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055724" y="285887"/>
            <a:ext cx="10524745" cy="5762626"/>
            <a:chOff x="1803764" y="457200"/>
            <a:chExt cx="8359140" cy="610035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C335A2E-8717-4BF0-B4F2-200959F65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03764" y="457200"/>
              <a:ext cx="8359140" cy="328531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2317EA7-3E95-4841-9498-55B6293C0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3764" y="3742511"/>
              <a:ext cx="4179571" cy="2815045"/>
            </a:xfrm>
            <a:prstGeom prst="rect">
              <a:avLst/>
            </a:prstGeom>
          </p:spPr>
        </p:pic>
        <p:pic>
          <p:nvPicPr>
            <p:cNvPr id="23" name="Picture 22">
              <a:hlinkClick r:id="rId4" action="ppaction://hlinksldjump"/>
              <a:extLst>
                <a:ext uri="{FF2B5EF4-FFF2-40B4-BE49-F238E27FC236}">
                  <a16:creationId xmlns:a16="http://schemas.microsoft.com/office/drawing/2014/main" id="{7C566951-CE09-461A-904C-C4E633B6D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83334" y="3742511"/>
              <a:ext cx="4179570" cy="2815045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2" y="-48580"/>
            <a:ext cx="12191995" cy="6856793"/>
          </a:xfrm>
          <a:prstGeom prst="rect">
            <a:avLst/>
          </a:prstGeom>
        </p:spPr>
      </p:pic>
      <p:pic>
        <p:nvPicPr>
          <p:cNvPr id="40" name="1a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41" y="1002228"/>
            <a:ext cx="3212871" cy="2312293"/>
          </a:xfrm>
          <a:prstGeom prst="rect">
            <a:avLst/>
          </a:prstGeom>
        </p:spPr>
      </p:pic>
      <p:pic>
        <p:nvPicPr>
          <p:cNvPr id="41" name="2a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646" y="1009450"/>
            <a:ext cx="3205203" cy="2305071"/>
          </a:xfrm>
          <a:prstGeom prst="rect">
            <a:avLst/>
          </a:prstGeom>
        </p:spPr>
      </p:pic>
      <p:pic>
        <p:nvPicPr>
          <p:cNvPr id="42" name="3a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021" y="3355692"/>
            <a:ext cx="3176291" cy="2291295"/>
          </a:xfrm>
          <a:prstGeom prst="rect">
            <a:avLst/>
          </a:prstGeom>
        </p:spPr>
      </p:pic>
      <p:pic>
        <p:nvPicPr>
          <p:cNvPr id="43" name="4a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552" y="3324883"/>
            <a:ext cx="3173459" cy="2308524"/>
          </a:xfrm>
          <a:prstGeom prst="rect">
            <a:avLst/>
          </a:prstGeom>
        </p:spPr>
      </p:pic>
      <p:pic>
        <p:nvPicPr>
          <p:cNvPr id="53" name="Picture 52" descr="A close up of a logo&#10;&#10;Description generated with very high confidence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008">
            <a:off x="11579834" y="2857145"/>
            <a:ext cx="241845" cy="196196"/>
          </a:xfrm>
          <a:prstGeom prst="rect">
            <a:avLst/>
          </a:prstGeom>
        </p:spPr>
      </p:pic>
      <p:pic>
        <p:nvPicPr>
          <p:cNvPr id="57" name="buom" descr="A insect on the ground&#10;&#10;Description generated with high confidence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0510">
            <a:off x="3056137" y="5022"/>
            <a:ext cx="1812609" cy="9234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425" y="4934925"/>
            <a:ext cx="506291" cy="5062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73" y="144616"/>
            <a:ext cx="868643" cy="644243"/>
          </a:xfrm>
          <a:prstGeom prst="rect">
            <a:avLst/>
          </a:prstGeom>
        </p:spPr>
      </p:pic>
      <p:pic>
        <p:nvPicPr>
          <p:cNvPr id="4" name="Picture 3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2" b="11202"/>
          <a:stretch>
            <a:fillRect/>
          </a:stretch>
        </p:blipFill>
        <p:spPr>
          <a:xfrm>
            <a:off x="7446646" y="6219826"/>
            <a:ext cx="1506247" cy="5581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形状, 圆圈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096" y="128897"/>
            <a:ext cx="8205150" cy="6404638"/>
          </a:xfrm>
          <a:prstGeom prst="rect">
            <a:avLst/>
          </a:prstGeom>
        </p:spPr>
      </p:pic>
      <p:pic>
        <p:nvPicPr>
          <p:cNvPr id="14" name="图片 13" descr="图片包含 轮子, 交通, 游戏机, 树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928" y="15826"/>
            <a:ext cx="12296928" cy="6915915"/>
          </a:xfrm>
          <a:prstGeom prst="rect">
            <a:avLst/>
          </a:prstGeom>
        </p:spPr>
      </p:pic>
      <p:pic>
        <p:nvPicPr>
          <p:cNvPr id="12" name="图片 11" descr="图片包含 蛋糕, 桌子, 看着, 华美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260"/>
            <a:ext cx="12192000" cy="5352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1200"/>
            <a:ext cx="12192000" cy="2176081"/>
          </a:xfrm>
          <a:prstGeom prst="rect">
            <a:avLst/>
          </a:prstGeom>
        </p:spPr>
      </p:pic>
      <p:pic>
        <p:nvPicPr>
          <p:cNvPr id="15" name="图片 14" descr="粉色的花&#10;&#10;描述已自动生成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56"/>
            <a:ext cx="3389243" cy="3421030"/>
          </a:xfrm>
          <a:prstGeom prst="rect">
            <a:avLst/>
          </a:prstGeom>
        </p:spPr>
      </p:pic>
      <p:pic>
        <p:nvPicPr>
          <p:cNvPr id="16" name="图片 15" descr="粉色的花&#10;&#10;描述已自动生成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14225" y="2949676"/>
            <a:ext cx="3054534" cy="30831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D57CE5-337D-41DA-AB65-A83398C8E4E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094" t="9293" r="8047" b="14811"/>
          <a:stretch/>
        </p:blipFill>
        <p:spPr>
          <a:xfrm>
            <a:off x="3068845" y="2116541"/>
            <a:ext cx="6027924" cy="2487359"/>
          </a:xfrm>
          <a:prstGeom prst="rect">
            <a:avLst/>
          </a:prstGeom>
          <a:effectLst>
            <a:glow rad="228600">
              <a:srgbClr val="5FE0FF">
                <a:satMod val="175000"/>
                <a:alpha val="40000"/>
              </a:srgb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9DF59D-8487-4B49-8CFE-35D8DF2B4A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2814335"/>
            <a:ext cx="3099052" cy="259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6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形状, 圆圈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096" y="128897"/>
            <a:ext cx="8205150" cy="6404638"/>
          </a:xfrm>
          <a:prstGeom prst="rect">
            <a:avLst/>
          </a:prstGeom>
        </p:spPr>
      </p:pic>
      <p:pic>
        <p:nvPicPr>
          <p:cNvPr id="14" name="图片 13" descr="图片包含 轮子, 交通, 游戏机, 树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928" y="15826"/>
            <a:ext cx="12296928" cy="6915915"/>
          </a:xfrm>
          <a:prstGeom prst="rect">
            <a:avLst/>
          </a:prstGeom>
        </p:spPr>
      </p:pic>
      <p:pic>
        <p:nvPicPr>
          <p:cNvPr id="12" name="图片 11" descr="图片包含 蛋糕, 桌子, 看着, 华美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260"/>
            <a:ext cx="12192000" cy="5352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1200"/>
            <a:ext cx="12192000" cy="2176081"/>
          </a:xfrm>
          <a:prstGeom prst="rect">
            <a:avLst/>
          </a:prstGeom>
        </p:spPr>
      </p:pic>
      <p:pic>
        <p:nvPicPr>
          <p:cNvPr id="15" name="图片 14" descr="粉色的花&#10;&#10;描述已自动生成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156"/>
            <a:ext cx="1257300" cy="1269092"/>
          </a:xfrm>
          <a:prstGeom prst="rect">
            <a:avLst/>
          </a:prstGeom>
        </p:spPr>
      </p:pic>
      <p:pic>
        <p:nvPicPr>
          <p:cNvPr id="16" name="图片 15" descr="粉色的花&#10;&#10;描述已自动生成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81082" y="-193573"/>
            <a:ext cx="1210916" cy="1222273"/>
          </a:xfrm>
          <a:prstGeom prst="rect">
            <a:avLst/>
          </a:prstGeom>
        </p:spPr>
      </p:pic>
      <p:grpSp>
        <p:nvGrpSpPr>
          <p:cNvPr id="20" name="组合 6">
            <a:extLst>
              <a:ext uri="{FF2B5EF4-FFF2-40B4-BE49-F238E27FC236}">
                <a16:creationId xmlns:a16="http://schemas.microsoft.com/office/drawing/2014/main" id="{1305C0F8-12DC-4E6D-80F0-7C94255843A6}"/>
              </a:ext>
            </a:extLst>
          </p:cNvPr>
          <p:cNvGrpSpPr/>
          <p:nvPr/>
        </p:nvGrpSpPr>
        <p:grpSpPr>
          <a:xfrm>
            <a:off x="185714" y="74425"/>
            <a:ext cx="11868148" cy="6853279"/>
            <a:chOff x="666750" y="666750"/>
            <a:chExt cx="11049000" cy="5558024"/>
          </a:xfrm>
          <a:effectLst>
            <a:outerShdw blurRad="254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22" name="圆角矩形 4">
              <a:extLst>
                <a:ext uri="{FF2B5EF4-FFF2-40B4-BE49-F238E27FC236}">
                  <a16:creationId xmlns:a16="http://schemas.microsoft.com/office/drawing/2014/main" id="{4020346A-C87B-47D1-A8FD-89EF63EAACA7}"/>
                </a:ext>
              </a:extLst>
            </p:cNvPr>
            <p:cNvSpPr/>
            <p:nvPr userDrawn="1"/>
          </p:nvSpPr>
          <p:spPr>
            <a:xfrm>
              <a:off x="666750" y="666750"/>
              <a:ext cx="11049000" cy="555802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3" name="圆角矩形 5">
              <a:extLst>
                <a:ext uri="{FF2B5EF4-FFF2-40B4-BE49-F238E27FC236}">
                  <a16:creationId xmlns:a16="http://schemas.microsoft.com/office/drawing/2014/main" id="{01B79870-2BCF-488E-A77F-985458F0B8EA}"/>
                </a:ext>
              </a:extLst>
            </p:cNvPr>
            <p:cNvSpPr/>
            <p:nvPr/>
          </p:nvSpPr>
          <p:spPr>
            <a:xfrm>
              <a:off x="819149" y="700924"/>
              <a:ext cx="10744203" cy="547127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26D1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2503D10-69B2-43FA-984D-97DDCF1E558A}"/>
              </a:ext>
            </a:extLst>
          </p:cNvPr>
          <p:cNvSpPr txBox="1"/>
          <p:nvPr/>
        </p:nvSpPr>
        <p:spPr>
          <a:xfrm>
            <a:off x="672024" y="956756"/>
            <a:ext cx="30141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 con hỏi nhé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Đất nước là gì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Vẽ bằng bút chì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 vừa 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trang giấy</a:t>
            </a:r>
            <a:r>
              <a:rPr kumimoji="0" lang="vi-VN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 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sao để thấy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Núi cao thế nào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 rộng là bao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 nào đo nhỉ?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2D82A4-0868-422A-9616-21495BB70E04}"/>
              </a:ext>
            </a:extLst>
          </p:cNvPr>
          <p:cNvSpPr txBox="1"/>
          <p:nvPr/>
        </p:nvSpPr>
        <p:spPr>
          <a:xfrm>
            <a:off x="3533124" y="307170"/>
            <a:ext cx="3437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Đất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nước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335A2E-8717-4BF0-B4F2-200959F65E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0903" y="1002639"/>
            <a:ext cx="3786188" cy="18074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317EA7-3E95-4841-9498-55B6293C0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840" y="4106291"/>
            <a:ext cx="2848861" cy="234815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2297317-902E-456B-A430-B19EF730330B}"/>
              </a:ext>
            </a:extLst>
          </p:cNvPr>
          <p:cNvSpPr txBox="1"/>
          <p:nvPr/>
        </p:nvSpPr>
        <p:spPr>
          <a:xfrm>
            <a:off x="3921944" y="2842919"/>
            <a:ext cx="3014151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là con nghĩ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endParaRPr kumimoji="0" lang="vi-VN" sz="2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Đất 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nước trong nhà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</a:t>
            </a:r>
            <a:r>
              <a:rPr kumimoji="0" lang="vi-VN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cha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cờ Tổ quốc?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Vần thơ con thuộc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 văn con làm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 Việt dịu dàng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 là đất nước?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D67716-393A-4A20-8B33-AB262750D9E4}"/>
              </a:ext>
            </a:extLst>
          </p:cNvPr>
          <p:cNvSpPr txBox="1"/>
          <p:nvPr/>
        </p:nvSpPr>
        <p:spPr>
          <a:xfrm>
            <a:off x="8107927" y="886431"/>
            <a:ext cx="33858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đường con bước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sông con bơi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cánh chim trời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vầng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mây trắng?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Mặt trời 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khoe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nắng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 ngày đẹp hơn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Mọi điều 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giản đơn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Cộng</a:t>
            </a:r>
            <a:r>
              <a:rPr kumimoji="0" lang="vi-VN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thành đất nước.  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Huỳnh Mai Liên)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566951-CE09-461A-904C-C4E633B6DB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94446" y="4474135"/>
            <a:ext cx="3105150" cy="1884634"/>
          </a:xfrm>
          <a:prstGeom prst="rect">
            <a:avLst/>
          </a:prstGeom>
        </p:spPr>
      </p:pic>
      <p:sp>
        <p:nvSpPr>
          <p:cNvPr id="18" name="Cloud 17"/>
          <p:cNvSpPr/>
          <p:nvPr/>
        </p:nvSpPr>
        <p:spPr>
          <a:xfrm>
            <a:off x="4712124" y="6075895"/>
            <a:ext cx="2470999" cy="668235"/>
          </a:xfrm>
          <a:prstGeom prst="cloud">
            <a:avLst/>
          </a:prstGeom>
          <a:solidFill>
            <a:srgbClr val="ED7D31">
              <a:lumMod val="40000"/>
              <a:lumOff val="60000"/>
            </a:srgbClr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lIns="91428" tIns="45718" rIns="91428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mẫu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Cloud 18"/>
          <p:cNvSpPr/>
          <p:nvPr/>
        </p:nvSpPr>
        <p:spPr>
          <a:xfrm>
            <a:off x="3927108" y="6052046"/>
            <a:ext cx="3860897" cy="796769"/>
          </a:xfrm>
          <a:prstGeom prst="cloud">
            <a:avLst/>
          </a:prstGeom>
          <a:solidFill>
            <a:srgbClr val="ED7D31">
              <a:lumMod val="40000"/>
              <a:lumOff val="60000"/>
            </a:srgbClr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lIns="91428" tIns="45718" rIns="91428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Luyện đọc từ khó đọc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5984112" y="2931217"/>
            <a:ext cx="57872" cy="25464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450819" y="3283164"/>
            <a:ext cx="57872" cy="25464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711446" y="3610880"/>
            <a:ext cx="57872" cy="25464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4801779" y="3607744"/>
            <a:ext cx="57872" cy="25464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5978102" y="3901199"/>
            <a:ext cx="107751" cy="265748"/>
            <a:chOff x="6605287" y="3665316"/>
            <a:chExt cx="107751" cy="265748"/>
          </a:xfrm>
        </p:grpSpPr>
        <p:cxnSp>
          <p:nvCxnSpPr>
            <p:cNvPr id="33" name="Straight Connector 32"/>
            <p:cNvCxnSpPr/>
            <p:nvPr/>
          </p:nvCxnSpPr>
          <p:spPr>
            <a:xfrm flipH="1">
              <a:off x="6605287" y="3665316"/>
              <a:ext cx="57872" cy="25464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6655166" y="3676421"/>
              <a:ext cx="57872" cy="25464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Arrow Connector 5"/>
          <p:cNvCxnSpPr/>
          <p:nvPr/>
        </p:nvCxnSpPr>
        <p:spPr>
          <a:xfrm flipV="1">
            <a:off x="2741152" y="3592911"/>
            <a:ext cx="1130505" cy="12109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610876" y="1957619"/>
            <a:ext cx="143340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trang giấy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148357" y="2560618"/>
            <a:ext cx="79701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khoe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42884" y="3224379"/>
            <a:ext cx="12715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giản đơn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06177" y="3569706"/>
            <a:ext cx="83548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Cộng</a:t>
            </a:r>
          </a:p>
        </p:txBody>
      </p:sp>
      <p:sp>
        <p:nvSpPr>
          <p:cNvPr id="13" name="Left Brace 12"/>
          <p:cNvSpPr/>
          <p:nvPr/>
        </p:nvSpPr>
        <p:spPr>
          <a:xfrm>
            <a:off x="3826138" y="2974252"/>
            <a:ext cx="120938" cy="122412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38" name="Cloud 37"/>
          <p:cNvSpPr/>
          <p:nvPr/>
        </p:nvSpPr>
        <p:spPr>
          <a:xfrm>
            <a:off x="3871657" y="6059653"/>
            <a:ext cx="4139869" cy="763201"/>
          </a:xfrm>
          <a:prstGeom prst="cloud">
            <a:avLst/>
          </a:prstGeom>
          <a:solidFill>
            <a:srgbClr val="ED7D31">
              <a:lumMod val="40000"/>
              <a:lumOff val="60000"/>
            </a:srgbClr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lIns="91428" tIns="45718" rIns="91428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Luyện đọc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dòng thơ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33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41" grpId="0"/>
      <p:bldP spid="42" grpId="0"/>
      <p:bldP spid="18" grpId="0" animBg="1"/>
      <p:bldP spid="18" grpId="1" animBg="1"/>
      <p:bldP spid="19" grpId="0" animBg="1"/>
      <p:bldP spid="19" grpId="1" animBg="1"/>
      <p:bldP spid="10" grpId="0"/>
      <p:bldP spid="35" grpId="0"/>
      <p:bldP spid="36" grpId="0"/>
      <p:bldP spid="37" grpId="0"/>
      <p:bldP spid="13" grpId="0" animBg="1"/>
      <p:bldP spid="38" grpId="0" animBg="1"/>
      <p:bldP spid="3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形状, 圆圈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096" y="128897"/>
            <a:ext cx="8205150" cy="6404638"/>
          </a:xfrm>
          <a:prstGeom prst="rect">
            <a:avLst/>
          </a:prstGeom>
        </p:spPr>
      </p:pic>
      <p:pic>
        <p:nvPicPr>
          <p:cNvPr id="14" name="图片 13" descr="图片包含 轮子, 交通, 游戏机, 树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928" y="15826"/>
            <a:ext cx="12296928" cy="6915915"/>
          </a:xfrm>
          <a:prstGeom prst="rect">
            <a:avLst/>
          </a:prstGeom>
        </p:spPr>
      </p:pic>
      <p:pic>
        <p:nvPicPr>
          <p:cNvPr id="12" name="图片 11" descr="图片包含 蛋糕, 桌子, 看着, 华美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260"/>
            <a:ext cx="12192000" cy="5352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1200"/>
            <a:ext cx="12192000" cy="2176081"/>
          </a:xfrm>
          <a:prstGeom prst="rect">
            <a:avLst/>
          </a:prstGeom>
        </p:spPr>
      </p:pic>
      <p:pic>
        <p:nvPicPr>
          <p:cNvPr id="15" name="图片 14" descr="粉色的花&#10;&#10;描述已自动生成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156"/>
            <a:ext cx="1257300" cy="1269092"/>
          </a:xfrm>
          <a:prstGeom prst="rect">
            <a:avLst/>
          </a:prstGeom>
        </p:spPr>
      </p:pic>
      <p:pic>
        <p:nvPicPr>
          <p:cNvPr id="16" name="图片 15" descr="粉色的花&#10;&#10;描述已自动生成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81082" y="-193573"/>
            <a:ext cx="1210916" cy="1222273"/>
          </a:xfrm>
          <a:prstGeom prst="rect">
            <a:avLst/>
          </a:prstGeom>
        </p:spPr>
      </p:pic>
      <p:grpSp>
        <p:nvGrpSpPr>
          <p:cNvPr id="20" name="组合 6">
            <a:extLst>
              <a:ext uri="{FF2B5EF4-FFF2-40B4-BE49-F238E27FC236}">
                <a16:creationId xmlns:a16="http://schemas.microsoft.com/office/drawing/2014/main" id="{1305C0F8-12DC-4E6D-80F0-7C94255843A6}"/>
              </a:ext>
            </a:extLst>
          </p:cNvPr>
          <p:cNvGrpSpPr/>
          <p:nvPr/>
        </p:nvGrpSpPr>
        <p:grpSpPr>
          <a:xfrm>
            <a:off x="200026" y="274814"/>
            <a:ext cx="11868148" cy="6571248"/>
            <a:chOff x="666750" y="666750"/>
            <a:chExt cx="11049000" cy="5695950"/>
          </a:xfrm>
          <a:effectLst>
            <a:outerShdw blurRad="254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22" name="圆角矩形 4">
              <a:extLst>
                <a:ext uri="{FF2B5EF4-FFF2-40B4-BE49-F238E27FC236}">
                  <a16:creationId xmlns:a16="http://schemas.microsoft.com/office/drawing/2014/main" id="{4020346A-C87B-47D1-A8FD-89EF63EAACA7}"/>
                </a:ext>
              </a:extLst>
            </p:cNvPr>
            <p:cNvSpPr/>
            <p:nvPr userDrawn="1"/>
          </p:nvSpPr>
          <p:spPr>
            <a:xfrm>
              <a:off x="666750" y="666750"/>
              <a:ext cx="11049000" cy="56959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3" name="圆角矩形 5">
              <a:extLst>
                <a:ext uri="{FF2B5EF4-FFF2-40B4-BE49-F238E27FC236}">
                  <a16:creationId xmlns:a16="http://schemas.microsoft.com/office/drawing/2014/main" id="{01B79870-2BCF-488E-A77F-985458F0B8EA}"/>
                </a:ext>
              </a:extLst>
            </p:cNvPr>
            <p:cNvSpPr/>
            <p:nvPr/>
          </p:nvSpPr>
          <p:spPr>
            <a:xfrm>
              <a:off x="819149" y="700924"/>
              <a:ext cx="10744203" cy="547127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26D1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2503D10-69B2-43FA-984D-97DDCF1E558A}"/>
              </a:ext>
            </a:extLst>
          </p:cNvPr>
          <p:cNvSpPr txBox="1"/>
          <p:nvPr/>
        </p:nvSpPr>
        <p:spPr>
          <a:xfrm>
            <a:off x="837623" y="1217380"/>
            <a:ext cx="30141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 con hỏi nhé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Đất nước là gì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Vẽ bằng bút chì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 vừa trang giấy?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 sao để thấy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Núi cao thế nào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 rộng là bao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 nào 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đo nhỉ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2D82A4-0868-422A-9616-21495BB70E04}"/>
              </a:ext>
            </a:extLst>
          </p:cNvPr>
          <p:cNvSpPr txBox="1"/>
          <p:nvPr/>
        </p:nvSpPr>
        <p:spPr>
          <a:xfrm>
            <a:off x="2526390" y="410081"/>
            <a:ext cx="5973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Đất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nước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335A2E-8717-4BF0-B4F2-200959F65E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3737" y="1157287"/>
            <a:ext cx="3786188" cy="22717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317EA7-3E95-4841-9498-55B6293C0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691" y="4246111"/>
            <a:ext cx="3295650" cy="234815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2297317-902E-456B-A430-B19EF730330B}"/>
              </a:ext>
            </a:extLst>
          </p:cNvPr>
          <p:cNvSpPr txBox="1"/>
          <p:nvPr/>
        </p:nvSpPr>
        <p:spPr>
          <a:xfrm>
            <a:off x="4702684" y="3409762"/>
            <a:ext cx="3014151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là con nghĩ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Đất nước trong nhà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mẹ là cha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cờ Tổ quốc?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Vần thơ con thuộc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 văn con làm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 Việt dịu dàng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 là đất nước?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D67716-393A-4A20-8B33-AB262750D9E4}"/>
              </a:ext>
            </a:extLst>
          </p:cNvPr>
          <p:cNvSpPr txBox="1"/>
          <p:nvPr/>
        </p:nvSpPr>
        <p:spPr>
          <a:xfrm>
            <a:off x="8396158" y="970384"/>
            <a:ext cx="326775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đường con bước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sông con bơi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cánh chim trời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vầng mây trắng?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Mặt trời 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khoe nắng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 ngày đẹp hơn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Mọi điều giản đơn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Cộng thành đất nước.  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(Huỳnh Mai Liên)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566951-CE09-461A-904C-C4E633B6DB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7202" y="4427448"/>
            <a:ext cx="3105150" cy="196094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C7E7593-C7E8-40B7-8330-7B63A5D954D4}"/>
              </a:ext>
            </a:extLst>
          </p:cNvPr>
          <p:cNvGrpSpPr/>
          <p:nvPr/>
        </p:nvGrpSpPr>
        <p:grpSpPr>
          <a:xfrm>
            <a:off x="112334" y="1127794"/>
            <a:ext cx="757577" cy="743776"/>
            <a:chOff x="-93175" y="1999914"/>
            <a:chExt cx="931530" cy="931530"/>
          </a:xfrm>
        </p:grpSpPr>
        <p:pic>
          <p:nvPicPr>
            <p:cNvPr id="21" name="Picture 20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FDAB75F7-C3A7-493A-B0FF-268ACCDD9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175" y="1999914"/>
              <a:ext cx="931530" cy="93153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DA347B3-7330-4045-944D-C5E9332754C4}"/>
                </a:ext>
              </a:extLst>
            </p:cNvPr>
            <p:cNvSpPr txBox="1"/>
            <p:nvPr/>
          </p:nvSpPr>
          <p:spPr>
            <a:xfrm>
              <a:off x="-46532" y="2204069"/>
              <a:ext cx="826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 Medium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DD9C489-DC59-4441-A9BE-2D95EB7374C9}"/>
              </a:ext>
            </a:extLst>
          </p:cNvPr>
          <p:cNvGrpSpPr/>
          <p:nvPr/>
        </p:nvGrpSpPr>
        <p:grpSpPr>
          <a:xfrm>
            <a:off x="129054" y="2706915"/>
            <a:ext cx="776627" cy="754444"/>
            <a:chOff x="-93175" y="1999914"/>
            <a:chExt cx="931530" cy="931530"/>
          </a:xfrm>
        </p:grpSpPr>
        <p:pic>
          <p:nvPicPr>
            <p:cNvPr id="28" name="Picture 27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8D5F360C-4B97-4652-83FF-5FE813488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175" y="1999914"/>
              <a:ext cx="931530" cy="93153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F94E3C-B552-489B-A7AA-AC984B9C6FB8}"/>
                </a:ext>
              </a:extLst>
            </p:cNvPr>
            <p:cNvSpPr txBox="1"/>
            <p:nvPr/>
          </p:nvSpPr>
          <p:spPr>
            <a:xfrm>
              <a:off x="-46532" y="2204069"/>
              <a:ext cx="826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 Medium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C33576C-0963-4DBE-970B-89BA72576B7B}"/>
              </a:ext>
            </a:extLst>
          </p:cNvPr>
          <p:cNvGrpSpPr/>
          <p:nvPr/>
        </p:nvGrpSpPr>
        <p:grpSpPr>
          <a:xfrm>
            <a:off x="4122468" y="3276121"/>
            <a:ext cx="620724" cy="724556"/>
            <a:chOff x="-93175" y="1999914"/>
            <a:chExt cx="931530" cy="931530"/>
          </a:xfrm>
        </p:grpSpPr>
        <p:pic>
          <p:nvPicPr>
            <p:cNvPr id="31" name="Picture 30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711D4970-8C16-42A8-B38B-D92D4793C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175" y="1999914"/>
              <a:ext cx="931530" cy="93153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9416B42-F203-47D2-8963-7CC55710906D}"/>
                </a:ext>
              </a:extLst>
            </p:cNvPr>
            <p:cNvSpPr txBox="1"/>
            <p:nvPr/>
          </p:nvSpPr>
          <p:spPr>
            <a:xfrm>
              <a:off x="-46532" y="2204069"/>
              <a:ext cx="826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 Medium"/>
                  <a:cs typeface="Calibri" panose="020F0502020204030204" pitchFamily="34" charset="0"/>
                </a:rPr>
                <a:t>3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C2D010C-E996-4C65-A2D9-6545B5E9836E}"/>
              </a:ext>
            </a:extLst>
          </p:cNvPr>
          <p:cNvGrpSpPr/>
          <p:nvPr/>
        </p:nvGrpSpPr>
        <p:grpSpPr>
          <a:xfrm>
            <a:off x="4094708" y="4902293"/>
            <a:ext cx="685245" cy="749563"/>
            <a:chOff x="-93175" y="1999914"/>
            <a:chExt cx="931530" cy="931530"/>
          </a:xfrm>
        </p:grpSpPr>
        <p:pic>
          <p:nvPicPr>
            <p:cNvPr id="34" name="Picture 33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96E254C5-7D6C-4DC5-8F12-787C9AFFA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175" y="1999914"/>
              <a:ext cx="931530" cy="93153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9641D67-67EF-4B95-ABD3-855AB2FFA2B7}"/>
                </a:ext>
              </a:extLst>
            </p:cNvPr>
            <p:cNvSpPr txBox="1"/>
            <p:nvPr/>
          </p:nvSpPr>
          <p:spPr>
            <a:xfrm>
              <a:off x="-46532" y="2204069"/>
              <a:ext cx="826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 Medium"/>
                  <a:cs typeface="Calibri" panose="020F0502020204030204" pitchFamily="34" charset="0"/>
                </a:rPr>
                <a:t>4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2C8B528-2E3A-4802-954F-06678DB7B736}"/>
              </a:ext>
            </a:extLst>
          </p:cNvPr>
          <p:cNvGrpSpPr/>
          <p:nvPr/>
        </p:nvGrpSpPr>
        <p:grpSpPr>
          <a:xfrm>
            <a:off x="7604591" y="838455"/>
            <a:ext cx="682352" cy="724236"/>
            <a:chOff x="-93175" y="1999914"/>
            <a:chExt cx="931530" cy="931530"/>
          </a:xfrm>
        </p:grpSpPr>
        <p:pic>
          <p:nvPicPr>
            <p:cNvPr id="37" name="Picture 36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9945188B-0341-4ED6-9EE6-2119BB974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175" y="1999914"/>
              <a:ext cx="931530" cy="93153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B78ACAB-47D0-4D60-8708-8B0F35E1360B}"/>
                </a:ext>
              </a:extLst>
            </p:cNvPr>
            <p:cNvSpPr txBox="1"/>
            <p:nvPr/>
          </p:nvSpPr>
          <p:spPr>
            <a:xfrm>
              <a:off x="-46532" y="2204069"/>
              <a:ext cx="826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 Medium"/>
                  <a:cs typeface="Calibri" panose="020F0502020204030204" pitchFamily="34" charset="0"/>
                </a:rPr>
                <a:t>5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C18935C-EACF-4DB0-B141-112E2B62AF3E}"/>
              </a:ext>
            </a:extLst>
          </p:cNvPr>
          <p:cNvGrpSpPr/>
          <p:nvPr/>
        </p:nvGrpSpPr>
        <p:grpSpPr>
          <a:xfrm>
            <a:off x="7595020" y="2454399"/>
            <a:ext cx="765652" cy="754644"/>
            <a:chOff x="-93175" y="1999914"/>
            <a:chExt cx="931530" cy="931530"/>
          </a:xfrm>
        </p:grpSpPr>
        <p:pic>
          <p:nvPicPr>
            <p:cNvPr id="40" name="Picture 39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1D71771B-68C7-4135-9AA6-F0CD7FF4A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175" y="1999914"/>
              <a:ext cx="931530" cy="931530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6C0D2BA-C3D7-4F63-8C90-827AC7310843}"/>
                </a:ext>
              </a:extLst>
            </p:cNvPr>
            <p:cNvSpPr txBox="1"/>
            <p:nvPr/>
          </p:nvSpPr>
          <p:spPr>
            <a:xfrm>
              <a:off x="-46532" y="2204069"/>
              <a:ext cx="826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思源黑体 CN Medium"/>
                  <a:cs typeface="Calibri" panose="020F0502020204030204" pitchFamily="34" charset="0"/>
                </a:rPr>
                <a:t>6</a:t>
              </a:r>
            </a:p>
          </p:txBody>
        </p:sp>
      </p:grpSp>
      <p:sp>
        <p:nvSpPr>
          <p:cNvPr id="45" name="Cloud 44"/>
          <p:cNvSpPr/>
          <p:nvPr/>
        </p:nvSpPr>
        <p:spPr>
          <a:xfrm>
            <a:off x="527910" y="482809"/>
            <a:ext cx="3067353" cy="810895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lIns="91428" tIns="45718" rIns="91428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Chia khổ thơ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6382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形状, 圆圈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096" y="128897"/>
            <a:ext cx="8205150" cy="6404638"/>
          </a:xfrm>
          <a:prstGeom prst="rect">
            <a:avLst/>
          </a:prstGeom>
        </p:spPr>
      </p:pic>
      <p:pic>
        <p:nvPicPr>
          <p:cNvPr id="14" name="图片 13" descr="图片包含 轮子, 交通, 游戏机, 树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928" y="15826"/>
            <a:ext cx="12296928" cy="6915915"/>
          </a:xfrm>
          <a:prstGeom prst="rect">
            <a:avLst/>
          </a:prstGeom>
        </p:spPr>
      </p:pic>
      <p:pic>
        <p:nvPicPr>
          <p:cNvPr id="12" name="图片 11" descr="图片包含 蛋糕, 桌子, 看着, 华美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260"/>
            <a:ext cx="12192000" cy="5352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1200"/>
            <a:ext cx="12192000" cy="2176081"/>
          </a:xfrm>
          <a:prstGeom prst="rect">
            <a:avLst/>
          </a:prstGeom>
        </p:spPr>
      </p:pic>
      <p:pic>
        <p:nvPicPr>
          <p:cNvPr id="15" name="图片 14" descr="粉色的花&#10;&#10;描述已自动生成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156"/>
            <a:ext cx="1257300" cy="1269092"/>
          </a:xfrm>
          <a:prstGeom prst="rect">
            <a:avLst/>
          </a:prstGeom>
        </p:spPr>
      </p:pic>
      <p:pic>
        <p:nvPicPr>
          <p:cNvPr id="16" name="图片 15" descr="粉色的花&#10;&#10;描述已自动生成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81082" y="-193573"/>
            <a:ext cx="1210916" cy="1222273"/>
          </a:xfrm>
          <a:prstGeom prst="rect">
            <a:avLst/>
          </a:prstGeom>
        </p:spPr>
      </p:pic>
      <p:grpSp>
        <p:nvGrpSpPr>
          <p:cNvPr id="20" name="组合 6">
            <a:extLst>
              <a:ext uri="{FF2B5EF4-FFF2-40B4-BE49-F238E27FC236}">
                <a16:creationId xmlns:a16="http://schemas.microsoft.com/office/drawing/2014/main" id="{1305C0F8-12DC-4E6D-80F0-7C94255843A6}"/>
              </a:ext>
            </a:extLst>
          </p:cNvPr>
          <p:cNvGrpSpPr/>
          <p:nvPr/>
        </p:nvGrpSpPr>
        <p:grpSpPr>
          <a:xfrm>
            <a:off x="200026" y="274814"/>
            <a:ext cx="11868148" cy="6571248"/>
            <a:chOff x="666750" y="666750"/>
            <a:chExt cx="11049000" cy="5695950"/>
          </a:xfrm>
          <a:effectLst>
            <a:outerShdw blurRad="254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22" name="圆角矩形 4">
              <a:extLst>
                <a:ext uri="{FF2B5EF4-FFF2-40B4-BE49-F238E27FC236}">
                  <a16:creationId xmlns:a16="http://schemas.microsoft.com/office/drawing/2014/main" id="{4020346A-C87B-47D1-A8FD-89EF63EAACA7}"/>
                </a:ext>
              </a:extLst>
            </p:cNvPr>
            <p:cNvSpPr/>
            <p:nvPr userDrawn="1"/>
          </p:nvSpPr>
          <p:spPr>
            <a:xfrm>
              <a:off x="666750" y="666750"/>
              <a:ext cx="11049000" cy="56959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3" name="圆角矩形 5">
              <a:extLst>
                <a:ext uri="{FF2B5EF4-FFF2-40B4-BE49-F238E27FC236}">
                  <a16:creationId xmlns:a16="http://schemas.microsoft.com/office/drawing/2014/main" id="{01B79870-2BCF-488E-A77F-985458F0B8EA}"/>
                </a:ext>
              </a:extLst>
            </p:cNvPr>
            <p:cNvSpPr/>
            <p:nvPr/>
          </p:nvSpPr>
          <p:spPr>
            <a:xfrm>
              <a:off x="819149" y="700924"/>
              <a:ext cx="10744203" cy="547127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26D1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2503D10-69B2-43FA-984D-97DDCF1E558A}"/>
              </a:ext>
            </a:extLst>
          </p:cNvPr>
          <p:cNvSpPr txBox="1"/>
          <p:nvPr/>
        </p:nvSpPr>
        <p:spPr>
          <a:xfrm>
            <a:off x="837623" y="1217380"/>
            <a:ext cx="30141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 con hỏi nhé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Đất nước là gì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Vẽ bằng bút chì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 vừa trang giấy?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 sao để thấy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Núi cao thế nào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 rộng là bao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 nào đo nhỉ?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2D82A4-0868-422A-9616-21495BB70E04}"/>
              </a:ext>
            </a:extLst>
          </p:cNvPr>
          <p:cNvSpPr txBox="1"/>
          <p:nvPr/>
        </p:nvSpPr>
        <p:spPr>
          <a:xfrm>
            <a:off x="2526390" y="410081"/>
            <a:ext cx="5973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Đất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nước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335A2E-8717-4BF0-B4F2-200959F65E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9464" y="1192462"/>
            <a:ext cx="3786188" cy="22717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317EA7-3E95-4841-9498-55B6293C0E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691" y="4246111"/>
            <a:ext cx="3295650" cy="234815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2297317-902E-456B-A430-B19EF730330B}"/>
              </a:ext>
            </a:extLst>
          </p:cNvPr>
          <p:cNvSpPr txBox="1"/>
          <p:nvPr/>
        </p:nvSpPr>
        <p:spPr>
          <a:xfrm>
            <a:off x="4702684" y="3409762"/>
            <a:ext cx="3014151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là con nghĩ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Đất nước trong nhà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mẹ là cha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cờ Tổ quốc?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Vần thơ con thuộc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 văn con làm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 Việt dịu dàng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 là đất nước?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D67716-393A-4A20-8B33-AB262750D9E4}"/>
              </a:ext>
            </a:extLst>
          </p:cNvPr>
          <p:cNvSpPr txBox="1"/>
          <p:nvPr/>
        </p:nvSpPr>
        <p:spPr>
          <a:xfrm>
            <a:off x="8396158" y="970384"/>
            <a:ext cx="335281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đường con bước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sông con bơi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cánh chim trời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vầng mây trắng?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Mặt trời 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khoe nắng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 ngày đẹp hơn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Mọi điều giản đơn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Cộng thành đất nước.  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(Huỳnh Mai Liên)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566951-CE09-461A-904C-C4E633B6DB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7202" y="4427448"/>
            <a:ext cx="3105150" cy="1960949"/>
          </a:xfrm>
          <a:prstGeom prst="rect">
            <a:avLst/>
          </a:prstGeom>
        </p:spPr>
      </p:pic>
      <p:sp>
        <p:nvSpPr>
          <p:cNvPr id="45" name="Cloud 44"/>
          <p:cNvSpPr/>
          <p:nvPr/>
        </p:nvSpPr>
        <p:spPr>
          <a:xfrm>
            <a:off x="401822" y="381567"/>
            <a:ext cx="3067353" cy="810895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lIns="91428" tIns="45718" rIns="91428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 nối tiếp khổ thơ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6" name="Cloud 45"/>
          <p:cNvSpPr/>
          <p:nvPr/>
        </p:nvSpPr>
        <p:spPr>
          <a:xfrm>
            <a:off x="382111" y="387756"/>
            <a:ext cx="3067353" cy="810895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lIns="91428" tIns="45718" rIns="91428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 nhóm đôi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4" name="Cloud 43"/>
          <p:cNvSpPr/>
          <p:nvPr/>
        </p:nvSpPr>
        <p:spPr>
          <a:xfrm>
            <a:off x="391966" y="391117"/>
            <a:ext cx="3067353" cy="810895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lIns="91428" tIns="45718" rIns="91428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Từ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ngữ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075632" y="1449977"/>
            <a:ext cx="6201285" cy="3257270"/>
            <a:chOff x="4015472" y="1449977"/>
            <a:chExt cx="6201285" cy="3257270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8943240" y="2293143"/>
              <a:ext cx="327479" cy="2414104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10113944" y="2293143"/>
              <a:ext cx="102813" cy="2175287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 flipV="1">
              <a:off x="4015472" y="1449977"/>
              <a:ext cx="5029829" cy="926851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Connector 48"/>
          <p:cNvCxnSpPr/>
          <p:nvPr/>
        </p:nvCxnSpPr>
        <p:spPr>
          <a:xfrm>
            <a:off x="8943240" y="2350702"/>
            <a:ext cx="165073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/>
          <p:nvPr/>
        </p:nvCxnSpPr>
        <p:spPr>
          <a:xfrm>
            <a:off x="2967487" y="1028700"/>
            <a:ext cx="6077814" cy="1331952"/>
          </a:xfrm>
          <a:prstGeom prst="bentConnector3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359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4" grpId="0" animBg="1"/>
      <p:bldP spid="4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形状, 圆圈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096" y="128897"/>
            <a:ext cx="8205150" cy="6404638"/>
          </a:xfrm>
          <a:prstGeom prst="rect">
            <a:avLst/>
          </a:prstGeom>
        </p:spPr>
      </p:pic>
      <p:pic>
        <p:nvPicPr>
          <p:cNvPr id="14" name="图片 13" descr="图片包含 轮子, 交通, 游戏机, 树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928" y="15826"/>
            <a:ext cx="12296928" cy="6915915"/>
          </a:xfrm>
          <a:prstGeom prst="rect">
            <a:avLst/>
          </a:prstGeom>
        </p:spPr>
      </p:pic>
      <p:pic>
        <p:nvPicPr>
          <p:cNvPr id="12" name="图片 11" descr="图片包含 蛋糕, 桌子, 看着, 华美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260"/>
            <a:ext cx="12192000" cy="5352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1200"/>
            <a:ext cx="12192000" cy="2176081"/>
          </a:xfrm>
          <a:prstGeom prst="rect">
            <a:avLst/>
          </a:prstGeom>
        </p:spPr>
      </p:pic>
      <p:pic>
        <p:nvPicPr>
          <p:cNvPr id="15" name="图片 14" descr="粉色的花&#10;&#10;描述已自动生成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156"/>
            <a:ext cx="1257300" cy="1269092"/>
          </a:xfrm>
          <a:prstGeom prst="rect">
            <a:avLst/>
          </a:prstGeom>
        </p:spPr>
      </p:pic>
      <p:pic>
        <p:nvPicPr>
          <p:cNvPr id="16" name="图片 15" descr="粉色的花&#10;&#10;描述已自动生成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81082" y="-193573"/>
            <a:ext cx="1210916" cy="1222273"/>
          </a:xfrm>
          <a:prstGeom prst="rect">
            <a:avLst/>
          </a:prstGeom>
        </p:spPr>
      </p:pic>
      <p:grpSp>
        <p:nvGrpSpPr>
          <p:cNvPr id="20" name="组合 6">
            <a:extLst>
              <a:ext uri="{FF2B5EF4-FFF2-40B4-BE49-F238E27FC236}">
                <a16:creationId xmlns:a16="http://schemas.microsoft.com/office/drawing/2014/main" id="{1305C0F8-12DC-4E6D-80F0-7C94255843A6}"/>
              </a:ext>
            </a:extLst>
          </p:cNvPr>
          <p:cNvGrpSpPr/>
          <p:nvPr/>
        </p:nvGrpSpPr>
        <p:grpSpPr>
          <a:xfrm>
            <a:off x="200026" y="274814"/>
            <a:ext cx="11868148" cy="6571248"/>
            <a:chOff x="666750" y="666750"/>
            <a:chExt cx="11049000" cy="5695950"/>
          </a:xfrm>
          <a:effectLst>
            <a:outerShdw blurRad="254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22" name="圆角矩形 4">
              <a:extLst>
                <a:ext uri="{FF2B5EF4-FFF2-40B4-BE49-F238E27FC236}">
                  <a16:creationId xmlns:a16="http://schemas.microsoft.com/office/drawing/2014/main" id="{4020346A-C87B-47D1-A8FD-89EF63EAACA7}"/>
                </a:ext>
              </a:extLst>
            </p:cNvPr>
            <p:cNvSpPr/>
            <p:nvPr userDrawn="1"/>
          </p:nvSpPr>
          <p:spPr>
            <a:xfrm>
              <a:off x="666750" y="666750"/>
              <a:ext cx="11049000" cy="56959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3" name="圆角矩形 5">
              <a:extLst>
                <a:ext uri="{FF2B5EF4-FFF2-40B4-BE49-F238E27FC236}">
                  <a16:creationId xmlns:a16="http://schemas.microsoft.com/office/drawing/2014/main" id="{01B79870-2BCF-488E-A77F-985458F0B8EA}"/>
                </a:ext>
              </a:extLst>
            </p:cNvPr>
            <p:cNvSpPr/>
            <p:nvPr/>
          </p:nvSpPr>
          <p:spPr>
            <a:xfrm>
              <a:off x="819149" y="700924"/>
              <a:ext cx="10744203" cy="547127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26D1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2503D10-69B2-43FA-984D-97DDCF1E558A}"/>
              </a:ext>
            </a:extLst>
          </p:cNvPr>
          <p:cNvSpPr txBox="1"/>
          <p:nvPr/>
        </p:nvSpPr>
        <p:spPr>
          <a:xfrm>
            <a:off x="837623" y="1217380"/>
            <a:ext cx="30141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 con hỏi nhé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Đất nước là gì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Vẽ bằng bút chì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 vừa trang giấy?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 sao để thấy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Núi cao thế nào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 rộng là bao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 nào đo nhỉ?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2D82A4-0868-422A-9616-21495BB70E04}"/>
              </a:ext>
            </a:extLst>
          </p:cNvPr>
          <p:cNvSpPr txBox="1"/>
          <p:nvPr/>
        </p:nvSpPr>
        <p:spPr>
          <a:xfrm>
            <a:off x="2526390" y="410081"/>
            <a:ext cx="5973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Đất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nước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335A2E-8717-4BF0-B4F2-200959F65E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9185" y="1157287"/>
            <a:ext cx="3786188" cy="22717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317EA7-3E95-4841-9498-55B6293C0E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691" y="4246111"/>
            <a:ext cx="3295650" cy="234815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2297317-902E-456B-A430-B19EF730330B}"/>
              </a:ext>
            </a:extLst>
          </p:cNvPr>
          <p:cNvSpPr txBox="1"/>
          <p:nvPr/>
        </p:nvSpPr>
        <p:spPr>
          <a:xfrm>
            <a:off x="4702684" y="3409762"/>
            <a:ext cx="3014151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là con nghĩ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Đất nước trong nhà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mẹ là cha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cờ Tổ quốc?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Vần thơ con thuộc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 văn con làm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 Việt dịu dàng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 là đất nước?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D67716-393A-4A20-8B33-AB262750D9E4}"/>
              </a:ext>
            </a:extLst>
          </p:cNvPr>
          <p:cNvSpPr txBox="1"/>
          <p:nvPr/>
        </p:nvSpPr>
        <p:spPr>
          <a:xfrm>
            <a:off x="8396158" y="970384"/>
            <a:ext cx="328902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đường con bước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sông con bơi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cánh chim trời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vầng mây trắng?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Mặt trời 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khoe nắng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 ngày đẹp hơn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Mọi điều giản đơn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Cộng thành đất nước.  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(Huỳnh Mai Liên)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566951-CE09-461A-904C-C4E633B6DB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7202" y="4427448"/>
            <a:ext cx="3105150" cy="1960949"/>
          </a:xfrm>
          <a:prstGeom prst="rect">
            <a:avLst/>
          </a:prstGeom>
        </p:spPr>
      </p:pic>
      <p:sp>
        <p:nvSpPr>
          <p:cNvPr id="21" name="Cloud 20"/>
          <p:cNvSpPr/>
          <p:nvPr/>
        </p:nvSpPr>
        <p:spPr>
          <a:xfrm>
            <a:off x="547954" y="391117"/>
            <a:ext cx="3067353" cy="810895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lIns="91428" tIns="45718" rIns="91428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 cả bài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973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1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sp>
          <p:nvSpPr>
            <p:cNvPr id="2" name="Rectangle 1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44010" y="532435"/>
              <a:ext cx="8264324" cy="388909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w="190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185843" y="2598005"/>
            <a:ext cx="9820313" cy="92332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54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Hình dáng đất nước ta thế nào?</a:t>
            </a:r>
          </a:p>
        </p:txBody>
      </p:sp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6794725" y="5865085"/>
            <a:ext cx="2164080" cy="640080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3200" smtClean="0">
                <a:solidFill>
                  <a:schemeClr val="tx1"/>
                </a:solidFill>
              </a:rPr>
              <a:t>Trở về</a:t>
            </a:r>
            <a:endParaRPr lang="en-US" sz="320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98" y="859887"/>
            <a:ext cx="10763795" cy="48855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44010" y="532435"/>
              <a:ext cx="8264324" cy="388909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w="190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hlinkClick r:id="rId2" action="ppaction://hlinksldjump"/>
          </p:cNvPr>
          <p:cNvSpPr/>
          <p:nvPr/>
        </p:nvSpPr>
        <p:spPr>
          <a:xfrm>
            <a:off x="6979920" y="6050280"/>
            <a:ext cx="216408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1710" y="2379314"/>
            <a:ext cx="9108580" cy="92332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54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Thủ đô của nước ta tên là gì?</a:t>
            </a:r>
          </a:p>
        </p:txBody>
      </p:sp>
      <p:sp>
        <p:nvSpPr>
          <p:cNvPr id="10" name="Rectangle 9">
            <a:hlinkClick r:id="rId2" action="ppaction://hlinksldjump"/>
          </p:cNvPr>
          <p:cNvSpPr/>
          <p:nvPr/>
        </p:nvSpPr>
        <p:spPr>
          <a:xfrm>
            <a:off x="6794725" y="5865085"/>
            <a:ext cx="2164080" cy="640080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3200" smtClean="0">
                <a:solidFill>
                  <a:schemeClr val="tx1"/>
                </a:solidFill>
              </a:rPr>
              <a:t>Trở về</a:t>
            </a:r>
            <a:endParaRPr lang="en-US" sz="320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63" y="771632"/>
            <a:ext cx="10737666" cy="50159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Oval Callout 10"/>
          <p:cNvSpPr/>
          <p:nvPr/>
        </p:nvSpPr>
        <p:spPr>
          <a:xfrm>
            <a:off x="8168458" y="861816"/>
            <a:ext cx="2381933" cy="1535976"/>
          </a:xfrm>
          <a:prstGeom prst="wedgeEllipseCallout">
            <a:avLst>
              <a:gd name="adj1" fmla="val -118999"/>
              <a:gd name="adj2" fmla="val 96518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B02B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Thủ đô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HÀ NỘI</a:t>
            </a:r>
            <a:endParaRPr lang="en-US" sz="2800" b="1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5-Point Star 11"/>
          <p:cNvSpPr/>
          <p:nvPr/>
        </p:nvSpPr>
        <p:spPr>
          <a:xfrm>
            <a:off x="6268685" y="2983688"/>
            <a:ext cx="274320" cy="329756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Oval 15"/>
          <p:cNvSpPr/>
          <p:nvPr/>
        </p:nvSpPr>
        <p:spPr>
          <a:xfrm>
            <a:off x="5483782" y="3032581"/>
            <a:ext cx="851704" cy="33177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2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2" grpId="0" animBg="1"/>
      <p:bldP spid="12" grpId="1" animBg="1"/>
      <p:bldP spid="12" grpId="2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44010" y="532435"/>
              <a:ext cx="8264324" cy="388909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w="190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hlinkClick r:id="rId2" action="ppaction://hlinksldjump"/>
          </p:cNvPr>
          <p:cNvSpPr/>
          <p:nvPr/>
        </p:nvSpPr>
        <p:spPr>
          <a:xfrm>
            <a:off x="6979920" y="6050280"/>
            <a:ext cx="216408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5216" y="2825835"/>
            <a:ext cx="8781567" cy="92332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54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Lá cờ Tổ quốc như thế nào?</a:t>
            </a:r>
          </a:p>
        </p:txBody>
      </p:sp>
      <p:sp>
        <p:nvSpPr>
          <p:cNvPr id="10" name="Rectangle 9">
            <a:hlinkClick r:id="rId2" action="ppaction://hlinksldjump"/>
          </p:cNvPr>
          <p:cNvSpPr/>
          <p:nvPr/>
        </p:nvSpPr>
        <p:spPr>
          <a:xfrm>
            <a:off x="6794725" y="5865085"/>
            <a:ext cx="2164080" cy="640080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3200" smtClean="0">
                <a:solidFill>
                  <a:schemeClr val="tx1"/>
                </a:solidFill>
              </a:rPr>
              <a:t>Trở về</a:t>
            </a:r>
            <a:endParaRPr lang="en-US" sz="320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849086"/>
            <a:ext cx="10711543" cy="48610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44010" y="532435"/>
              <a:ext cx="8264324" cy="388909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w="190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just">
                <a:buFont typeface="Arial" panose="020B0604020202020204" pitchFamily="34" charset="0"/>
                <a:buChar char="•"/>
              </a:pPr>
              <a:r>
                <a:rPr lang="en-US" sz="5400" b="1" i="1" u="sng" dirty="0">
                  <a:solidFill>
                    <a:srgbClr val="FF0000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Nước ta có bao nhiêu dân tộc anh em?</a:t>
              </a:r>
              <a:endParaRPr lang="en-US" sz="5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 1">
            <a:hlinkClick r:id="rId2" action="ppaction://hlinksldjump"/>
          </p:cNvPr>
          <p:cNvSpPr/>
          <p:nvPr/>
        </p:nvSpPr>
        <p:spPr>
          <a:xfrm>
            <a:off x="6979920" y="6050280"/>
            <a:ext cx="216408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39105" y="2150643"/>
            <a:ext cx="308610" cy="156718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endParaRPr lang="en-US" sz="9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hlinkClick r:id="rId2" action="ppaction://hlinksldjump"/>
          </p:cNvPr>
          <p:cNvSpPr/>
          <p:nvPr/>
        </p:nvSpPr>
        <p:spPr>
          <a:xfrm>
            <a:off x="6794725" y="5865085"/>
            <a:ext cx="2164080" cy="640080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3200" smtClean="0">
                <a:solidFill>
                  <a:schemeClr val="tx1"/>
                </a:solidFill>
              </a:rPr>
              <a:t>Trở về</a:t>
            </a:r>
            <a:endParaRPr lang="en-US" sz="320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74" y="862148"/>
            <a:ext cx="10750732" cy="48480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Cloud Callout 6"/>
          <p:cNvSpPr/>
          <p:nvPr/>
        </p:nvSpPr>
        <p:spPr>
          <a:xfrm>
            <a:off x="7307277" y="992777"/>
            <a:ext cx="3547958" cy="2625634"/>
          </a:xfrm>
          <a:prstGeom prst="cloudCallout">
            <a:avLst>
              <a:gd name="adj1" fmla="val -61760"/>
              <a:gd name="adj2" fmla="val 57802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.VnBahamasBH" panose="020BE200000000000000" pitchFamily="34" charset="0"/>
                <a:cs typeface="Times New Roman" panose="02020603050405020304" pitchFamily="18" charset="0"/>
              </a:rPr>
              <a:t>54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 TỘC ANH EM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AES - KNTT - Tiếng Việt - B1</Template>
  <TotalTime>629</TotalTime>
  <Words>493</Words>
  <Application>Microsoft Office PowerPoint</Application>
  <PresentationFormat>Widescreen</PresentationFormat>
  <Paragraphs>155</Paragraphs>
  <Slides>13</Slides>
  <Notes>4</Notes>
  <HiddenSlides>0</HiddenSlides>
  <MMClips>1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30" baseType="lpstr">
      <vt:lpstr>.VnBahamasBH</vt:lpstr>
      <vt:lpstr>Arial</vt:lpstr>
      <vt:lpstr>Arial-Rounded</vt:lpstr>
      <vt:lpstr>Calibri</vt:lpstr>
      <vt:lpstr>Calibri Light</vt:lpstr>
      <vt:lpstr>等线</vt:lpstr>
      <vt:lpstr>Times New Roman</vt:lpstr>
      <vt:lpstr>UTM Cookies</vt:lpstr>
      <vt:lpstr>Verdana</vt:lpstr>
      <vt:lpstr>思源宋体 CN Light</vt:lpstr>
      <vt:lpstr>思源黑体 CN Medium</vt:lpstr>
      <vt:lpstr>Office Theme</vt:lpstr>
      <vt:lpstr>Office 主题​​</vt:lpstr>
      <vt:lpstr>1_Office 主题​​</vt:lpstr>
      <vt:lpstr>1_Office Theme</vt:lpstr>
      <vt:lpstr>CorelDRAW</vt:lpstr>
      <vt:lpstr>CorelDRAW.Graphic.12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Khánh Nguyễn</dc:creator>
  <cp:lastModifiedBy>HongThuy</cp:lastModifiedBy>
  <cp:revision>167</cp:revision>
  <dcterms:created xsi:type="dcterms:W3CDTF">2020-05-19T07:29:00Z</dcterms:created>
  <dcterms:modified xsi:type="dcterms:W3CDTF">2025-03-24T06:00:46Z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BFB7EF9CB8A340C28E5CE1DA7E474CE4</vt:lpwstr>
  </property>
  <property fmtid="{D5CDD505-2E9C-101B-9397-08002B2CF9AE}" pid="3" name="KSOProductBuildVer">
    <vt:lpwstr>1033-11.2.0.11486</vt:lpwstr>
  </property>
</Properties>
</file>