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66" r:id="rId2"/>
    <p:sldId id="259" r:id="rId3"/>
    <p:sldId id="260" r:id="rId4"/>
    <p:sldId id="262" r:id="rId5"/>
    <p:sldId id="256" r:id="rId6"/>
    <p:sldId id="263" r:id="rId7"/>
    <p:sldId id="265" r:id="rId8"/>
    <p:sldId id="264"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7" d="100"/>
          <a:sy n="67" d="100"/>
        </p:scale>
        <p:origin x="85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4/14/2025</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4/14/2025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4/14/2025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4/14/2025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4/14/2025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4/14/2025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4/14/2025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4/14/2025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4/14/2025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4/14/2025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4/14/2025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4/14/2025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4/14/2025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4/14/2025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4/14/2025</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4/14/2025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4/14/2025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4/14/2025</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01336" y="3131960"/>
            <a:ext cx="10384971" cy="1323439"/>
          </a:xfrm>
          <a:prstGeom prst="rect">
            <a:avLst/>
          </a:prstGeom>
        </p:spPr>
        <p:txBody>
          <a:bodyPr wrap="square">
            <a:spAutoFit/>
          </a:bodyPr>
          <a:lstStyle/>
          <a:p>
            <a:pPr algn="ctr"/>
            <a:r>
              <a:rPr lang="vi-VN" sz="4000" b="1" dirty="0">
                <a:latin typeface="+mj-lt"/>
              </a:rPr>
              <a:t>NÂNG CAO CHẤT LƯỢNG SINH HOẠT CHUYÊN MÔN </a:t>
            </a:r>
            <a:r>
              <a:rPr lang="en-US" sz="4000" b="1" dirty="0">
                <a:latin typeface="Times New Roman" panose="02020603050405020304" pitchFamily="18" charset="0"/>
                <a:cs typeface="Times New Roman" panose="02020603050405020304" pitchFamily="18" charset="0"/>
              </a:rPr>
              <a:t>QUA </a:t>
            </a:r>
            <a:r>
              <a:rPr lang="vi-VN" sz="4000" b="1" dirty="0">
                <a:latin typeface="+mj-lt"/>
              </a:rPr>
              <a:t>NHIỀU HÌNH THỨC</a:t>
            </a:r>
            <a:endParaRPr lang="en-US" sz="4000" b="1" dirty="0">
              <a:latin typeface="+mj-lt"/>
            </a:endParaRPr>
          </a:p>
        </p:txBody>
      </p:sp>
    </p:spTree>
    <p:extLst>
      <p:ext uri="{BB962C8B-B14F-4D97-AF65-F5344CB8AC3E}">
        <p14:creationId xmlns:p14="http://schemas.microsoft.com/office/powerpoint/2010/main" val="844869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045029"/>
            <a:ext cx="9830908" cy="4607563"/>
          </a:xfrm>
        </p:spPr>
        <p:txBody>
          <a:bodyPr/>
          <a:lstStyle/>
          <a:p>
            <a:pPr algn="just"/>
            <a:r>
              <a:rPr lang="en-US" sz="3600" dirty="0"/>
              <a:t>   </a:t>
            </a:r>
            <a:r>
              <a:rPr lang="vi-VN" sz="3600" dirty="0"/>
              <a:t>Trong quá trình đổi mới giáo dục, sinh hoạt chuyên môn đóng vai trò quan trọng trong việc nâng cao năng lực sư phạm của giáo viên. Để buổi sinh hoạt trở nên hấp dẫn, nhiều</a:t>
            </a:r>
            <a:r>
              <a:rPr lang="en-US" sz="3600" dirty="0"/>
              <a:t> </a:t>
            </a:r>
            <a:r>
              <a:rPr lang="en-US" sz="3600" dirty="0">
                <a:latin typeface="Times New Roman" panose="02020603050405020304" pitchFamily="18" charset="0"/>
                <a:cs typeface="Times New Roman" panose="02020603050405020304" pitchFamily="18" charset="0"/>
              </a:rPr>
              <a:t>giáo viên </a:t>
            </a:r>
            <a:r>
              <a:rPr lang="vi-VN" sz="3600" dirty="0"/>
              <a:t>đã sáng tạo các hoạt động tương tác, trong đó nổi bật là trò chơi "Ô cửa bí mật" - một phương pháp đổi mới giúp giáo viên trải nghiệm thực tế về việc áp dụng các trò chơi vào giảng dạy.</a:t>
            </a:r>
            <a:endParaRPr lang="en-US" sz="3600" dirty="0"/>
          </a:p>
        </p:txBody>
      </p:sp>
    </p:spTree>
    <p:extLst>
      <p:ext uri="{BB962C8B-B14F-4D97-AF65-F5344CB8AC3E}">
        <p14:creationId xmlns:p14="http://schemas.microsoft.com/office/powerpoint/2010/main" val="772756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pic>
        <p:nvPicPr>
          <p:cNvPr id="6" name="1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154956" y="483326"/>
            <a:ext cx="9269204" cy="5878285"/>
          </a:xfrm>
          <a:prstGeom prst="rect">
            <a:avLst/>
          </a:prstGeom>
        </p:spPr>
      </p:pic>
    </p:spTree>
    <p:extLst>
      <p:ext uri="{BB962C8B-B14F-4D97-AF65-F5344CB8AC3E}">
        <p14:creationId xmlns:p14="http://schemas.microsoft.com/office/powerpoint/2010/main" val="3860402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100000">
                <p:cTn id="7" fill="hold" display="0">
                  <p:stCondLst>
                    <p:cond delay="indefinite"/>
                  </p:stCondLst>
                </p:cTn>
                <p:tgtEl>
                  <p:spTgt spid="6"/>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54034" y="1136469"/>
            <a:ext cx="9143999" cy="3980547"/>
          </a:xfrm>
        </p:spPr>
        <p:txBody>
          <a:bodyPr/>
          <a:lstStyle/>
          <a:p>
            <a:pPr algn="just"/>
            <a:r>
              <a:rPr lang="en-US" sz="3600" dirty="0"/>
              <a:t>   </a:t>
            </a:r>
            <a:r>
              <a:rPr lang="vi-VN" sz="3600" dirty="0"/>
              <a:t>Trò chơi "Ô cửa bí mật" là một hoạt động thú vị, giúp tạo không khí sôi nổi và kích thích tư duy sáng tạo cho cả giáo viên và học sinh. Được tổ chức dưới dạng một trò chơi đố vui, hoạt động này không chỉ kiểm tra kiến thức mà còn phát triển kỹ năng giải quyết vấn đề và làm việc nhóm.</a:t>
            </a:r>
            <a:endParaRPr lang="en-US" sz="3600" dirty="0"/>
          </a:p>
        </p:txBody>
      </p:sp>
    </p:spTree>
    <p:extLst>
      <p:ext uri="{BB962C8B-B14F-4D97-AF65-F5344CB8AC3E}">
        <p14:creationId xmlns:p14="http://schemas.microsoft.com/office/powerpoint/2010/main" val="17773818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pic>
        <p:nvPicPr>
          <p:cNvPr id="4" name="123">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154956" y="457200"/>
            <a:ext cx="9295330" cy="5891349"/>
          </a:xfrm>
          <a:prstGeom prst="rect">
            <a:avLst/>
          </a:prstGeom>
        </p:spPr>
      </p:pic>
    </p:spTree>
    <p:extLst>
      <p:ext uri="{BB962C8B-B14F-4D97-AF65-F5344CB8AC3E}">
        <p14:creationId xmlns:p14="http://schemas.microsoft.com/office/powerpoint/2010/main" val="260475254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66206" y="783771"/>
            <a:ext cx="10149840" cy="5861598"/>
          </a:xfrm>
        </p:spPr>
        <p:txBody>
          <a:bodyPr/>
          <a:lstStyle/>
          <a:p>
            <a:r>
              <a:rPr lang="en-US" sz="3200" dirty="0"/>
              <a:t>   </a:t>
            </a:r>
            <a:r>
              <a:rPr lang="vi-VN" sz="3200" dirty="0"/>
              <a:t>Tiết dạy đọc nhiều hình thức là một trong những cách tiếp cận sáng tạo nhằm phát triển kỹ năng đọc hiểu của học sinh. Khác với cách dạy đọc truyền thống chỉ tập trung vào đọc thành tiếng hoặc đọc thầm, phương pháp này kết hợp nhiều hình thức đọc như:</a:t>
            </a:r>
            <a:br>
              <a:rPr lang="vi-VN" sz="3200" dirty="0"/>
            </a:br>
            <a:r>
              <a:rPr lang="vi-VN" sz="3200" b="1" dirty="0"/>
              <a:t>Đọc cá nhân:</a:t>
            </a:r>
            <a:r>
              <a:rPr lang="vi-VN" sz="3200" dirty="0"/>
              <a:t> Học sinh tự đọc để hiểu nội dung, luyện khả năng tập trung.</a:t>
            </a:r>
            <a:br>
              <a:rPr lang="vi-VN" sz="3200" dirty="0"/>
            </a:br>
            <a:r>
              <a:rPr lang="vi-VN" sz="3200" b="1" dirty="0"/>
              <a:t>Đọc nhóm đôi:</a:t>
            </a:r>
            <a:r>
              <a:rPr lang="vi-VN" sz="3200" dirty="0"/>
              <a:t> Học sinh cùng thảo luận với bạn, trao đổi về ý nghĩa của từ ngữ hoặc ý chính.</a:t>
            </a:r>
            <a:br>
              <a:rPr lang="vi-VN" sz="3200" dirty="0"/>
            </a:br>
            <a:r>
              <a:rPr lang="vi-VN" sz="3200" b="1" dirty="0"/>
              <a:t>Đọc theo nhóm nhỏ:</a:t>
            </a:r>
            <a:r>
              <a:rPr lang="vi-VN" sz="3200" dirty="0"/>
              <a:t> Học sinh chia sẻ và tranh luận về thông điệp hoặc nhân vật trong câu chuyện</a:t>
            </a:r>
            <a:br>
              <a:rPr lang="vi-VN" sz="3200" dirty="0"/>
            </a:br>
            <a:endParaRPr lang="en-US" sz="3200" dirty="0"/>
          </a:p>
        </p:txBody>
      </p:sp>
    </p:spTree>
    <p:extLst>
      <p:ext uri="{BB962C8B-B14F-4D97-AF65-F5344CB8AC3E}">
        <p14:creationId xmlns:p14="http://schemas.microsoft.com/office/powerpoint/2010/main" val="8865173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123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09896" y="757646"/>
            <a:ext cx="10528663" cy="5408023"/>
          </a:xfrm>
          <a:prstGeom prst="rect">
            <a:avLst/>
          </a:prstGeom>
        </p:spPr>
      </p:pic>
    </p:spTree>
    <p:extLst>
      <p:ext uri="{BB962C8B-B14F-4D97-AF65-F5344CB8AC3E}">
        <p14:creationId xmlns:p14="http://schemas.microsoft.com/office/powerpoint/2010/main" val="12463645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162594"/>
            <a:ext cx="9125514" cy="4372432"/>
          </a:xfrm>
        </p:spPr>
        <p:txBody>
          <a:bodyPr/>
          <a:lstStyle/>
          <a:p>
            <a:r>
              <a:rPr lang="en-US" sz="3600" dirty="0"/>
              <a:t>    </a:t>
            </a:r>
            <a:r>
              <a:rPr lang="vi-VN" sz="3600" dirty="0"/>
              <a:t>Sinh hoạt chuyên môn với các tiết dạy đọc nhiều hình thức đã và đang trở thành một công cụ hiệu quả giúp giáo viên nâng cao năng lực chuyên môn và kỹ năng sư phạm. Đây là cơ hội để mỗi giáo viên tự nhìn nhận, điều chỉnh và sáng tạo hơn trong quá trình dạy học, từ đó tạo ra những tiết học đọc phong phú, sinh động và lôi cuốn học sinh.</a:t>
            </a:r>
            <a:br>
              <a:rPr lang="en-US" sz="3600" dirty="0"/>
            </a:br>
            <a:br>
              <a:rPr lang="en-US" sz="3600" dirty="0"/>
            </a:br>
            <a:r>
              <a:rPr lang="en-US" sz="3600" dirty="0"/>
              <a:t>Ba Tô, ngày 03 tháng 4 năm 2025</a:t>
            </a:r>
            <a:br>
              <a:rPr lang="en-US" sz="3600" dirty="0"/>
            </a:br>
            <a:r>
              <a:rPr lang="en-US" sz="3600" u="sng" dirty="0"/>
              <a:t>Nhóm tác giả</a:t>
            </a:r>
            <a:r>
              <a:rPr lang="en-US" sz="3600" dirty="0"/>
              <a:t>: Tập thể giáo viên tổ CM 3</a:t>
            </a:r>
          </a:p>
        </p:txBody>
      </p:sp>
    </p:spTree>
    <p:extLst>
      <p:ext uri="{BB962C8B-B14F-4D97-AF65-F5344CB8AC3E}">
        <p14:creationId xmlns:p14="http://schemas.microsoft.com/office/powerpoint/2010/main" val="15127787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TM02900722[[fn=Ion Boardroom]]</Template>
  <TotalTime>40</TotalTime>
  <Words>400</Words>
  <Application>Microsoft Office PowerPoint</Application>
  <PresentationFormat>Widescreen</PresentationFormat>
  <Paragraphs>5</Paragraphs>
  <Slides>8</Slides>
  <Notes>0</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Century Gothic</vt:lpstr>
      <vt:lpstr>Times New Roman</vt:lpstr>
      <vt:lpstr>Wingdings 3</vt:lpstr>
      <vt:lpstr>Ion Boardroom</vt:lpstr>
      <vt:lpstr>PowerPoint Presentation</vt:lpstr>
      <vt:lpstr>   Trong quá trình đổi mới giáo dục, sinh hoạt chuyên môn đóng vai trò quan trọng trong việc nâng cao năng lực sư phạm của giáo viên. Để buổi sinh hoạt trở nên hấp dẫn, nhiều giáo viên đã sáng tạo các hoạt động tương tác, trong đó nổi bật là trò chơi "Ô cửa bí mật" - một phương pháp đổi mới giúp giáo viên trải nghiệm thực tế về việc áp dụng các trò chơi vào giảng dạy.</vt:lpstr>
      <vt:lpstr>PowerPoint Presentation</vt:lpstr>
      <vt:lpstr>   Trò chơi "Ô cửa bí mật" là một hoạt động thú vị, giúp tạo không khí sôi nổi và kích thích tư duy sáng tạo cho cả giáo viên và học sinh. Được tổ chức dưới dạng một trò chơi đố vui, hoạt động này không chỉ kiểm tra kiến thức mà còn phát triển kỹ năng giải quyết vấn đề và làm việc nhóm.</vt:lpstr>
      <vt:lpstr>PowerPoint Presentation</vt:lpstr>
      <vt:lpstr>   Tiết dạy đọc nhiều hình thức là một trong những cách tiếp cận sáng tạo nhằm phát triển kỹ năng đọc hiểu của học sinh. Khác với cách dạy đọc truyền thống chỉ tập trung vào đọc thành tiếng hoặc đọc thầm, phương pháp này kết hợp nhiều hình thức đọc như: Đọc cá nhân: Học sinh tự đọc để hiểu nội dung, luyện khả năng tập trung. Đọc nhóm đôi: Học sinh cùng thảo luận với bạn, trao đổi về ý nghĩa của từ ngữ hoặc ý chính. Đọc theo nhóm nhỏ: Học sinh chia sẻ và tranh luận về thông điệp hoặc nhân vật trong câu chuyện </vt:lpstr>
      <vt:lpstr>PowerPoint Presentation</vt:lpstr>
      <vt:lpstr>    Sinh hoạt chuyên môn với các tiết dạy đọc nhiều hình thức đã và đang trở thành một công cụ hiệu quả giúp giáo viên nâng cao năng lực chuyên môn và kỹ năng sư phạm. Đây là cơ hội để mỗi giáo viên tự nhìn nhận, điều chỉnh và sáng tạo hơn trong quá trình dạy học, từ đó tạo ra những tiết học đọc phong phú, sinh động và lôi cuốn học sinh.  Ba Tô, ngày 03 tháng 4 năm 2025 Nhóm tác giả: Tập thể giáo viên tổ CM 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HongThuy</dc:creator>
  <cp:lastModifiedBy>THUY</cp:lastModifiedBy>
  <cp:revision>8</cp:revision>
  <dcterms:created xsi:type="dcterms:W3CDTF">2025-03-31T15:46:00Z</dcterms:created>
  <dcterms:modified xsi:type="dcterms:W3CDTF">2025-04-14T08:57:41Z</dcterms:modified>
</cp:coreProperties>
</file>