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366" r:id="rId2"/>
    <p:sldId id="8756" r:id="rId3"/>
    <p:sldId id="8744" r:id="rId4"/>
    <p:sldId id="8703" r:id="rId5"/>
    <p:sldId id="8752" r:id="rId6"/>
    <p:sldId id="8689" r:id="rId7"/>
    <p:sldId id="280" r:id="rId8"/>
    <p:sldId id="277" r:id="rId9"/>
    <p:sldId id="8754" r:id="rId10"/>
    <p:sldId id="8712" r:id="rId11"/>
    <p:sldId id="8713" r:id="rId12"/>
    <p:sldId id="8750" r:id="rId13"/>
    <p:sldId id="8749" r:id="rId14"/>
    <p:sldId id="8704" r:id="rId15"/>
    <p:sldId id="4446" r:id="rId16"/>
    <p:sldId id="256" r:id="rId17"/>
    <p:sldId id="4466" r:id="rId18"/>
    <p:sldId id="4467" r:id="rId19"/>
    <p:sldId id="4468" r:id="rId20"/>
    <p:sldId id="4469" r:id="rId21"/>
    <p:sldId id="865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A3"/>
    <a:srgbClr val="EDE9F3"/>
    <a:srgbClr val="F0F7EB"/>
    <a:srgbClr val="548235"/>
    <a:srgbClr val="E2F0D9"/>
    <a:srgbClr val="FFFFFF"/>
    <a:srgbClr val="D5CAE4"/>
    <a:srgbClr val="DED6EA"/>
    <a:srgbClr val="E3DCED"/>
    <a:srgbClr val="FFDE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59" autoAdjust="0"/>
    <p:restoredTop sz="94660"/>
  </p:normalViewPr>
  <p:slideViewPr>
    <p:cSldViewPr snapToGrid="0">
      <p:cViewPr varScale="1">
        <p:scale>
          <a:sx n="63" d="100"/>
          <a:sy n="63" d="100"/>
        </p:scale>
        <p:origin x="908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BAD70-EF23-4C11-876C-93CF57CA6EE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4E7C49-F168-4BE1-A207-474BE56EF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40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4E7C49-F168-4BE1-A207-474BE56EF6B1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E7C49-F168-4BE1-A207-474BE56EF6B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9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/>
              <a:t>GV</a:t>
            </a:r>
            <a:r>
              <a:rPr lang="en-US"/>
              <a:t> phổ</a:t>
            </a:r>
            <a:r>
              <a:rPr lang="en-US" baseline="0"/>
              <a:t> biến luật chơi và </a:t>
            </a:r>
            <a:r>
              <a:rPr lang="en-US"/>
              <a:t>tổ</a:t>
            </a:r>
            <a:r>
              <a:rPr lang="en-US" baseline="0"/>
              <a:t> chức cho HS chơi. </a:t>
            </a:r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15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5BE1-471F-4B7F-B4D5-903C9C24531E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DA13-281B-491D-A840-C70C530D5F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5BE1-471F-4B7F-B4D5-903C9C24531E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DA13-281B-491D-A840-C70C530D5F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5BE1-471F-4B7F-B4D5-903C9C24531E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DA13-281B-491D-A840-C70C530D5F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5BE1-471F-4B7F-B4D5-903C9C24531E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DA13-281B-491D-A840-C70C530D5F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5BE1-471F-4B7F-B4D5-903C9C24531E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DA13-281B-491D-A840-C70C530D5F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5BE1-471F-4B7F-B4D5-903C9C24531E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DA13-281B-491D-A840-C70C530D5F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5BE1-471F-4B7F-B4D5-903C9C24531E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DA13-281B-491D-A840-C70C530D5F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5BE1-471F-4B7F-B4D5-903C9C24531E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DA13-281B-491D-A840-C70C530D5F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5BE1-471F-4B7F-B4D5-903C9C24531E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DA13-281B-491D-A840-C70C530D5F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5BE1-471F-4B7F-B4D5-903C9C24531E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DA13-281B-491D-A840-C70C530D5F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5BE1-471F-4B7F-B4D5-903C9C24531E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DA13-281B-491D-A840-C70C530D5F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830568" y="649224"/>
            <a:ext cx="3986784" cy="576072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4300" cap="all" baseline="0"/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 hasCustomPrompt="1"/>
          </p:nvPr>
        </p:nvSpPr>
        <p:spPr>
          <a:xfrm>
            <a:off x="6812096" y="1380744"/>
            <a:ext cx="4087368" cy="3099816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6867144" y="4636008"/>
            <a:ext cx="1298448" cy="402336"/>
          </a:xfrm>
          <a:noFill/>
        </p:spPr>
        <p:txBody>
          <a:bodyPr vert="horz" lIns="91440" tIns="45720" rIns="274320" bIns="45720" rtlCol="0" anchor="ctr">
            <a:noAutofit/>
          </a:bodyPr>
          <a:lstStyle>
            <a:lvl1pPr marL="0" indent="0">
              <a:buNone/>
              <a:defRPr lang="en-US" sz="1600" b="0" dirty="0">
                <a:ea typeface="+mj-ea"/>
                <a:cs typeface="+mj-cs"/>
              </a:defRPr>
            </a:lvl1pPr>
          </a:lstStyle>
          <a:p>
            <a:pPr marL="57150" lvl="0" indent="-285750">
              <a:spcBef>
                <a:spcPct val="0"/>
              </a:spcBef>
            </a:pPr>
            <a:r>
              <a:rPr lang="en-US" dirty="0"/>
              <a:t>NOTES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11292840" y="640080"/>
            <a:ext cx="1298448" cy="402336"/>
          </a:xfrm>
          <a:noFill/>
        </p:spPr>
        <p:txBody>
          <a:bodyPr vert="horz" lIns="91440" tIns="45720" rIns="274320" bIns="45720" rtlCol="0" anchor="ctr">
            <a:noAutofit/>
          </a:bodyPr>
          <a:lstStyle>
            <a:lvl1pPr marL="0" indent="0">
              <a:buNone/>
              <a:defRPr lang="en-US" sz="1600" b="0" dirty="0">
                <a:ea typeface="+mj-ea"/>
                <a:cs typeface="+mj-cs"/>
              </a:defRPr>
            </a:lvl1pPr>
          </a:lstStyle>
          <a:p>
            <a:pPr marL="57150" lvl="0" indent="-285750">
              <a:spcBef>
                <a:spcPct val="0"/>
              </a:spcBef>
            </a:pPr>
            <a:r>
              <a:rPr lang="en-US" dirty="0"/>
              <a:t>YEAR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25BE1-471F-4B7F-B4D5-903C9C24531E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0DA13-281B-491D-A840-C70C530D5FE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image" Target="../media/image30.png"/><Relationship Id="rId18" Type="http://schemas.openxmlformats.org/officeDocument/2006/relationships/image" Target="../media/image35.sv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35.png"/><Relationship Id="rId7" Type="http://schemas.openxmlformats.org/officeDocument/2006/relationships/image" Target="../media/image28.jpeg"/><Relationship Id="rId12" Type="http://schemas.openxmlformats.org/officeDocument/2006/relationships/image" Target="../media/image29.png"/><Relationship Id="rId17" Type="http://schemas.openxmlformats.org/officeDocument/2006/relationships/image" Target="../media/image33.png"/><Relationship Id="rId2" Type="http://schemas.openxmlformats.org/officeDocument/2006/relationships/audio" Target="../media/media3.mp3"/><Relationship Id="rId16" Type="http://schemas.openxmlformats.org/officeDocument/2006/relationships/image" Target="../media/image32.png"/><Relationship Id="rId20" Type="http://schemas.openxmlformats.org/officeDocument/2006/relationships/image" Target="../media/image37.svg"/><Relationship Id="rId1" Type="http://schemas.microsoft.com/office/2007/relationships/media" Target="../media/media3.mp3"/><Relationship Id="rId6" Type="http://schemas.openxmlformats.org/officeDocument/2006/relationships/image" Target="../media/image27.jpeg"/><Relationship Id="rId11" Type="http://schemas.openxmlformats.org/officeDocument/2006/relationships/slide" Target="slide20.xml"/><Relationship Id="rId24" Type="http://schemas.openxmlformats.org/officeDocument/2006/relationships/image" Target="../media/image40.svg"/><Relationship Id="rId5" Type="http://schemas.openxmlformats.org/officeDocument/2006/relationships/image" Target="../media/image26.jpeg"/><Relationship Id="rId15" Type="http://schemas.openxmlformats.org/officeDocument/2006/relationships/image" Target="../media/image31.png"/><Relationship Id="rId23" Type="http://schemas.openxmlformats.org/officeDocument/2006/relationships/image" Target="../media/image36.png"/><Relationship Id="rId10" Type="http://schemas.openxmlformats.org/officeDocument/2006/relationships/slide" Target="slide19.xml"/><Relationship Id="rId19" Type="http://schemas.openxmlformats.org/officeDocument/2006/relationships/image" Target="../media/image34.png"/><Relationship Id="rId4" Type="http://schemas.openxmlformats.org/officeDocument/2006/relationships/image" Target="../media/image25.jpeg"/><Relationship Id="rId9" Type="http://schemas.openxmlformats.org/officeDocument/2006/relationships/slide" Target="slide18.xml"/><Relationship Id="rId14" Type="http://schemas.openxmlformats.org/officeDocument/2006/relationships/image" Target="../media/image31.svg"/><Relationship Id="rId22" Type="http://schemas.openxmlformats.org/officeDocument/2006/relationships/slide" Target="slide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GIF"/><Relationship Id="rId3" Type="http://schemas.openxmlformats.org/officeDocument/2006/relationships/video" Target="NULL" TargetMode="External"/><Relationship Id="rId7" Type="http://schemas.openxmlformats.org/officeDocument/2006/relationships/image" Target="../media/image38.png"/><Relationship Id="rId12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7.png"/><Relationship Id="rId11" Type="http://schemas.microsoft.com/office/2007/relationships/hdphoto" Target="../media/hdphoto3.wdp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0.png"/><Relationship Id="rId4" Type="http://schemas.microsoft.com/office/2007/relationships/media" Target="../media/media5.mp4"/><Relationship Id="rId9" Type="http://schemas.openxmlformats.org/officeDocument/2006/relationships/slide" Target="slide1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video" Target="NULL" TargetMode="External"/><Relationship Id="rId7" Type="http://schemas.openxmlformats.org/officeDocument/2006/relationships/slide" Target="slide16.xml"/><Relationship Id="rId12" Type="http://schemas.openxmlformats.org/officeDocument/2006/relationships/image" Target="../media/image4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2.png"/><Relationship Id="rId11" Type="http://schemas.openxmlformats.org/officeDocument/2006/relationships/image" Target="../media/image43.GIF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8.png"/><Relationship Id="rId4" Type="http://schemas.microsoft.com/office/2007/relationships/media" Target="../media/media5.mp4"/><Relationship Id="rId9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video" Target="NULL" TargetMode="External"/><Relationship Id="rId7" Type="http://schemas.openxmlformats.org/officeDocument/2006/relationships/image" Target="../media/image38.png"/><Relationship Id="rId12" Type="http://schemas.openxmlformats.org/officeDocument/2006/relationships/image" Target="../media/image47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5.png"/><Relationship Id="rId11" Type="http://schemas.openxmlformats.org/officeDocument/2006/relationships/image" Target="../media/image46.GIF"/><Relationship Id="rId5" Type="http://schemas.openxmlformats.org/officeDocument/2006/relationships/slideLayout" Target="../slideLayouts/slideLayout1.xml"/><Relationship Id="rId10" Type="http://schemas.microsoft.com/office/2007/relationships/hdphoto" Target="../media/hdphoto3.wdp"/><Relationship Id="rId4" Type="http://schemas.microsoft.com/office/2007/relationships/media" Target="../media/media5.mp4"/><Relationship Id="rId9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video" Target="NULL" TargetMode="External"/><Relationship Id="rId7" Type="http://schemas.openxmlformats.org/officeDocument/2006/relationships/image" Target="../media/image38.png"/><Relationship Id="rId12" Type="http://schemas.openxmlformats.org/officeDocument/2006/relationships/image" Target="../media/image50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8.png"/><Relationship Id="rId11" Type="http://schemas.openxmlformats.org/officeDocument/2006/relationships/image" Target="../media/image49.GIF"/><Relationship Id="rId5" Type="http://schemas.openxmlformats.org/officeDocument/2006/relationships/slideLayout" Target="../slideLayouts/slideLayout1.xml"/><Relationship Id="rId10" Type="http://schemas.microsoft.com/office/2007/relationships/hdphoto" Target="../media/hdphoto3.wdp"/><Relationship Id="rId4" Type="http://schemas.microsoft.com/office/2007/relationships/media" Target="../media/media5.mp4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95330498-F0E9-CC1B-5BF7-21963FAA82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41"/>
          <a:stretch/>
        </p:blipFill>
        <p:spPr>
          <a:xfrm>
            <a:off x="-4" y="-39437"/>
            <a:ext cx="12192000" cy="244297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302859A-934C-3B7A-7EE4-DE9901738E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62" t="31201" r="17643" b="1090"/>
          <a:stretch/>
        </p:blipFill>
        <p:spPr>
          <a:xfrm>
            <a:off x="-1" y="1273893"/>
            <a:ext cx="11510866" cy="5568856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24246D35-D343-700E-6D0D-F2E92B59B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974" y="-66329"/>
            <a:ext cx="9988183" cy="140400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786DE9A9-8905-756E-3F25-59A3F7E44D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832" y="3396343"/>
            <a:ext cx="2480679" cy="253770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8710714-9006-0BD5-1DA6-AD820286A9A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0" t="60349" b="32"/>
          <a:stretch/>
        </p:blipFill>
        <p:spPr>
          <a:xfrm>
            <a:off x="0" y="3622684"/>
            <a:ext cx="12192000" cy="3220065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3D7BC2C9-62D1-2DC3-7F67-F7A362EC0E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24971" y="-361582"/>
            <a:ext cx="1971790" cy="1980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30346" y="363495"/>
            <a:ext cx="7726301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400" b="1" kern="10" dirty="0">
                <a:ln w="50800"/>
                <a:solidFill>
                  <a:srgbClr val="C00000"/>
                </a:solidFill>
                <a:latin typeface="Times New Roman"/>
                <a:cs typeface="Times New Roman"/>
              </a:rPr>
              <a:t>ỦY BAN NHÂN DÂN HUYỆN BA TƠ</a:t>
            </a:r>
          </a:p>
          <a:p>
            <a:pPr algn="ctr">
              <a:defRPr/>
            </a:pPr>
            <a:r>
              <a:rPr lang="en-US" sz="2400" b="1" u="sng" kern="10" dirty="0">
                <a:ln w="50800"/>
                <a:solidFill>
                  <a:srgbClr val="C00000"/>
                </a:solidFill>
                <a:latin typeface="Times New Roman"/>
                <a:cs typeface="Times New Roman"/>
              </a:rPr>
              <a:t>TRƯỜNG TIỂU HỌC XÃ BA TÔ</a:t>
            </a:r>
          </a:p>
        </p:txBody>
      </p:sp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1343025" y="1905011"/>
            <a:ext cx="805815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alt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NHIỆT LIỆT CHÀO </a:t>
            </a:r>
            <a:r>
              <a:rPr lang="en-US" alt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MỪNG</a:t>
            </a:r>
            <a:r>
              <a:rPr lang="en-US" alt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alt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QUÝ</a:t>
            </a:r>
            <a:r>
              <a:rPr lang="en-US" alt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THẦY CÔ  GIÁO </a:t>
            </a:r>
            <a:r>
              <a:rPr lang="en-US" alt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alt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THĂM</a:t>
            </a:r>
            <a:r>
              <a:rPr lang="en-US" alt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LỚP 4E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23996" y="3972797"/>
            <a:ext cx="9143999" cy="147732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3000" b="1" kern="10" dirty="0" err="1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kern="10" dirty="0" err="1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STEM</a:t>
            </a:r>
          </a:p>
          <a:p>
            <a:pPr algn="ctr">
              <a:defRPr/>
            </a:pP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kern="10" dirty="0" err="1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10: </a:t>
            </a:r>
            <a:r>
              <a:rPr lang="en-US" sz="3000" b="1" kern="10" dirty="0" err="1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CHUỖI</a:t>
            </a: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kern="10" dirty="0" err="1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kern="10" dirty="0" err="1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kern="10" dirty="0" err="1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kern="10" dirty="0" err="1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kern="10" dirty="0" err="1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vi-VN" sz="3000" b="1" kern="10" dirty="0">
              <a:ln w="5080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 viên </a:t>
            </a:r>
            <a:r>
              <a:rPr lang="en-US" sz="3000" b="1" kern="10" dirty="0" err="1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kern="10" dirty="0" err="1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000" b="1" kern="10" dirty="0" err="1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kern="10" dirty="0" err="1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kern="10" dirty="0" err="1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3000" b="1" kern="10" dirty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kern="10" dirty="0" err="1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Vang</a:t>
            </a:r>
            <a:endParaRPr lang="en-US" sz="3000" b="1" kern="10" dirty="0">
              <a:ln w="5080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66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496DC6FA-5C6B-4E69-8D90-9AF2D43DD8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490" y="-1"/>
            <a:ext cx="11965858" cy="674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23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2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clouds in space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73131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342" y="157267"/>
            <a:ext cx="1023257" cy="10257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16" y="910678"/>
            <a:ext cx="7343144" cy="5172975"/>
          </a:xfrm>
          <a:prstGeom prst="rect">
            <a:avLst/>
          </a:prstGeom>
          <a:effectLst>
            <a:outerShdw blurRad="50800" dist="330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060" y="1274422"/>
            <a:ext cx="4450989" cy="4401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461734" y="-598600"/>
            <a:ext cx="3593475" cy="7475319"/>
            <a:chOff x="-461734" y="-598600"/>
            <a:chExt cx="3593475" cy="7475319"/>
          </a:xfrm>
        </p:grpSpPr>
        <p:grpSp>
          <p:nvGrpSpPr>
            <p:cNvPr id="68" name="Group 67"/>
            <p:cNvGrpSpPr/>
            <p:nvPr/>
          </p:nvGrpSpPr>
          <p:grpSpPr>
            <a:xfrm>
              <a:off x="-212990" y="-360681"/>
              <a:ext cx="3344731" cy="7237400"/>
              <a:chOff x="-212990" y="-360681"/>
              <a:chExt cx="3344731" cy="7237400"/>
            </a:xfrm>
            <a:solidFill>
              <a:srgbClr val="DCF0EE"/>
            </a:solidFill>
          </p:grpSpPr>
          <p:sp>
            <p:nvSpPr>
              <p:cNvPr id="17" name="Freeform 5579"/>
              <p:cNvSpPr/>
              <p:nvPr/>
            </p:nvSpPr>
            <p:spPr bwMode="auto">
              <a:xfrm rot="10800000">
                <a:off x="-212679" y="-360681"/>
                <a:ext cx="3344420" cy="7032524"/>
              </a:xfrm>
              <a:custGeom>
                <a:avLst/>
                <a:gdLst>
                  <a:gd name="T0" fmla="+- 0 10882 6094"/>
                  <a:gd name="T1" fmla="*/ T0 w 4847"/>
                  <a:gd name="T2" fmla="+- 0 4733 4723"/>
                  <a:gd name="T3" fmla="*/ 4733 h 10641"/>
                  <a:gd name="T4" fmla="+- 0 10764 6094"/>
                  <a:gd name="T5" fmla="*/ T4 w 4847"/>
                  <a:gd name="T6" fmla="+- 0 4762 4723"/>
                  <a:gd name="T7" fmla="*/ 4762 h 10641"/>
                  <a:gd name="T8" fmla="+- 0 10651 6094"/>
                  <a:gd name="T9" fmla="*/ T8 w 4847"/>
                  <a:gd name="T10" fmla="+- 0 4804 4723"/>
                  <a:gd name="T11" fmla="*/ 4804 h 10641"/>
                  <a:gd name="T12" fmla="+- 0 10542 6094"/>
                  <a:gd name="T13" fmla="*/ T12 w 4847"/>
                  <a:gd name="T14" fmla="+- 0 4859 4723"/>
                  <a:gd name="T15" fmla="*/ 4859 h 10641"/>
                  <a:gd name="T16" fmla="+- 0 10437 6094"/>
                  <a:gd name="T17" fmla="*/ T16 w 4847"/>
                  <a:gd name="T18" fmla="+- 0 4929 4723"/>
                  <a:gd name="T19" fmla="*/ 4929 h 10641"/>
                  <a:gd name="T20" fmla="+- 0 10331 6094"/>
                  <a:gd name="T21" fmla="*/ T20 w 4847"/>
                  <a:gd name="T22" fmla="+- 0 5022 4723"/>
                  <a:gd name="T23" fmla="*/ 5022 h 10641"/>
                  <a:gd name="T24" fmla="+- 0 10231 6094"/>
                  <a:gd name="T25" fmla="*/ T24 w 4847"/>
                  <a:gd name="T26" fmla="+- 0 5140 4723"/>
                  <a:gd name="T27" fmla="*/ 5140 h 10641"/>
                  <a:gd name="T28" fmla="+- 0 10150 6094"/>
                  <a:gd name="T29" fmla="*/ T28 w 4847"/>
                  <a:gd name="T30" fmla="+- 0 5280 4723"/>
                  <a:gd name="T31" fmla="*/ 5280 h 10641"/>
                  <a:gd name="T32" fmla="+- 0 10093 6094"/>
                  <a:gd name="T33" fmla="*/ T32 w 4847"/>
                  <a:gd name="T34" fmla="+- 0 5447 4723"/>
                  <a:gd name="T35" fmla="*/ 5447 h 10641"/>
                  <a:gd name="T36" fmla="+- 0 10062 6094"/>
                  <a:gd name="T37" fmla="*/ T36 w 4847"/>
                  <a:gd name="T38" fmla="+- 0 5643 4723"/>
                  <a:gd name="T39" fmla="*/ 5643 h 10641"/>
                  <a:gd name="T40" fmla="+- 0 10058 6094"/>
                  <a:gd name="T41" fmla="*/ T40 w 4847"/>
                  <a:gd name="T42" fmla="+- 0 13340 4723"/>
                  <a:gd name="T43" fmla="*/ 13340 h 10641"/>
                  <a:gd name="T44" fmla="+- 0 10058 6094"/>
                  <a:gd name="T45" fmla="*/ T44 w 4847"/>
                  <a:gd name="T46" fmla="+- 0 13436 4723"/>
                  <a:gd name="T47" fmla="*/ 13436 h 10641"/>
                  <a:gd name="T48" fmla="+- 0 10059 6094"/>
                  <a:gd name="T49" fmla="*/ T48 w 4847"/>
                  <a:gd name="T50" fmla="+- 0 13580 4723"/>
                  <a:gd name="T51" fmla="*/ 13580 h 10641"/>
                  <a:gd name="T52" fmla="+- 0 10059 6094"/>
                  <a:gd name="T53" fmla="*/ T52 w 4847"/>
                  <a:gd name="T54" fmla="+- 0 13722 4723"/>
                  <a:gd name="T55" fmla="*/ 13722 h 10641"/>
                  <a:gd name="T56" fmla="+- 0 10051 6094"/>
                  <a:gd name="T57" fmla="*/ T56 w 4847"/>
                  <a:gd name="T58" fmla="+- 0 13899 4723"/>
                  <a:gd name="T59" fmla="*/ 13899 h 10641"/>
                  <a:gd name="T60" fmla="+- 0 10025 6094"/>
                  <a:gd name="T61" fmla="*/ T60 w 4847"/>
                  <a:gd name="T62" fmla="+- 0 14054 4723"/>
                  <a:gd name="T63" fmla="*/ 14054 h 10641"/>
                  <a:gd name="T64" fmla="+- 0 9971 6094"/>
                  <a:gd name="T65" fmla="*/ T64 w 4847"/>
                  <a:gd name="T66" fmla="+- 0 14178 4723"/>
                  <a:gd name="T67" fmla="*/ 14178 h 10641"/>
                  <a:gd name="T68" fmla="+- 0 9882 6094"/>
                  <a:gd name="T69" fmla="*/ T68 w 4847"/>
                  <a:gd name="T70" fmla="+- 0 14278 4723"/>
                  <a:gd name="T71" fmla="*/ 14278 h 10641"/>
                  <a:gd name="T72" fmla="+- 0 9771 6094"/>
                  <a:gd name="T73" fmla="*/ T72 w 4847"/>
                  <a:gd name="T74" fmla="+- 0 14352 4723"/>
                  <a:gd name="T75" fmla="*/ 14352 h 10641"/>
                  <a:gd name="T76" fmla="+- 0 9641 6094"/>
                  <a:gd name="T77" fmla="*/ T76 w 4847"/>
                  <a:gd name="T78" fmla="+- 0 14402 4723"/>
                  <a:gd name="T79" fmla="*/ 14402 h 10641"/>
                  <a:gd name="T80" fmla="+- 0 9493 6094"/>
                  <a:gd name="T81" fmla="*/ T80 w 4847"/>
                  <a:gd name="T82" fmla="+- 0 14430 4723"/>
                  <a:gd name="T83" fmla="*/ 14430 h 10641"/>
                  <a:gd name="T84" fmla="+- 0 9330 6094"/>
                  <a:gd name="T85" fmla="*/ T84 w 4847"/>
                  <a:gd name="T86" fmla="+- 0 14438 4723"/>
                  <a:gd name="T87" fmla="*/ 14438 h 10641"/>
                  <a:gd name="T88" fmla="+- 0 7147 6094"/>
                  <a:gd name="T89" fmla="*/ T88 w 4847"/>
                  <a:gd name="T90" fmla="+- 0 14439 4723"/>
                  <a:gd name="T91" fmla="*/ 14439 h 10641"/>
                  <a:gd name="T92" fmla="+- 0 6984 6094"/>
                  <a:gd name="T93" fmla="*/ T92 w 4847"/>
                  <a:gd name="T94" fmla="+- 0 14448 4723"/>
                  <a:gd name="T95" fmla="*/ 14448 h 10641"/>
                  <a:gd name="T96" fmla="+- 0 6800 6094"/>
                  <a:gd name="T97" fmla="*/ T96 w 4847"/>
                  <a:gd name="T98" fmla="+- 0 14477 4723"/>
                  <a:gd name="T99" fmla="*/ 14477 h 10641"/>
                  <a:gd name="T100" fmla="+- 0 6608 6094"/>
                  <a:gd name="T101" fmla="*/ T100 w 4847"/>
                  <a:gd name="T102" fmla="+- 0 14536 4723"/>
                  <a:gd name="T103" fmla="*/ 14536 h 10641"/>
                  <a:gd name="T104" fmla="+- 0 6422 6094"/>
                  <a:gd name="T105" fmla="*/ T104 w 4847"/>
                  <a:gd name="T106" fmla="+- 0 14638 4723"/>
                  <a:gd name="T107" fmla="*/ 14638 h 10641"/>
                  <a:gd name="T108" fmla="+- 0 6267 6094"/>
                  <a:gd name="T109" fmla="*/ T108 w 4847"/>
                  <a:gd name="T110" fmla="+- 0 14788 4723"/>
                  <a:gd name="T111" fmla="*/ 14788 h 10641"/>
                  <a:gd name="T112" fmla="+- 0 6170 6094"/>
                  <a:gd name="T113" fmla="*/ T112 w 4847"/>
                  <a:gd name="T114" fmla="+- 0 14969 4723"/>
                  <a:gd name="T115" fmla="*/ 14969 h 10641"/>
                  <a:gd name="T116" fmla="+- 0 6118 6094"/>
                  <a:gd name="T117" fmla="*/ T116 w 4847"/>
                  <a:gd name="T118" fmla="+- 0 15147 4723"/>
                  <a:gd name="T119" fmla="*/ 15147 h 10641"/>
                  <a:gd name="T120" fmla="+- 0 6098 6094"/>
                  <a:gd name="T121" fmla="*/ T120 w 4847"/>
                  <a:gd name="T122" fmla="+- 0 15288 4723"/>
                  <a:gd name="T123" fmla="*/ 15288 h 10641"/>
                  <a:gd name="T124" fmla="+- 0 6094 6094"/>
                  <a:gd name="T125" fmla="*/ T124 w 4847"/>
                  <a:gd name="T126" fmla="+- 0 15364 4723"/>
                  <a:gd name="T127" fmla="*/ 15364 h 10641"/>
                  <a:gd name="T128" fmla="+- 0 10942 6094"/>
                  <a:gd name="T129" fmla="*/ T128 w 4847"/>
                  <a:gd name="T130" fmla="+- 0 4723 4723"/>
                  <a:gd name="T131" fmla="*/ 4723 h 106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</a:cxnLst>
                <a:rect l="0" t="0" r="r" b="b"/>
                <a:pathLst>
                  <a:path w="4847" h="10641">
                    <a:moveTo>
                      <a:pt x="4848" y="0"/>
                    </a:moveTo>
                    <a:lnTo>
                      <a:pt x="4788" y="10"/>
                    </a:lnTo>
                    <a:lnTo>
                      <a:pt x="4729" y="23"/>
                    </a:lnTo>
                    <a:lnTo>
                      <a:pt x="4670" y="39"/>
                    </a:lnTo>
                    <a:lnTo>
                      <a:pt x="4613" y="58"/>
                    </a:lnTo>
                    <a:lnTo>
                      <a:pt x="4557" y="81"/>
                    </a:lnTo>
                    <a:lnTo>
                      <a:pt x="4502" y="107"/>
                    </a:lnTo>
                    <a:lnTo>
                      <a:pt x="4448" y="136"/>
                    </a:lnTo>
                    <a:lnTo>
                      <a:pt x="4395" y="169"/>
                    </a:lnTo>
                    <a:lnTo>
                      <a:pt x="4343" y="206"/>
                    </a:lnTo>
                    <a:lnTo>
                      <a:pt x="4293" y="247"/>
                    </a:lnTo>
                    <a:lnTo>
                      <a:pt x="4237" y="299"/>
                    </a:lnTo>
                    <a:lnTo>
                      <a:pt x="4185" y="355"/>
                    </a:lnTo>
                    <a:lnTo>
                      <a:pt x="4137" y="417"/>
                    </a:lnTo>
                    <a:lnTo>
                      <a:pt x="4094" y="484"/>
                    </a:lnTo>
                    <a:lnTo>
                      <a:pt x="4056" y="557"/>
                    </a:lnTo>
                    <a:lnTo>
                      <a:pt x="4024" y="637"/>
                    </a:lnTo>
                    <a:lnTo>
                      <a:pt x="3999" y="724"/>
                    </a:lnTo>
                    <a:lnTo>
                      <a:pt x="3980" y="818"/>
                    </a:lnTo>
                    <a:lnTo>
                      <a:pt x="3968" y="920"/>
                    </a:lnTo>
                    <a:lnTo>
                      <a:pt x="3964" y="1029"/>
                    </a:lnTo>
                    <a:lnTo>
                      <a:pt x="3964" y="8617"/>
                    </a:lnTo>
                    <a:lnTo>
                      <a:pt x="3964" y="8665"/>
                    </a:lnTo>
                    <a:lnTo>
                      <a:pt x="3964" y="8713"/>
                    </a:lnTo>
                    <a:lnTo>
                      <a:pt x="3964" y="8761"/>
                    </a:lnTo>
                    <a:lnTo>
                      <a:pt x="3965" y="8857"/>
                    </a:lnTo>
                    <a:lnTo>
                      <a:pt x="3966" y="8905"/>
                    </a:lnTo>
                    <a:lnTo>
                      <a:pt x="3965" y="8999"/>
                    </a:lnTo>
                    <a:lnTo>
                      <a:pt x="3963" y="9090"/>
                    </a:lnTo>
                    <a:lnTo>
                      <a:pt x="3957" y="9176"/>
                    </a:lnTo>
                    <a:lnTo>
                      <a:pt x="3947" y="9257"/>
                    </a:lnTo>
                    <a:lnTo>
                      <a:pt x="3931" y="9331"/>
                    </a:lnTo>
                    <a:lnTo>
                      <a:pt x="3908" y="9398"/>
                    </a:lnTo>
                    <a:lnTo>
                      <a:pt x="3877" y="9455"/>
                    </a:lnTo>
                    <a:lnTo>
                      <a:pt x="3835" y="9509"/>
                    </a:lnTo>
                    <a:lnTo>
                      <a:pt x="3788" y="9555"/>
                    </a:lnTo>
                    <a:lnTo>
                      <a:pt x="3735" y="9595"/>
                    </a:lnTo>
                    <a:lnTo>
                      <a:pt x="3677" y="9629"/>
                    </a:lnTo>
                    <a:lnTo>
                      <a:pt x="3614" y="9657"/>
                    </a:lnTo>
                    <a:lnTo>
                      <a:pt x="3547" y="9679"/>
                    </a:lnTo>
                    <a:lnTo>
                      <a:pt x="3475" y="9695"/>
                    </a:lnTo>
                    <a:lnTo>
                      <a:pt x="3399" y="9707"/>
                    </a:lnTo>
                    <a:lnTo>
                      <a:pt x="3319" y="9713"/>
                    </a:lnTo>
                    <a:lnTo>
                      <a:pt x="3236" y="9715"/>
                    </a:lnTo>
                    <a:lnTo>
                      <a:pt x="1123" y="9715"/>
                    </a:lnTo>
                    <a:lnTo>
                      <a:pt x="1053" y="9716"/>
                    </a:lnTo>
                    <a:lnTo>
                      <a:pt x="975" y="9719"/>
                    </a:lnTo>
                    <a:lnTo>
                      <a:pt x="890" y="9725"/>
                    </a:lnTo>
                    <a:lnTo>
                      <a:pt x="800" y="9737"/>
                    </a:lnTo>
                    <a:lnTo>
                      <a:pt x="706" y="9754"/>
                    </a:lnTo>
                    <a:lnTo>
                      <a:pt x="610" y="9779"/>
                    </a:lnTo>
                    <a:lnTo>
                      <a:pt x="514" y="9813"/>
                    </a:lnTo>
                    <a:lnTo>
                      <a:pt x="419" y="9858"/>
                    </a:lnTo>
                    <a:lnTo>
                      <a:pt x="328" y="9915"/>
                    </a:lnTo>
                    <a:lnTo>
                      <a:pt x="243" y="9984"/>
                    </a:lnTo>
                    <a:lnTo>
                      <a:pt x="173" y="10065"/>
                    </a:lnTo>
                    <a:lnTo>
                      <a:pt x="118" y="10154"/>
                    </a:lnTo>
                    <a:lnTo>
                      <a:pt x="76" y="10246"/>
                    </a:lnTo>
                    <a:lnTo>
                      <a:pt x="45" y="10337"/>
                    </a:lnTo>
                    <a:lnTo>
                      <a:pt x="24" y="10424"/>
                    </a:lnTo>
                    <a:lnTo>
                      <a:pt x="11" y="10501"/>
                    </a:lnTo>
                    <a:lnTo>
                      <a:pt x="4" y="10565"/>
                    </a:lnTo>
                    <a:lnTo>
                      <a:pt x="0" y="10628"/>
                    </a:lnTo>
                    <a:lnTo>
                      <a:pt x="0" y="10641"/>
                    </a:lnTo>
                    <a:lnTo>
                      <a:pt x="4848" y="10641"/>
                    </a:lnTo>
                    <a:lnTo>
                      <a:pt x="484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b="1"/>
              </a:p>
            </p:txBody>
          </p:sp>
          <p:grpSp>
            <p:nvGrpSpPr>
              <p:cNvPr id="15" name="Group 14"/>
              <p:cNvGrpSpPr/>
              <p:nvPr/>
            </p:nvGrpSpPr>
            <p:grpSpPr bwMode="auto">
              <a:xfrm rot="10800000">
                <a:off x="-212990" y="3356161"/>
                <a:ext cx="1489706" cy="3520558"/>
                <a:chOff x="8782" y="-151"/>
                <a:chExt cx="2159" cy="5327"/>
              </a:xfrm>
              <a:grpFill/>
            </p:grpSpPr>
            <p:sp>
              <p:nvSpPr>
                <p:cNvPr id="16" name="Freeform 5577"/>
                <p:cNvSpPr/>
                <p:nvPr/>
              </p:nvSpPr>
              <p:spPr bwMode="auto">
                <a:xfrm>
                  <a:off x="8782" y="-151"/>
                  <a:ext cx="2159" cy="5327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69" name="Group 68"/>
            <p:cNvGrpSpPr/>
            <p:nvPr/>
          </p:nvGrpSpPr>
          <p:grpSpPr>
            <a:xfrm>
              <a:off x="-345470" y="-469960"/>
              <a:ext cx="3344731" cy="7346679"/>
              <a:chOff x="-345470" y="-469960"/>
              <a:chExt cx="3344731" cy="7376013"/>
            </a:xfrm>
            <a:solidFill>
              <a:srgbClr val="C7E7E2"/>
            </a:solidFill>
          </p:grpSpPr>
          <p:sp>
            <p:nvSpPr>
              <p:cNvPr id="13" name="Freeform 5579"/>
              <p:cNvSpPr/>
              <p:nvPr/>
            </p:nvSpPr>
            <p:spPr bwMode="auto">
              <a:xfrm rot="10800000">
                <a:off x="-345159" y="-469960"/>
                <a:ext cx="3344420" cy="7192286"/>
              </a:xfrm>
              <a:custGeom>
                <a:avLst/>
                <a:gdLst>
                  <a:gd name="T0" fmla="+- 0 10882 6094"/>
                  <a:gd name="T1" fmla="*/ T0 w 4847"/>
                  <a:gd name="T2" fmla="+- 0 4733 4723"/>
                  <a:gd name="T3" fmla="*/ 4733 h 10641"/>
                  <a:gd name="T4" fmla="+- 0 10764 6094"/>
                  <a:gd name="T5" fmla="*/ T4 w 4847"/>
                  <a:gd name="T6" fmla="+- 0 4762 4723"/>
                  <a:gd name="T7" fmla="*/ 4762 h 10641"/>
                  <a:gd name="T8" fmla="+- 0 10651 6094"/>
                  <a:gd name="T9" fmla="*/ T8 w 4847"/>
                  <a:gd name="T10" fmla="+- 0 4804 4723"/>
                  <a:gd name="T11" fmla="*/ 4804 h 10641"/>
                  <a:gd name="T12" fmla="+- 0 10542 6094"/>
                  <a:gd name="T13" fmla="*/ T12 w 4847"/>
                  <a:gd name="T14" fmla="+- 0 4859 4723"/>
                  <a:gd name="T15" fmla="*/ 4859 h 10641"/>
                  <a:gd name="T16" fmla="+- 0 10437 6094"/>
                  <a:gd name="T17" fmla="*/ T16 w 4847"/>
                  <a:gd name="T18" fmla="+- 0 4929 4723"/>
                  <a:gd name="T19" fmla="*/ 4929 h 10641"/>
                  <a:gd name="T20" fmla="+- 0 10331 6094"/>
                  <a:gd name="T21" fmla="*/ T20 w 4847"/>
                  <a:gd name="T22" fmla="+- 0 5022 4723"/>
                  <a:gd name="T23" fmla="*/ 5022 h 10641"/>
                  <a:gd name="T24" fmla="+- 0 10231 6094"/>
                  <a:gd name="T25" fmla="*/ T24 w 4847"/>
                  <a:gd name="T26" fmla="+- 0 5140 4723"/>
                  <a:gd name="T27" fmla="*/ 5140 h 10641"/>
                  <a:gd name="T28" fmla="+- 0 10150 6094"/>
                  <a:gd name="T29" fmla="*/ T28 w 4847"/>
                  <a:gd name="T30" fmla="+- 0 5280 4723"/>
                  <a:gd name="T31" fmla="*/ 5280 h 10641"/>
                  <a:gd name="T32" fmla="+- 0 10093 6094"/>
                  <a:gd name="T33" fmla="*/ T32 w 4847"/>
                  <a:gd name="T34" fmla="+- 0 5447 4723"/>
                  <a:gd name="T35" fmla="*/ 5447 h 10641"/>
                  <a:gd name="T36" fmla="+- 0 10062 6094"/>
                  <a:gd name="T37" fmla="*/ T36 w 4847"/>
                  <a:gd name="T38" fmla="+- 0 5643 4723"/>
                  <a:gd name="T39" fmla="*/ 5643 h 10641"/>
                  <a:gd name="T40" fmla="+- 0 10058 6094"/>
                  <a:gd name="T41" fmla="*/ T40 w 4847"/>
                  <a:gd name="T42" fmla="+- 0 13340 4723"/>
                  <a:gd name="T43" fmla="*/ 13340 h 10641"/>
                  <a:gd name="T44" fmla="+- 0 10058 6094"/>
                  <a:gd name="T45" fmla="*/ T44 w 4847"/>
                  <a:gd name="T46" fmla="+- 0 13436 4723"/>
                  <a:gd name="T47" fmla="*/ 13436 h 10641"/>
                  <a:gd name="T48" fmla="+- 0 10059 6094"/>
                  <a:gd name="T49" fmla="*/ T48 w 4847"/>
                  <a:gd name="T50" fmla="+- 0 13580 4723"/>
                  <a:gd name="T51" fmla="*/ 13580 h 10641"/>
                  <a:gd name="T52" fmla="+- 0 10059 6094"/>
                  <a:gd name="T53" fmla="*/ T52 w 4847"/>
                  <a:gd name="T54" fmla="+- 0 13722 4723"/>
                  <a:gd name="T55" fmla="*/ 13722 h 10641"/>
                  <a:gd name="T56" fmla="+- 0 10051 6094"/>
                  <a:gd name="T57" fmla="*/ T56 w 4847"/>
                  <a:gd name="T58" fmla="+- 0 13899 4723"/>
                  <a:gd name="T59" fmla="*/ 13899 h 10641"/>
                  <a:gd name="T60" fmla="+- 0 10025 6094"/>
                  <a:gd name="T61" fmla="*/ T60 w 4847"/>
                  <a:gd name="T62" fmla="+- 0 14054 4723"/>
                  <a:gd name="T63" fmla="*/ 14054 h 10641"/>
                  <a:gd name="T64" fmla="+- 0 9971 6094"/>
                  <a:gd name="T65" fmla="*/ T64 w 4847"/>
                  <a:gd name="T66" fmla="+- 0 14178 4723"/>
                  <a:gd name="T67" fmla="*/ 14178 h 10641"/>
                  <a:gd name="T68" fmla="+- 0 9882 6094"/>
                  <a:gd name="T69" fmla="*/ T68 w 4847"/>
                  <a:gd name="T70" fmla="+- 0 14278 4723"/>
                  <a:gd name="T71" fmla="*/ 14278 h 10641"/>
                  <a:gd name="T72" fmla="+- 0 9771 6094"/>
                  <a:gd name="T73" fmla="*/ T72 w 4847"/>
                  <a:gd name="T74" fmla="+- 0 14352 4723"/>
                  <a:gd name="T75" fmla="*/ 14352 h 10641"/>
                  <a:gd name="T76" fmla="+- 0 9641 6094"/>
                  <a:gd name="T77" fmla="*/ T76 w 4847"/>
                  <a:gd name="T78" fmla="+- 0 14402 4723"/>
                  <a:gd name="T79" fmla="*/ 14402 h 10641"/>
                  <a:gd name="T80" fmla="+- 0 9493 6094"/>
                  <a:gd name="T81" fmla="*/ T80 w 4847"/>
                  <a:gd name="T82" fmla="+- 0 14430 4723"/>
                  <a:gd name="T83" fmla="*/ 14430 h 10641"/>
                  <a:gd name="T84" fmla="+- 0 9330 6094"/>
                  <a:gd name="T85" fmla="*/ T84 w 4847"/>
                  <a:gd name="T86" fmla="+- 0 14438 4723"/>
                  <a:gd name="T87" fmla="*/ 14438 h 10641"/>
                  <a:gd name="T88" fmla="+- 0 7147 6094"/>
                  <a:gd name="T89" fmla="*/ T88 w 4847"/>
                  <a:gd name="T90" fmla="+- 0 14439 4723"/>
                  <a:gd name="T91" fmla="*/ 14439 h 10641"/>
                  <a:gd name="T92" fmla="+- 0 6984 6094"/>
                  <a:gd name="T93" fmla="*/ T92 w 4847"/>
                  <a:gd name="T94" fmla="+- 0 14448 4723"/>
                  <a:gd name="T95" fmla="*/ 14448 h 10641"/>
                  <a:gd name="T96" fmla="+- 0 6800 6094"/>
                  <a:gd name="T97" fmla="*/ T96 w 4847"/>
                  <a:gd name="T98" fmla="+- 0 14477 4723"/>
                  <a:gd name="T99" fmla="*/ 14477 h 10641"/>
                  <a:gd name="T100" fmla="+- 0 6608 6094"/>
                  <a:gd name="T101" fmla="*/ T100 w 4847"/>
                  <a:gd name="T102" fmla="+- 0 14536 4723"/>
                  <a:gd name="T103" fmla="*/ 14536 h 10641"/>
                  <a:gd name="T104" fmla="+- 0 6422 6094"/>
                  <a:gd name="T105" fmla="*/ T104 w 4847"/>
                  <a:gd name="T106" fmla="+- 0 14638 4723"/>
                  <a:gd name="T107" fmla="*/ 14638 h 10641"/>
                  <a:gd name="T108" fmla="+- 0 6267 6094"/>
                  <a:gd name="T109" fmla="*/ T108 w 4847"/>
                  <a:gd name="T110" fmla="+- 0 14788 4723"/>
                  <a:gd name="T111" fmla="*/ 14788 h 10641"/>
                  <a:gd name="T112" fmla="+- 0 6170 6094"/>
                  <a:gd name="T113" fmla="*/ T112 w 4847"/>
                  <a:gd name="T114" fmla="+- 0 14969 4723"/>
                  <a:gd name="T115" fmla="*/ 14969 h 10641"/>
                  <a:gd name="T116" fmla="+- 0 6118 6094"/>
                  <a:gd name="T117" fmla="*/ T116 w 4847"/>
                  <a:gd name="T118" fmla="+- 0 15147 4723"/>
                  <a:gd name="T119" fmla="*/ 15147 h 10641"/>
                  <a:gd name="T120" fmla="+- 0 6098 6094"/>
                  <a:gd name="T121" fmla="*/ T120 w 4847"/>
                  <a:gd name="T122" fmla="+- 0 15288 4723"/>
                  <a:gd name="T123" fmla="*/ 15288 h 10641"/>
                  <a:gd name="T124" fmla="+- 0 6094 6094"/>
                  <a:gd name="T125" fmla="*/ T124 w 4847"/>
                  <a:gd name="T126" fmla="+- 0 15364 4723"/>
                  <a:gd name="T127" fmla="*/ 15364 h 10641"/>
                  <a:gd name="T128" fmla="+- 0 10942 6094"/>
                  <a:gd name="T129" fmla="*/ T128 w 4847"/>
                  <a:gd name="T130" fmla="+- 0 4723 4723"/>
                  <a:gd name="T131" fmla="*/ 4723 h 106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</a:cxnLst>
                <a:rect l="0" t="0" r="r" b="b"/>
                <a:pathLst>
                  <a:path w="4847" h="10641">
                    <a:moveTo>
                      <a:pt x="4848" y="0"/>
                    </a:moveTo>
                    <a:lnTo>
                      <a:pt x="4788" y="10"/>
                    </a:lnTo>
                    <a:lnTo>
                      <a:pt x="4729" y="23"/>
                    </a:lnTo>
                    <a:lnTo>
                      <a:pt x="4670" y="39"/>
                    </a:lnTo>
                    <a:lnTo>
                      <a:pt x="4613" y="58"/>
                    </a:lnTo>
                    <a:lnTo>
                      <a:pt x="4557" y="81"/>
                    </a:lnTo>
                    <a:lnTo>
                      <a:pt x="4502" y="107"/>
                    </a:lnTo>
                    <a:lnTo>
                      <a:pt x="4448" y="136"/>
                    </a:lnTo>
                    <a:lnTo>
                      <a:pt x="4395" y="169"/>
                    </a:lnTo>
                    <a:lnTo>
                      <a:pt x="4343" y="206"/>
                    </a:lnTo>
                    <a:lnTo>
                      <a:pt x="4293" y="247"/>
                    </a:lnTo>
                    <a:lnTo>
                      <a:pt x="4237" y="299"/>
                    </a:lnTo>
                    <a:lnTo>
                      <a:pt x="4185" y="355"/>
                    </a:lnTo>
                    <a:lnTo>
                      <a:pt x="4137" y="417"/>
                    </a:lnTo>
                    <a:lnTo>
                      <a:pt x="4094" y="484"/>
                    </a:lnTo>
                    <a:lnTo>
                      <a:pt x="4056" y="557"/>
                    </a:lnTo>
                    <a:lnTo>
                      <a:pt x="4024" y="637"/>
                    </a:lnTo>
                    <a:lnTo>
                      <a:pt x="3999" y="724"/>
                    </a:lnTo>
                    <a:lnTo>
                      <a:pt x="3980" y="818"/>
                    </a:lnTo>
                    <a:lnTo>
                      <a:pt x="3968" y="920"/>
                    </a:lnTo>
                    <a:lnTo>
                      <a:pt x="3964" y="1029"/>
                    </a:lnTo>
                    <a:lnTo>
                      <a:pt x="3964" y="8617"/>
                    </a:lnTo>
                    <a:lnTo>
                      <a:pt x="3964" y="8665"/>
                    </a:lnTo>
                    <a:lnTo>
                      <a:pt x="3964" y="8713"/>
                    </a:lnTo>
                    <a:lnTo>
                      <a:pt x="3964" y="8761"/>
                    </a:lnTo>
                    <a:lnTo>
                      <a:pt x="3965" y="8857"/>
                    </a:lnTo>
                    <a:lnTo>
                      <a:pt x="3966" y="8905"/>
                    </a:lnTo>
                    <a:lnTo>
                      <a:pt x="3965" y="8999"/>
                    </a:lnTo>
                    <a:lnTo>
                      <a:pt x="3963" y="9090"/>
                    </a:lnTo>
                    <a:lnTo>
                      <a:pt x="3957" y="9176"/>
                    </a:lnTo>
                    <a:lnTo>
                      <a:pt x="3947" y="9257"/>
                    </a:lnTo>
                    <a:lnTo>
                      <a:pt x="3931" y="9331"/>
                    </a:lnTo>
                    <a:lnTo>
                      <a:pt x="3908" y="9398"/>
                    </a:lnTo>
                    <a:lnTo>
                      <a:pt x="3877" y="9455"/>
                    </a:lnTo>
                    <a:lnTo>
                      <a:pt x="3835" y="9509"/>
                    </a:lnTo>
                    <a:lnTo>
                      <a:pt x="3788" y="9555"/>
                    </a:lnTo>
                    <a:lnTo>
                      <a:pt x="3735" y="9595"/>
                    </a:lnTo>
                    <a:lnTo>
                      <a:pt x="3677" y="9629"/>
                    </a:lnTo>
                    <a:lnTo>
                      <a:pt x="3614" y="9657"/>
                    </a:lnTo>
                    <a:lnTo>
                      <a:pt x="3547" y="9679"/>
                    </a:lnTo>
                    <a:lnTo>
                      <a:pt x="3475" y="9695"/>
                    </a:lnTo>
                    <a:lnTo>
                      <a:pt x="3399" y="9707"/>
                    </a:lnTo>
                    <a:lnTo>
                      <a:pt x="3319" y="9713"/>
                    </a:lnTo>
                    <a:lnTo>
                      <a:pt x="3236" y="9715"/>
                    </a:lnTo>
                    <a:lnTo>
                      <a:pt x="1123" y="9715"/>
                    </a:lnTo>
                    <a:lnTo>
                      <a:pt x="1053" y="9716"/>
                    </a:lnTo>
                    <a:lnTo>
                      <a:pt x="975" y="9719"/>
                    </a:lnTo>
                    <a:lnTo>
                      <a:pt x="890" y="9725"/>
                    </a:lnTo>
                    <a:lnTo>
                      <a:pt x="800" y="9737"/>
                    </a:lnTo>
                    <a:lnTo>
                      <a:pt x="706" y="9754"/>
                    </a:lnTo>
                    <a:lnTo>
                      <a:pt x="610" y="9779"/>
                    </a:lnTo>
                    <a:lnTo>
                      <a:pt x="514" y="9813"/>
                    </a:lnTo>
                    <a:lnTo>
                      <a:pt x="419" y="9858"/>
                    </a:lnTo>
                    <a:lnTo>
                      <a:pt x="328" y="9915"/>
                    </a:lnTo>
                    <a:lnTo>
                      <a:pt x="243" y="9984"/>
                    </a:lnTo>
                    <a:lnTo>
                      <a:pt x="173" y="10065"/>
                    </a:lnTo>
                    <a:lnTo>
                      <a:pt x="118" y="10154"/>
                    </a:lnTo>
                    <a:lnTo>
                      <a:pt x="76" y="10246"/>
                    </a:lnTo>
                    <a:lnTo>
                      <a:pt x="45" y="10337"/>
                    </a:lnTo>
                    <a:lnTo>
                      <a:pt x="24" y="10424"/>
                    </a:lnTo>
                    <a:lnTo>
                      <a:pt x="11" y="10501"/>
                    </a:lnTo>
                    <a:lnTo>
                      <a:pt x="4" y="10565"/>
                    </a:lnTo>
                    <a:lnTo>
                      <a:pt x="0" y="10628"/>
                    </a:lnTo>
                    <a:lnTo>
                      <a:pt x="0" y="10641"/>
                    </a:lnTo>
                    <a:lnTo>
                      <a:pt x="4848" y="10641"/>
                    </a:lnTo>
                    <a:lnTo>
                      <a:pt x="484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b="1"/>
              </a:p>
            </p:txBody>
          </p:sp>
          <p:grpSp>
            <p:nvGrpSpPr>
              <p:cNvPr id="11" name="Group 10"/>
              <p:cNvGrpSpPr/>
              <p:nvPr/>
            </p:nvGrpSpPr>
            <p:grpSpPr bwMode="auto">
              <a:xfrm rot="10800000">
                <a:off x="-345470" y="3280626"/>
                <a:ext cx="1489706" cy="3625427"/>
                <a:chOff x="8754" y="0"/>
                <a:chExt cx="2159" cy="5251"/>
              </a:xfrm>
              <a:grpFill/>
            </p:grpSpPr>
            <p:sp>
              <p:nvSpPr>
                <p:cNvPr id="12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70" name="Group 69"/>
            <p:cNvGrpSpPr/>
            <p:nvPr/>
          </p:nvGrpSpPr>
          <p:grpSpPr>
            <a:xfrm>
              <a:off x="-461734" y="-598600"/>
              <a:ext cx="3344420" cy="7475319"/>
              <a:chOff x="-461734" y="-598600"/>
              <a:chExt cx="3344420" cy="7580186"/>
            </a:xfrm>
            <a:solidFill>
              <a:srgbClr val="ACDCD4"/>
            </a:solidFill>
          </p:grpSpPr>
          <p:sp>
            <p:nvSpPr>
              <p:cNvPr id="9" name="Freeform 5579"/>
              <p:cNvSpPr/>
              <p:nvPr/>
            </p:nvSpPr>
            <p:spPr bwMode="auto">
              <a:xfrm rot="10800000">
                <a:off x="-461734" y="-598600"/>
                <a:ext cx="3344420" cy="7346822"/>
              </a:xfrm>
              <a:custGeom>
                <a:avLst/>
                <a:gdLst>
                  <a:gd name="T0" fmla="+- 0 10882 6094"/>
                  <a:gd name="T1" fmla="*/ T0 w 4847"/>
                  <a:gd name="T2" fmla="+- 0 4733 4723"/>
                  <a:gd name="T3" fmla="*/ 4733 h 10641"/>
                  <a:gd name="T4" fmla="+- 0 10764 6094"/>
                  <a:gd name="T5" fmla="*/ T4 w 4847"/>
                  <a:gd name="T6" fmla="+- 0 4762 4723"/>
                  <a:gd name="T7" fmla="*/ 4762 h 10641"/>
                  <a:gd name="T8" fmla="+- 0 10651 6094"/>
                  <a:gd name="T9" fmla="*/ T8 w 4847"/>
                  <a:gd name="T10" fmla="+- 0 4804 4723"/>
                  <a:gd name="T11" fmla="*/ 4804 h 10641"/>
                  <a:gd name="T12" fmla="+- 0 10542 6094"/>
                  <a:gd name="T13" fmla="*/ T12 w 4847"/>
                  <a:gd name="T14" fmla="+- 0 4859 4723"/>
                  <a:gd name="T15" fmla="*/ 4859 h 10641"/>
                  <a:gd name="T16" fmla="+- 0 10437 6094"/>
                  <a:gd name="T17" fmla="*/ T16 w 4847"/>
                  <a:gd name="T18" fmla="+- 0 4929 4723"/>
                  <a:gd name="T19" fmla="*/ 4929 h 10641"/>
                  <a:gd name="T20" fmla="+- 0 10331 6094"/>
                  <a:gd name="T21" fmla="*/ T20 w 4847"/>
                  <a:gd name="T22" fmla="+- 0 5022 4723"/>
                  <a:gd name="T23" fmla="*/ 5022 h 10641"/>
                  <a:gd name="T24" fmla="+- 0 10231 6094"/>
                  <a:gd name="T25" fmla="*/ T24 w 4847"/>
                  <a:gd name="T26" fmla="+- 0 5140 4723"/>
                  <a:gd name="T27" fmla="*/ 5140 h 10641"/>
                  <a:gd name="T28" fmla="+- 0 10150 6094"/>
                  <a:gd name="T29" fmla="*/ T28 w 4847"/>
                  <a:gd name="T30" fmla="+- 0 5280 4723"/>
                  <a:gd name="T31" fmla="*/ 5280 h 10641"/>
                  <a:gd name="T32" fmla="+- 0 10093 6094"/>
                  <a:gd name="T33" fmla="*/ T32 w 4847"/>
                  <a:gd name="T34" fmla="+- 0 5447 4723"/>
                  <a:gd name="T35" fmla="*/ 5447 h 10641"/>
                  <a:gd name="T36" fmla="+- 0 10062 6094"/>
                  <a:gd name="T37" fmla="*/ T36 w 4847"/>
                  <a:gd name="T38" fmla="+- 0 5643 4723"/>
                  <a:gd name="T39" fmla="*/ 5643 h 10641"/>
                  <a:gd name="T40" fmla="+- 0 10058 6094"/>
                  <a:gd name="T41" fmla="*/ T40 w 4847"/>
                  <a:gd name="T42" fmla="+- 0 13340 4723"/>
                  <a:gd name="T43" fmla="*/ 13340 h 10641"/>
                  <a:gd name="T44" fmla="+- 0 10058 6094"/>
                  <a:gd name="T45" fmla="*/ T44 w 4847"/>
                  <a:gd name="T46" fmla="+- 0 13436 4723"/>
                  <a:gd name="T47" fmla="*/ 13436 h 10641"/>
                  <a:gd name="T48" fmla="+- 0 10059 6094"/>
                  <a:gd name="T49" fmla="*/ T48 w 4847"/>
                  <a:gd name="T50" fmla="+- 0 13580 4723"/>
                  <a:gd name="T51" fmla="*/ 13580 h 10641"/>
                  <a:gd name="T52" fmla="+- 0 10059 6094"/>
                  <a:gd name="T53" fmla="*/ T52 w 4847"/>
                  <a:gd name="T54" fmla="+- 0 13722 4723"/>
                  <a:gd name="T55" fmla="*/ 13722 h 10641"/>
                  <a:gd name="T56" fmla="+- 0 10051 6094"/>
                  <a:gd name="T57" fmla="*/ T56 w 4847"/>
                  <a:gd name="T58" fmla="+- 0 13899 4723"/>
                  <a:gd name="T59" fmla="*/ 13899 h 10641"/>
                  <a:gd name="T60" fmla="+- 0 10025 6094"/>
                  <a:gd name="T61" fmla="*/ T60 w 4847"/>
                  <a:gd name="T62" fmla="+- 0 14054 4723"/>
                  <a:gd name="T63" fmla="*/ 14054 h 10641"/>
                  <a:gd name="T64" fmla="+- 0 9971 6094"/>
                  <a:gd name="T65" fmla="*/ T64 w 4847"/>
                  <a:gd name="T66" fmla="+- 0 14178 4723"/>
                  <a:gd name="T67" fmla="*/ 14178 h 10641"/>
                  <a:gd name="T68" fmla="+- 0 9882 6094"/>
                  <a:gd name="T69" fmla="*/ T68 w 4847"/>
                  <a:gd name="T70" fmla="+- 0 14278 4723"/>
                  <a:gd name="T71" fmla="*/ 14278 h 10641"/>
                  <a:gd name="T72" fmla="+- 0 9771 6094"/>
                  <a:gd name="T73" fmla="*/ T72 w 4847"/>
                  <a:gd name="T74" fmla="+- 0 14352 4723"/>
                  <a:gd name="T75" fmla="*/ 14352 h 10641"/>
                  <a:gd name="T76" fmla="+- 0 9641 6094"/>
                  <a:gd name="T77" fmla="*/ T76 w 4847"/>
                  <a:gd name="T78" fmla="+- 0 14402 4723"/>
                  <a:gd name="T79" fmla="*/ 14402 h 10641"/>
                  <a:gd name="T80" fmla="+- 0 9493 6094"/>
                  <a:gd name="T81" fmla="*/ T80 w 4847"/>
                  <a:gd name="T82" fmla="+- 0 14430 4723"/>
                  <a:gd name="T83" fmla="*/ 14430 h 10641"/>
                  <a:gd name="T84" fmla="+- 0 9330 6094"/>
                  <a:gd name="T85" fmla="*/ T84 w 4847"/>
                  <a:gd name="T86" fmla="+- 0 14438 4723"/>
                  <a:gd name="T87" fmla="*/ 14438 h 10641"/>
                  <a:gd name="T88" fmla="+- 0 7147 6094"/>
                  <a:gd name="T89" fmla="*/ T88 w 4847"/>
                  <a:gd name="T90" fmla="+- 0 14439 4723"/>
                  <a:gd name="T91" fmla="*/ 14439 h 10641"/>
                  <a:gd name="T92" fmla="+- 0 6984 6094"/>
                  <a:gd name="T93" fmla="*/ T92 w 4847"/>
                  <a:gd name="T94" fmla="+- 0 14448 4723"/>
                  <a:gd name="T95" fmla="*/ 14448 h 10641"/>
                  <a:gd name="T96" fmla="+- 0 6800 6094"/>
                  <a:gd name="T97" fmla="*/ T96 w 4847"/>
                  <a:gd name="T98" fmla="+- 0 14477 4723"/>
                  <a:gd name="T99" fmla="*/ 14477 h 10641"/>
                  <a:gd name="T100" fmla="+- 0 6608 6094"/>
                  <a:gd name="T101" fmla="*/ T100 w 4847"/>
                  <a:gd name="T102" fmla="+- 0 14536 4723"/>
                  <a:gd name="T103" fmla="*/ 14536 h 10641"/>
                  <a:gd name="T104" fmla="+- 0 6422 6094"/>
                  <a:gd name="T105" fmla="*/ T104 w 4847"/>
                  <a:gd name="T106" fmla="+- 0 14638 4723"/>
                  <a:gd name="T107" fmla="*/ 14638 h 10641"/>
                  <a:gd name="T108" fmla="+- 0 6267 6094"/>
                  <a:gd name="T109" fmla="*/ T108 w 4847"/>
                  <a:gd name="T110" fmla="+- 0 14788 4723"/>
                  <a:gd name="T111" fmla="*/ 14788 h 10641"/>
                  <a:gd name="T112" fmla="+- 0 6170 6094"/>
                  <a:gd name="T113" fmla="*/ T112 w 4847"/>
                  <a:gd name="T114" fmla="+- 0 14969 4723"/>
                  <a:gd name="T115" fmla="*/ 14969 h 10641"/>
                  <a:gd name="T116" fmla="+- 0 6118 6094"/>
                  <a:gd name="T117" fmla="*/ T116 w 4847"/>
                  <a:gd name="T118" fmla="+- 0 15147 4723"/>
                  <a:gd name="T119" fmla="*/ 15147 h 10641"/>
                  <a:gd name="T120" fmla="+- 0 6098 6094"/>
                  <a:gd name="T121" fmla="*/ T120 w 4847"/>
                  <a:gd name="T122" fmla="+- 0 15288 4723"/>
                  <a:gd name="T123" fmla="*/ 15288 h 10641"/>
                  <a:gd name="T124" fmla="+- 0 6094 6094"/>
                  <a:gd name="T125" fmla="*/ T124 w 4847"/>
                  <a:gd name="T126" fmla="+- 0 15364 4723"/>
                  <a:gd name="T127" fmla="*/ 15364 h 10641"/>
                  <a:gd name="T128" fmla="+- 0 10942 6094"/>
                  <a:gd name="T129" fmla="*/ T128 w 4847"/>
                  <a:gd name="T130" fmla="+- 0 4723 4723"/>
                  <a:gd name="T131" fmla="*/ 4723 h 106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</a:cxnLst>
                <a:rect l="0" t="0" r="r" b="b"/>
                <a:pathLst>
                  <a:path w="4847" h="10641">
                    <a:moveTo>
                      <a:pt x="4848" y="0"/>
                    </a:moveTo>
                    <a:lnTo>
                      <a:pt x="4788" y="10"/>
                    </a:lnTo>
                    <a:lnTo>
                      <a:pt x="4729" y="23"/>
                    </a:lnTo>
                    <a:lnTo>
                      <a:pt x="4670" y="39"/>
                    </a:lnTo>
                    <a:lnTo>
                      <a:pt x="4613" y="58"/>
                    </a:lnTo>
                    <a:lnTo>
                      <a:pt x="4557" y="81"/>
                    </a:lnTo>
                    <a:lnTo>
                      <a:pt x="4502" y="107"/>
                    </a:lnTo>
                    <a:lnTo>
                      <a:pt x="4448" y="136"/>
                    </a:lnTo>
                    <a:lnTo>
                      <a:pt x="4395" y="169"/>
                    </a:lnTo>
                    <a:lnTo>
                      <a:pt x="4343" y="206"/>
                    </a:lnTo>
                    <a:lnTo>
                      <a:pt x="4293" y="247"/>
                    </a:lnTo>
                    <a:lnTo>
                      <a:pt x="4237" y="299"/>
                    </a:lnTo>
                    <a:lnTo>
                      <a:pt x="4185" y="355"/>
                    </a:lnTo>
                    <a:lnTo>
                      <a:pt x="4137" y="417"/>
                    </a:lnTo>
                    <a:lnTo>
                      <a:pt x="4094" y="484"/>
                    </a:lnTo>
                    <a:lnTo>
                      <a:pt x="4056" y="557"/>
                    </a:lnTo>
                    <a:lnTo>
                      <a:pt x="4024" y="637"/>
                    </a:lnTo>
                    <a:lnTo>
                      <a:pt x="3999" y="724"/>
                    </a:lnTo>
                    <a:lnTo>
                      <a:pt x="3980" y="818"/>
                    </a:lnTo>
                    <a:lnTo>
                      <a:pt x="3968" y="920"/>
                    </a:lnTo>
                    <a:lnTo>
                      <a:pt x="3964" y="1029"/>
                    </a:lnTo>
                    <a:lnTo>
                      <a:pt x="3964" y="8617"/>
                    </a:lnTo>
                    <a:lnTo>
                      <a:pt x="3964" y="8665"/>
                    </a:lnTo>
                    <a:lnTo>
                      <a:pt x="3964" y="8713"/>
                    </a:lnTo>
                    <a:lnTo>
                      <a:pt x="3964" y="8761"/>
                    </a:lnTo>
                    <a:lnTo>
                      <a:pt x="3965" y="8857"/>
                    </a:lnTo>
                    <a:lnTo>
                      <a:pt x="3966" y="8905"/>
                    </a:lnTo>
                    <a:lnTo>
                      <a:pt x="3965" y="8999"/>
                    </a:lnTo>
                    <a:lnTo>
                      <a:pt x="3963" y="9090"/>
                    </a:lnTo>
                    <a:lnTo>
                      <a:pt x="3957" y="9176"/>
                    </a:lnTo>
                    <a:lnTo>
                      <a:pt x="3947" y="9257"/>
                    </a:lnTo>
                    <a:lnTo>
                      <a:pt x="3931" y="9331"/>
                    </a:lnTo>
                    <a:lnTo>
                      <a:pt x="3908" y="9398"/>
                    </a:lnTo>
                    <a:lnTo>
                      <a:pt x="3877" y="9455"/>
                    </a:lnTo>
                    <a:lnTo>
                      <a:pt x="3835" y="9509"/>
                    </a:lnTo>
                    <a:lnTo>
                      <a:pt x="3788" y="9555"/>
                    </a:lnTo>
                    <a:lnTo>
                      <a:pt x="3735" y="9595"/>
                    </a:lnTo>
                    <a:lnTo>
                      <a:pt x="3677" y="9629"/>
                    </a:lnTo>
                    <a:lnTo>
                      <a:pt x="3614" y="9657"/>
                    </a:lnTo>
                    <a:lnTo>
                      <a:pt x="3547" y="9679"/>
                    </a:lnTo>
                    <a:lnTo>
                      <a:pt x="3475" y="9695"/>
                    </a:lnTo>
                    <a:lnTo>
                      <a:pt x="3399" y="9707"/>
                    </a:lnTo>
                    <a:lnTo>
                      <a:pt x="3319" y="9713"/>
                    </a:lnTo>
                    <a:lnTo>
                      <a:pt x="3236" y="9715"/>
                    </a:lnTo>
                    <a:lnTo>
                      <a:pt x="1123" y="9715"/>
                    </a:lnTo>
                    <a:lnTo>
                      <a:pt x="1053" y="9716"/>
                    </a:lnTo>
                    <a:lnTo>
                      <a:pt x="975" y="9719"/>
                    </a:lnTo>
                    <a:lnTo>
                      <a:pt x="890" y="9725"/>
                    </a:lnTo>
                    <a:lnTo>
                      <a:pt x="800" y="9737"/>
                    </a:lnTo>
                    <a:lnTo>
                      <a:pt x="706" y="9754"/>
                    </a:lnTo>
                    <a:lnTo>
                      <a:pt x="610" y="9779"/>
                    </a:lnTo>
                    <a:lnTo>
                      <a:pt x="514" y="9813"/>
                    </a:lnTo>
                    <a:lnTo>
                      <a:pt x="419" y="9858"/>
                    </a:lnTo>
                    <a:lnTo>
                      <a:pt x="328" y="9915"/>
                    </a:lnTo>
                    <a:lnTo>
                      <a:pt x="243" y="9984"/>
                    </a:lnTo>
                    <a:lnTo>
                      <a:pt x="173" y="10065"/>
                    </a:lnTo>
                    <a:lnTo>
                      <a:pt x="118" y="10154"/>
                    </a:lnTo>
                    <a:lnTo>
                      <a:pt x="76" y="10246"/>
                    </a:lnTo>
                    <a:lnTo>
                      <a:pt x="45" y="10337"/>
                    </a:lnTo>
                    <a:lnTo>
                      <a:pt x="24" y="10424"/>
                    </a:lnTo>
                    <a:lnTo>
                      <a:pt x="11" y="10501"/>
                    </a:lnTo>
                    <a:lnTo>
                      <a:pt x="4" y="10565"/>
                    </a:lnTo>
                    <a:lnTo>
                      <a:pt x="0" y="10628"/>
                    </a:lnTo>
                    <a:lnTo>
                      <a:pt x="0" y="10641"/>
                    </a:lnTo>
                    <a:lnTo>
                      <a:pt x="4848" y="10641"/>
                    </a:lnTo>
                    <a:lnTo>
                      <a:pt x="484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b="1"/>
              </a:p>
            </p:txBody>
          </p:sp>
          <p:grpSp>
            <p:nvGrpSpPr>
              <p:cNvPr id="7" name="Group 6"/>
              <p:cNvGrpSpPr/>
              <p:nvPr/>
            </p:nvGrpSpPr>
            <p:grpSpPr bwMode="auto">
              <a:xfrm rot="10800000">
                <a:off x="-454455" y="3232573"/>
                <a:ext cx="1489706" cy="3749013"/>
                <a:chOff x="8598" y="-179"/>
                <a:chExt cx="2159" cy="5430"/>
              </a:xfrm>
              <a:grpFill/>
            </p:grpSpPr>
            <p:sp>
              <p:nvSpPr>
                <p:cNvPr id="8" name="Freeform 5577"/>
                <p:cNvSpPr/>
                <p:nvPr/>
              </p:nvSpPr>
              <p:spPr bwMode="auto">
                <a:xfrm>
                  <a:off x="8598" y="-179"/>
                  <a:ext cx="2159" cy="5430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</p:grpSp>
      <p:sp>
        <p:nvSpPr>
          <p:cNvPr id="33" name="Freeform 5579"/>
          <p:cNvSpPr/>
          <p:nvPr/>
        </p:nvSpPr>
        <p:spPr bwMode="auto">
          <a:xfrm>
            <a:off x="9067237" y="154549"/>
            <a:ext cx="3344420" cy="7032524"/>
          </a:xfrm>
          <a:custGeom>
            <a:avLst/>
            <a:gdLst>
              <a:gd name="T0" fmla="+- 0 10882 6094"/>
              <a:gd name="T1" fmla="*/ T0 w 4847"/>
              <a:gd name="T2" fmla="+- 0 4733 4723"/>
              <a:gd name="T3" fmla="*/ 4733 h 10641"/>
              <a:gd name="T4" fmla="+- 0 10764 6094"/>
              <a:gd name="T5" fmla="*/ T4 w 4847"/>
              <a:gd name="T6" fmla="+- 0 4762 4723"/>
              <a:gd name="T7" fmla="*/ 4762 h 10641"/>
              <a:gd name="T8" fmla="+- 0 10651 6094"/>
              <a:gd name="T9" fmla="*/ T8 w 4847"/>
              <a:gd name="T10" fmla="+- 0 4804 4723"/>
              <a:gd name="T11" fmla="*/ 4804 h 10641"/>
              <a:gd name="T12" fmla="+- 0 10542 6094"/>
              <a:gd name="T13" fmla="*/ T12 w 4847"/>
              <a:gd name="T14" fmla="+- 0 4859 4723"/>
              <a:gd name="T15" fmla="*/ 4859 h 10641"/>
              <a:gd name="T16" fmla="+- 0 10437 6094"/>
              <a:gd name="T17" fmla="*/ T16 w 4847"/>
              <a:gd name="T18" fmla="+- 0 4929 4723"/>
              <a:gd name="T19" fmla="*/ 4929 h 10641"/>
              <a:gd name="T20" fmla="+- 0 10331 6094"/>
              <a:gd name="T21" fmla="*/ T20 w 4847"/>
              <a:gd name="T22" fmla="+- 0 5022 4723"/>
              <a:gd name="T23" fmla="*/ 5022 h 10641"/>
              <a:gd name="T24" fmla="+- 0 10231 6094"/>
              <a:gd name="T25" fmla="*/ T24 w 4847"/>
              <a:gd name="T26" fmla="+- 0 5140 4723"/>
              <a:gd name="T27" fmla="*/ 5140 h 10641"/>
              <a:gd name="T28" fmla="+- 0 10150 6094"/>
              <a:gd name="T29" fmla="*/ T28 w 4847"/>
              <a:gd name="T30" fmla="+- 0 5280 4723"/>
              <a:gd name="T31" fmla="*/ 5280 h 10641"/>
              <a:gd name="T32" fmla="+- 0 10093 6094"/>
              <a:gd name="T33" fmla="*/ T32 w 4847"/>
              <a:gd name="T34" fmla="+- 0 5447 4723"/>
              <a:gd name="T35" fmla="*/ 5447 h 10641"/>
              <a:gd name="T36" fmla="+- 0 10062 6094"/>
              <a:gd name="T37" fmla="*/ T36 w 4847"/>
              <a:gd name="T38" fmla="+- 0 5643 4723"/>
              <a:gd name="T39" fmla="*/ 5643 h 10641"/>
              <a:gd name="T40" fmla="+- 0 10058 6094"/>
              <a:gd name="T41" fmla="*/ T40 w 4847"/>
              <a:gd name="T42" fmla="+- 0 13340 4723"/>
              <a:gd name="T43" fmla="*/ 13340 h 10641"/>
              <a:gd name="T44" fmla="+- 0 10058 6094"/>
              <a:gd name="T45" fmla="*/ T44 w 4847"/>
              <a:gd name="T46" fmla="+- 0 13436 4723"/>
              <a:gd name="T47" fmla="*/ 13436 h 10641"/>
              <a:gd name="T48" fmla="+- 0 10059 6094"/>
              <a:gd name="T49" fmla="*/ T48 w 4847"/>
              <a:gd name="T50" fmla="+- 0 13580 4723"/>
              <a:gd name="T51" fmla="*/ 13580 h 10641"/>
              <a:gd name="T52" fmla="+- 0 10059 6094"/>
              <a:gd name="T53" fmla="*/ T52 w 4847"/>
              <a:gd name="T54" fmla="+- 0 13722 4723"/>
              <a:gd name="T55" fmla="*/ 13722 h 10641"/>
              <a:gd name="T56" fmla="+- 0 10051 6094"/>
              <a:gd name="T57" fmla="*/ T56 w 4847"/>
              <a:gd name="T58" fmla="+- 0 13899 4723"/>
              <a:gd name="T59" fmla="*/ 13899 h 10641"/>
              <a:gd name="T60" fmla="+- 0 10025 6094"/>
              <a:gd name="T61" fmla="*/ T60 w 4847"/>
              <a:gd name="T62" fmla="+- 0 14054 4723"/>
              <a:gd name="T63" fmla="*/ 14054 h 10641"/>
              <a:gd name="T64" fmla="+- 0 9971 6094"/>
              <a:gd name="T65" fmla="*/ T64 w 4847"/>
              <a:gd name="T66" fmla="+- 0 14178 4723"/>
              <a:gd name="T67" fmla="*/ 14178 h 10641"/>
              <a:gd name="T68" fmla="+- 0 9882 6094"/>
              <a:gd name="T69" fmla="*/ T68 w 4847"/>
              <a:gd name="T70" fmla="+- 0 14278 4723"/>
              <a:gd name="T71" fmla="*/ 14278 h 10641"/>
              <a:gd name="T72" fmla="+- 0 9771 6094"/>
              <a:gd name="T73" fmla="*/ T72 w 4847"/>
              <a:gd name="T74" fmla="+- 0 14352 4723"/>
              <a:gd name="T75" fmla="*/ 14352 h 10641"/>
              <a:gd name="T76" fmla="+- 0 9641 6094"/>
              <a:gd name="T77" fmla="*/ T76 w 4847"/>
              <a:gd name="T78" fmla="+- 0 14402 4723"/>
              <a:gd name="T79" fmla="*/ 14402 h 10641"/>
              <a:gd name="T80" fmla="+- 0 9493 6094"/>
              <a:gd name="T81" fmla="*/ T80 w 4847"/>
              <a:gd name="T82" fmla="+- 0 14430 4723"/>
              <a:gd name="T83" fmla="*/ 14430 h 10641"/>
              <a:gd name="T84" fmla="+- 0 9330 6094"/>
              <a:gd name="T85" fmla="*/ T84 w 4847"/>
              <a:gd name="T86" fmla="+- 0 14438 4723"/>
              <a:gd name="T87" fmla="*/ 14438 h 10641"/>
              <a:gd name="T88" fmla="+- 0 7147 6094"/>
              <a:gd name="T89" fmla="*/ T88 w 4847"/>
              <a:gd name="T90" fmla="+- 0 14439 4723"/>
              <a:gd name="T91" fmla="*/ 14439 h 10641"/>
              <a:gd name="T92" fmla="+- 0 6984 6094"/>
              <a:gd name="T93" fmla="*/ T92 w 4847"/>
              <a:gd name="T94" fmla="+- 0 14448 4723"/>
              <a:gd name="T95" fmla="*/ 14448 h 10641"/>
              <a:gd name="T96" fmla="+- 0 6800 6094"/>
              <a:gd name="T97" fmla="*/ T96 w 4847"/>
              <a:gd name="T98" fmla="+- 0 14477 4723"/>
              <a:gd name="T99" fmla="*/ 14477 h 10641"/>
              <a:gd name="T100" fmla="+- 0 6608 6094"/>
              <a:gd name="T101" fmla="*/ T100 w 4847"/>
              <a:gd name="T102" fmla="+- 0 14536 4723"/>
              <a:gd name="T103" fmla="*/ 14536 h 10641"/>
              <a:gd name="T104" fmla="+- 0 6422 6094"/>
              <a:gd name="T105" fmla="*/ T104 w 4847"/>
              <a:gd name="T106" fmla="+- 0 14638 4723"/>
              <a:gd name="T107" fmla="*/ 14638 h 10641"/>
              <a:gd name="T108" fmla="+- 0 6267 6094"/>
              <a:gd name="T109" fmla="*/ T108 w 4847"/>
              <a:gd name="T110" fmla="+- 0 14788 4723"/>
              <a:gd name="T111" fmla="*/ 14788 h 10641"/>
              <a:gd name="T112" fmla="+- 0 6170 6094"/>
              <a:gd name="T113" fmla="*/ T112 w 4847"/>
              <a:gd name="T114" fmla="+- 0 14969 4723"/>
              <a:gd name="T115" fmla="*/ 14969 h 10641"/>
              <a:gd name="T116" fmla="+- 0 6118 6094"/>
              <a:gd name="T117" fmla="*/ T116 w 4847"/>
              <a:gd name="T118" fmla="+- 0 15147 4723"/>
              <a:gd name="T119" fmla="*/ 15147 h 10641"/>
              <a:gd name="T120" fmla="+- 0 6098 6094"/>
              <a:gd name="T121" fmla="*/ T120 w 4847"/>
              <a:gd name="T122" fmla="+- 0 15288 4723"/>
              <a:gd name="T123" fmla="*/ 15288 h 10641"/>
              <a:gd name="T124" fmla="+- 0 6094 6094"/>
              <a:gd name="T125" fmla="*/ T124 w 4847"/>
              <a:gd name="T126" fmla="+- 0 15364 4723"/>
              <a:gd name="T127" fmla="*/ 15364 h 10641"/>
              <a:gd name="T128" fmla="+- 0 10942 6094"/>
              <a:gd name="T129" fmla="*/ T128 w 4847"/>
              <a:gd name="T130" fmla="+- 0 4723 4723"/>
              <a:gd name="T131" fmla="*/ 4723 h 1064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</a:cxnLst>
            <a:rect l="0" t="0" r="r" b="b"/>
            <a:pathLst>
              <a:path w="4847" h="10641">
                <a:moveTo>
                  <a:pt x="4848" y="0"/>
                </a:moveTo>
                <a:lnTo>
                  <a:pt x="4788" y="10"/>
                </a:lnTo>
                <a:lnTo>
                  <a:pt x="4729" y="23"/>
                </a:lnTo>
                <a:lnTo>
                  <a:pt x="4670" y="39"/>
                </a:lnTo>
                <a:lnTo>
                  <a:pt x="4613" y="58"/>
                </a:lnTo>
                <a:lnTo>
                  <a:pt x="4557" y="81"/>
                </a:lnTo>
                <a:lnTo>
                  <a:pt x="4502" y="107"/>
                </a:lnTo>
                <a:lnTo>
                  <a:pt x="4448" y="136"/>
                </a:lnTo>
                <a:lnTo>
                  <a:pt x="4395" y="169"/>
                </a:lnTo>
                <a:lnTo>
                  <a:pt x="4343" y="206"/>
                </a:lnTo>
                <a:lnTo>
                  <a:pt x="4293" y="247"/>
                </a:lnTo>
                <a:lnTo>
                  <a:pt x="4237" y="299"/>
                </a:lnTo>
                <a:lnTo>
                  <a:pt x="4185" y="355"/>
                </a:lnTo>
                <a:lnTo>
                  <a:pt x="4137" y="417"/>
                </a:lnTo>
                <a:lnTo>
                  <a:pt x="4094" y="484"/>
                </a:lnTo>
                <a:lnTo>
                  <a:pt x="4056" y="557"/>
                </a:lnTo>
                <a:lnTo>
                  <a:pt x="4024" y="637"/>
                </a:lnTo>
                <a:lnTo>
                  <a:pt x="3999" y="724"/>
                </a:lnTo>
                <a:lnTo>
                  <a:pt x="3980" y="818"/>
                </a:lnTo>
                <a:lnTo>
                  <a:pt x="3968" y="920"/>
                </a:lnTo>
                <a:lnTo>
                  <a:pt x="3964" y="1029"/>
                </a:lnTo>
                <a:lnTo>
                  <a:pt x="3964" y="8617"/>
                </a:lnTo>
                <a:lnTo>
                  <a:pt x="3964" y="8665"/>
                </a:lnTo>
                <a:lnTo>
                  <a:pt x="3964" y="8713"/>
                </a:lnTo>
                <a:lnTo>
                  <a:pt x="3964" y="8761"/>
                </a:lnTo>
                <a:lnTo>
                  <a:pt x="3965" y="8857"/>
                </a:lnTo>
                <a:lnTo>
                  <a:pt x="3966" y="8905"/>
                </a:lnTo>
                <a:lnTo>
                  <a:pt x="3965" y="8999"/>
                </a:lnTo>
                <a:lnTo>
                  <a:pt x="3963" y="9090"/>
                </a:lnTo>
                <a:lnTo>
                  <a:pt x="3957" y="9176"/>
                </a:lnTo>
                <a:lnTo>
                  <a:pt x="3947" y="9257"/>
                </a:lnTo>
                <a:lnTo>
                  <a:pt x="3931" y="9331"/>
                </a:lnTo>
                <a:lnTo>
                  <a:pt x="3908" y="9398"/>
                </a:lnTo>
                <a:lnTo>
                  <a:pt x="3877" y="9455"/>
                </a:lnTo>
                <a:lnTo>
                  <a:pt x="3835" y="9509"/>
                </a:lnTo>
                <a:lnTo>
                  <a:pt x="3788" y="9555"/>
                </a:lnTo>
                <a:lnTo>
                  <a:pt x="3735" y="9595"/>
                </a:lnTo>
                <a:lnTo>
                  <a:pt x="3677" y="9629"/>
                </a:lnTo>
                <a:lnTo>
                  <a:pt x="3614" y="9657"/>
                </a:lnTo>
                <a:lnTo>
                  <a:pt x="3547" y="9679"/>
                </a:lnTo>
                <a:lnTo>
                  <a:pt x="3475" y="9695"/>
                </a:lnTo>
                <a:lnTo>
                  <a:pt x="3399" y="9707"/>
                </a:lnTo>
                <a:lnTo>
                  <a:pt x="3319" y="9713"/>
                </a:lnTo>
                <a:lnTo>
                  <a:pt x="3236" y="9715"/>
                </a:lnTo>
                <a:lnTo>
                  <a:pt x="1123" y="9715"/>
                </a:lnTo>
                <a:lnTo>
                  <a:pt x="1053" y="9716"/>
                </a:lnTo>
                <a:lnTo>
                  <a:pt x="975" y="9719"/>
                </a:lnTo>
                <a:lnTo>
                  <a:pt x="890" y="9725"/>
                </a:lnTo>
                <a:lnTo>
                  <a:pt x="800" y="9737"/>
                </a:lnTo>
                <a:lnTo>
                  <a:pt x="706" y="9754"/>
                </a:lnTo>
                <a:lnTo>
                  <a:pt x="610" y="9779"/>
                </a:lnTo>
                <a:lnTo>
                  <a:pt x="514" y="9813"/>
                </a:lnTo>
                <a:lnTo>
                  <a:pt x="419" y="9858"/>
                </a:lnTo>
                <a:lnTo>
                  <a:pt x="328" y="9915"/>
                </a:lnTo>
                <a:lnTo>
                  <a:pt x="243" y="9984"/>
                </a:lnTo>
                <a:lnTo>
                  <a:pt x="173" y="10065"/>
                </a:lnTo>
                <a:lnTo>
                  <a:pt x="118" y="10154"/>
                </a:lnTo>
                <a:lnTo>
                  <a:pt x="76" y="10246"/>
                </a:lnTo>
                <a:lnTo>
                  <a:pt x="45" y="10337"/>
                </a:lnTo>
                <a:lnTo>
                  <a:pt x="24" y="10424"/>
                </a:lnTo>
                <a:lnTo>
                  <a:pt x="11" y="10501"/>
                </a:lnTo>
                <a:lnTo>
                  <a:pt x="4" y="10565"/>
                </a:lnTo>
                <a:lnTo>
                  <a:pt x="0" y="10628"/>
                </a:lnTo>
                <a:lnTo>
                  <a:pt x="0" y="10641"/>
                </a:lnTo>
                <a:lnTo>
                  <a:pt x="4848" y="10641"/>
                </a:lnTo>
                <a:lnTo>
                  <a:pt x="4848" y="0"/>
                </a:lnTo>
                <a:close/>
              </a:path>
            </a:pathLst>
          </a:custGeom>
          <a:solidFill>
            <a:srgbClr val="DCF0EE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b="1"/>
          </a:p>
        </p:txBody>
      </p:sp>
      <p:sp>
        <p:nvSpPr>
          <p:cNvPr id="32" name="Freeform 5577"/>
          <p:cNvSpPr/>
          <p:nvPr/>
        </p:nvSpPr>
        <p:spPr bwMode="auto">
          <a:xfrm>
            <a:off x="10922262" y="-99"/>
            <a:ext cx="1489706" cy="3470330"/>
          </a:xfrm>
          <a:custGeom>
            <a:avLst/>
            <a:gdLst>
              <a:gd name="T0" fmla="+- 0 8782 8782"/>
              <a:gd name="T1" fmla="*/ T0 w 2159"/>
              <a:gd name="T2" fmla="*/ 0 h 5251"/>
              <a:gd name="T3" fmla="+- 0 8852 8782"/>
              <a:gd name="T4" fmla="*/ T3 w 2159"/>
              <a:gd name="T5" fmla="*/ 13 h 5251"/>
              <a:gd name="T6" fmla="+- 0 8931 8782"/>
              <a:gd name="T7" fmla="*/ T6 w 2159"/>
              <a:gd name="T8" fmla="*/ 29 h 5251"/>
              <a:gd name="T9" fmla="+- 0 9029 8782"/>
              <a:gd name="T10" fmla="*/ T9 w 2159"/>
              <a:gd name="T11" fmla="*/ 51 h 5251"/>
              <a:gd name="T12" fmla="+- 0 9141 8782"/>
              <a:gd name="T13" fmla="*/ T12 w 2159"/>
              <a:gd name="T14" fmla="*/ 79 h 5251"/>
              <a:gd name="T15" fmla="+- 0 9201 8782"/>
              <a:gd name="T16" fmla="*/ T15 w 2159"/>
              <a:gd name="T17" fmla="*/ 96 h 5251"/>
              <a:gd name="T18" fmla="+- 0 9261 8782"/>
              <a:gd name="T19" fmla="*/ T18 w 2159"/>
              <a:gd name="T20" fmla="*/ 114 h 5251"/>
              <a:gd name="T21" fmla="+- 0 9322 8782"/>
              <a:gd name="T22" fmla="*/ T21 w 2159"/>
              <a:gd name="T23" fmla="*/ 133 h 5251"/>
              <a:gd name="T24" fmla="+- 0 9382 8782"/>
              <a:gd name="T25" fmla="*/ T24 w 2159"/>
              <a:gd name="T26" fmla="*/ 154 h 5251"/>
              <a:gd name="T27" fmla="+- 0 9441 8782"/>
              <a:gd name="T28" fmla="*/ T27 w 2159"/>
              <a:gd name="T29" fmla="*/ 177 h 5251"/>
              <a:gd name="T30" fmla="+- 0 9498 8782"/>
              <a:gd name="T31" fmla="*/ T30 w 2159"/>
              <a:gd name="T32" fmla="*/ 201 h 5251"/>
              <a:gd name="T33" fmla="+- 0 9603 8782"/>
              <a:gd name="T34" fmla="*/ T33 w 2159"/>
              <a:gd name="T35" fmla="*/ 253 h 5251"/>
              <a:gd name="T36" fmla="+- 0 9689 8782"/>
              <a:gd name="T37" fmla="*/ T36 w 2159"/>
              <a:gd name="T38" fmla="*/ 312 h 5251"/>
              <a:gd name="T39" fmla="+- 0 9762 8782"/>
              <a:gd name="T40" fmla="*/ T39 w 2159"/>
              <a:gd name="T41" fmla="*/ 376 h 5251"/>
              <a:gd name="T42" fmla="+- 0 9826 8782"/>
              <a:gd name="T43" fmla="*/ T42 w 2159"/>
              <a:gd name="T44" fmla="*/ 444 h 5251"/>
              <a:gd name="T45" fmla="+- 0 9882 8782"/>
              <a:gd name="T46" fmla="*/ T45 w 2159"/>
              <a:gd name="T47" fmla="*/ 518 h 5251"/>
              <a:gd name="T48" fmla="+- 0 9930 8782"/>
              <a:gd name="T49" fmla="*/ T48 w 2159"/>
              <a:gd name="T50" fmla="*/ 598 h 5251"/>
              <a:gd name="T51" fmla="+- 0 9970 8782"/>
              <a:gd name="T52" fmla="*/ T51 w 2159"/>
              <a:gd name="T53" fmla="*/ 687 h 5251"/>
              <a:gd name="T54" fmla="+- 0 10002 8782"/>
              <a:gd name="T55" fmla="*/ T54 w 2159"/>
              <a:gd name="T56" fmla="*/ 786 h 5251"/>
              <a:gd name="T57" fmla="+- 0 10027 8782"/>
              <a:gd name="T58" fmla="*/ T57 w 2159"/>
              <a:gd name="T59" fmla="*/ 895 h 5251"/>
              <a:gd name="T60" fmla="+- 0 10036 8782"/>
              <a:gd name="T61" fmla="*/ T60 w 2159"/>
              <a:gd name="T62" fmla="*/ 955 h 5251"/>
              <a:gd name="T63" fmla="+- 0 10044 8782"/>
              <a:gd name="T64" fmla="*/ T63 w 2159"/>
              <a:gd name="T65" fmla="*/ 1018 h 5251"/>
              <a:gd name="T66" fmla="+- 0 10050 8782"/>
              <a:gd name="T67" fmla="*/ T66 w 2159"/>
              <a:gd name="T68" fmla="*/ 1084 h 5251"/>
              <a:gd name="T69" fmla="+- 0 10055 8782"/>
              <a:gd name="T70" fmla="*/ T69 w 2159"/>
              <a:gd name="T71" fmla="*/ 1154 h 5251"/>
              <a:gd name="T72" fmla="+- 0 10057 8782"/>
              <a:gd name="T73" fmla="*/ T72 w 2159"/>
              <a:gd name="T74" fmla="*/ 1227 h 5251"/>
              <a:gd name="T75" fmla="+- 0 10058 8782"/>
              <a:gd name="T76" fmla="*/ T75 w 2159"/>
              <a:gd name="T77" fmla="*/ 1305 h 5251"/>
              <a:gd name="T78" fmla="+- 0 10058 8782"/>
              <a:gd name="T79" fmla="*/ T78 w 2159"/>
              <a:gd name="T80" fmla="*/ 5251 h 5251"/>
              <a:gd name="T81" fmla="+- 0 10068 8782"/>
              <a:gd name="T82" fmla="*/ T81 w 2159"/>
              <a:gd name="T83" fmla="*/ 5224 h 5251"/>
              <a:gd name="T84" fmla="+- 0 10105 8782"/>
              <a:gd name="T85" fmla="*/ T84 w 2159"/>
              <a:gd name="T86" fmla="*/ 5144 h 5251"/>
              <a:gd name="T87" fmla="+- 0 10151 8782"/>
              <a:gd name="T88" fmla="*/ T87 w 2159"/>
              <a:gd name="T89" fmla="*/ 5068 h 5251"/>
              <a:gd name="T90" fmla="+- 0 10205 8782"/>
              <a:gd name="T91" fmla="*/ T90 w 2159"/>
              <a:gd name="T92" fmla="*/ 4996 h 5251"/>
              <a:gd name="T93" fmla="+- 0 10245 8782"/>
              <a:gd name="T94" fmla="*/ T93 w 2159"/>
              <a:gd name="T95" fmla="*/ 4951 h 5251"/>
              <a:gd name="T96" fmla="+- 0 10288 8782"/>
              <a:gd name="T97" fmla="*/ T96 w 2159"/>
              <a:gd name="T98" fmla="*/ 4908 h 5251"/>
              <a:gd name="T99" fmla="+- 0 10333 8782"/>
              <a:gd name="T100" fmla="*/ T99 w 2159"/>
              <a:gd name="T101" fmla="*/ 4868 h 5251"/>
              <a:gd name="T102" fmla="+- 0 10380 8782"/>
              <a:gd name="T103" fmla="*/ T102 w 2159"/>
              <a:gd name="T104" fmla="*/ 4830 h 5251"/>
              <a:gd name="T105" fmla="+- 0 10429 8782"/>
              <a:gd name="T106" fmla="*/ T105 w 2159"/>
              <a:gd name="T107" fmla="*/ 4795 h 5251"/>
              <a:gd name="T108" fmla="+- 0 10494 8782"/>
              <a:gd name="T109" fmla="*/ T108 w 2159"/>
              <a:gd name="T110" fmla="*/ 4754 h 5251"/>
              <a:gd name="T111" fmla="+- 0 10564 8782"/>
              <a:gd name="T112" fmla="*/ T111 w 2159"/>
              <a:gd name="T113" fmla="*/ 4718 h 5251"/>
              <a:gd name="T114" fmla="+- 0 10638 8782"/>
              <a:gd name="T115" fmla="*/ T114 w 2159"/>
              <a:gd name="T116" fmla="*/ 4686 h 5251"/>
              <a:gd name="T117" fmla="+- 0 10717 8782"/>
              <a:gd name="T118" fmla="*/ T117 w 2159"/>
              <a:gd name="T119" fmla="*/ 4659 h 5251"/>
              <a:gd name="T120" fmla="+- 0 10799 8782"/>
              <a:gd name="T121" fmla="*/ T120 w 2159"/>
              <a:gd name="T122" fmla="*/ 4638 h 5251"/>
              <a:gd name="T123" fmla="+- 0 10884 8782"/>
              <a:gd name="T124" fmla="*/ T123 w 2159"/>
              <a:gd name="T125" fmla="*/ 4622 h 5251"/>
              <a:gd name="T126" fmla="+- 0 10942 8782"/>
              <a:gd name="T127" fmla="*/ T126 w 2159"/>
              <a:gd name="T128" fmla="*/ 4615 h 5251"/>
              <a:gd name="T129" fmla="+- 0 10942 8782"/>
              <a:gd name="T130" fmla="*/ T129 w 2159"/>
              <a:gd name="T131" fmla="*/ 0 h 5251"/>
              <a:gd name="T132" fmla="+- 0 8782 8782"/>
              <a:gd name="T133" fmla="*/ T132 w 2159"/>
              <a:gd name="T134" fmla="*/ 0 h 5251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  <a:cxn ang="0">
                <a:pos x="T13" y="T14"/>
              </a:cxn>
              <a:cxn ang="0">
                <a:pos x="T16" y="T17"/>
              </a:cxn>
              <a:cxn ang="0">
                <a:pos x="T19" y="T20"/>
              </a:cxn>
              <a:cxn ang="0">
                <a:pos x="T22" y="T23"/>
              </a:cxn>
              <a:cxn ang="0">
                <a:pos x="T25" y="T26"/>
              </a:cxn>
              <a:cxn ang="0">
                <a:pos x="T28" y="T29"/>
              </a:cxn>
              <a:cxn ang="0">
                <a:pos x="T31" y="T32"/>
              </a:cxn>
              <a:cxn ang="0">
                <a:pos x="T34" y="T35"/>
              </a:cxn>
              <a:cxn ang="0">
                <a:pos x="T37" y="T38"/>
              </a:cxn>
              <a:cxn ang="0">
                <a:pos x="T40" y="T41"/>
              </a:cxn>
              <a:cxn ang="0">
                <a:pos x="T43" y="T44"/>
              </a:cxn>
              <a:cxn ang="0">
                <a:pos x="T46" y="T47"/>
              </a:cxn>
              <a:cxn ang="0">
                <a:pos x="T49" y="T50"/>
              </a:cxn>
              <a:cxn ang="0">
                <a:pos x="T52" y="T53"/>
              </a:cxn>
              <a:cxn ang="0">
                <a:pos x="T55" y="T56"/>
              </a:cxn>
              <a:cxn ang="0">
                <a:pos x="T58" y="T59"/>
              </a:cxn>
              <a:cxn ang="0">
                <a:pos x="T61" y="T62"/>
              </a:cxn>
              <a:cxn ang="0">
                <a:pos x="T64" y="T65"/>
              </a:cxn>
              <a:cxn ang="0">
                <a:pos x="T67" y="T68"/>
              </a:cxn>
              <a:cxn ang="0">
                <a:pos x="T70" y="T71"/>
              </a:cxn>
              <a:cxn ang="0">
                <a:pos x="T73" y="T74"/>
              </a:cxn>
              <a:cxn ang="0">
                <a:pos x="T76" y="T77"/>
              </a:cxn>
              <a:cxn ang="0">
                <a:pos x="T79" y="T80"/>
              </a:cxn>
              <a:cxn ang="0">
                <a:pos x="T82" y="T83"/>
              </a:cxn>
              <a:cxn ang="0">
                <a:pos x="T85" y="T86"/>
              </a:cxn>
              <a:cxn ang="0">
                <a:pos x="T88" y="T89"/>
              </a:cxn>
              <a:cxn ang="0">
                <a:pos x="T91" y="T92"/>
              </a:cxn>
              <a:cxn ang="0">
                <a:pos x="T94" y="T95"/>
              </a:cxn>
              <a:cxn ang="0">
                <a:pos x="T97" y="T98"/>
              </a:cxn>
              <a:cxn ang="0">
                <a:pos x="T100" y="T101"/>
              </a:cxn>
              <a:cxn ang="0">
                <a:pos x="T103" y="T104"/>
              </a:cxn>
              <a:cxn ang="0">
                <a:pos x="T106" y="T107"/>
              </a:cxn>
              <a:cxn ang="0">
                <a:pos x="T109" y="T110"/>
              </a:cxn>
              <a:cxn ang="0">
                <a:pos x="T112" y="T113"/>
              </a:cxn>
              <a:cxn ang="0">
                <a:pos x="T115" y="T116"/>
              </a:cxn>
              <a:cxn ang="0">
                <a:pos x="T118" y="T119"/>
              </a:cxn>
              <a:cxn ang="0">
                <a:pos x="T121" y="T122"/>
              </a:cxn>
              <a:cxn ang="0">
                <a:pos x="T124" y="T125"/>
              </a:cxn>
              <a:cxn ang="0">
                <a:pos x="T127" y="T128"/>
              </a:cxn>
              <a:cxn ang="0">
                <a:pos x="T130" y="T131"/>
              </a:cxn>
              <a:cxn ang="0">
                <a:pos x="T133" y="T134"/>
              </a:cxn>
            </a:cxnLst>
            <a:rect l="0" t="0" r="r" b="b"/>
            <a:pathLst>
              <a:path w="2159" h="5251">
                <a:moveTo>
                  <a:pt x="0" y="0"/>
                </a:moveTo>
                <a:lnTo>
                  <a:pt x="70" y="13"/>
                </a:lnTo>
                <a:lnTo>
                  <a:pt x="149" y="29"/>
                </a:lnTo>
                <a:lnTo>
                  <a:pt x="247" y="51"/>
                </a:lnTo>
                <a:lnTo>
                  <a:pt x="359" y="79"/>
                </a:lnTo>
                <a:lnTo>
                  <a:pt x="419" y="96"/>
                </a:lnTo>
                <a:lnTo>
                  <a:pt x="479" y="114"/>
                </a:lnTo>
                <a:lnTo>
                  <a:pt x="540" y="133"/>
                </a:lnTo>
                <a:lnTo>
                  <a:pt x="600" y="154"/>
                </a:lnTo>
                <a:lnTo>
                  <a:pt x="659" y="177"/>
                </a:lnTo>
                <a:lnTo>
                  <a:pt x="716" y="201"/>
                </a:lnTo>
                <a:lnTo>
                  <a:pt x="821" y="253"/>
                </a:lnTo>
                <a:lnTo>
                  <a:pt x="907" y="312"/>
                </a:lnTo>
                <a:lnTo>
                  <a:pt x="980" y="376"/>
                </a:lnTo>
                <a:lnTo>
                  <a:pt x="1044" y="444"/>
                </a:lnTo>
                <a:lnTo>
                  <a:pt x="1100" y="518"/>
                </a:lnTo>
                <a:lnTo>
                  <a:pt x="1148" y="598"/>
                </a:lnTo>
                <a:lnTo>
                  <a:pt x="1188" y="687"/>
                </a:lnTo>
                <a:lnTo>
                  <a:pt x="1220" y="786"/>
                </a:lnTo>
                <a:lnTo>
                  <a:pt x="1245" y="895"/>
                </a:lnTo>
                <a:lnTo>
                  <a:pt x="1254" y="955"/>
                </a:lnTo>
                <a:lnTo>
                  <a:pt x="1262" y="1018"/>
                </a:lnTo>
                <a:lnTo>
                  <a:pt x="1268" y="1084"/>
                </a:lnTo>
                <a:lnTo>
                  <a:pt x="1273" y="1154"/>
                </a:lnTo>
                <a:lnTo>
                  <a:pt x="1275" y="1227"/>
                </a:lnTo>
                <a:lnTo>
                  <a:pt x="1276" y="1305"/>
                </a:lnTo>
                <a:lnTo>
                  <a:pt x="1276" y="5251"/>
                </a:lnTo>
                <a:lnTo>
                  <a:pt x="1286" y="5224"/>
                </a:lnTo>
                <a:lnTo>
                  <a:pt x="1323" y="5144"/>
                </a:lnTo>
                <a:lnTo>
                  <a:pt x="1369" y="5068"/>
                </a:lnTo>
                <a:lnTo>
                  <a:pt x="1423" y="4996"/>
                </a:lnTo>
                <a:lnTo>
                  <a:pt x="1463" y="4951"/>
                </a:lnTo>
                <a:lnTo>
                  <a:pt x="1506" y="4908"/>
                </a:lnTo>
                <a:lnTo>
                  <a:pt x="1551" y="4868"/>
                </a:lnTo>
                <a:lnTo>
                  <a:pt x="1598" y="4830"/>
                </a:lnTo>
                <a:lnTo>
                  <a:pt x="1647" y="4795"/>
                </a:lnTo>
                <a:lnTo>
                  <a:pt x="1712" y="4754"/>
                </a:lnTo>
                <a:lnTo>
                  <a:pt x="1782" y="4718"/>
                </a:lnTo>
                <a:lnTo>
                  <a:pt x="1856" y="4686"/>
                </a:lnTo>
                <a:lnTo>
                  <a:pt x="1935" y="4659"/>
                </a:lnTo>
                <a:lnTo>
                  <a:pt x="2017" y="4638"/>
                </a:lnTo>
                <a:lnTo>
                  <a:pt x="2102" y="4622"/>
                </a:lnTo>
                <a:lnTo>
                  <a:pt x="2160" y="4615"/>
                </a:lnTo>
                <a:lnTo>
                  <a:pt x="2160" y="0"/>
                </a:lnTo>
                <a:lnTo>
                  <a:pt x="0" y="0"/>
                </a:lnTo>
              </a:path>
            </a:pathLst>
          </a:custGeom>
          <a:solidFill>
            <a:srgbClr val="DCF0EE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b="1"/>
          </a:p>
        </p:txBody>
      </p:sp>
      <p:grpSp>
        <p:nvGrpSpPr>
          <p:cNvPr id="26" name="Group 25"/>
          <p:cNvGrpSpPr/>
          <p:nvPr/>
        </p:nvGrpSpPr>
        <p:grpSpPr bwMode="auto">
          <a:xfrm>
            <a:off x="9199717" y="104066"/>
            <a:ext cx="3344420" cy="7192286"/>
            <a:chOff x="6055" y="4723"/>
            <a:chExt cx="4847" cy="10641"/>
          </a:xfrm>
          <a:solidFill>
            <a:srgbClr val="C7E7E2"/>
          </a:solidFill>
        </p:grpSpPr>
        <p:sp>
          <p:nvSpPr>
            <p:cNvPr id="29" name="Freeform 5579"/>
            <p:cNvSpPr/>
            <p:nvPr/>
          </p:nvSpPr>
          <p:spPr bwMode="auto">
            <a:xfrm>
              <a:off x="6055" y="4723"/>
              <a:ext cx="4847" cy="10641"/>
            </a:xfrm>
            <a:custGeom>
              <a:avLst/>
              <a:gdLst>
                <a:gd name="T0" fmla="+- 0 10882 6094"/>
                <a:gd name="T1" fmla="*/ T0 w 4847"/>
                <a:gd name="T2" fmla="+- 0 4733 4723"/>
                <a:gd name="T3" fmla="*/ 4733 h 10641"/>
                <a:gd name="T4" fmla="+- 0 10764 6094"/>
                <a:gd name="T5" fmla="*/ T4 w 4847"/>
                <a:gd name="T6" fmla="+- 0 4762 4723"/>
                <a:gd name="T7" fmla="*/ 4762 h 10641"/>
                <a:gd name="T8" fmla="+- 0 10651 6094"/>
                <a:gd name="T9" fmla="*/ T8 w 4847"/>
                <a:gd name="T10" fmla="+- 0 4804 4723"/>
                <a:gd name="T11" fmla="*/ 4804 h 10641"/>
                <a:gd name="T12" fmla="+- 0 10542 6094"/>
                <a:gd name="T13" fmla="*/ T12 w 4847"/>
                <a:gd name="T14" fmla="+- 0 4859 4723"/>
                <a:gd name="T15" fmla="*/ 4859 h 10641"/>
                <a:gd name="T16" fmla="+- 0 10437 6094"/>
                <a:gd name="T17" fmla="*/ T16 w 4847"/>
                <a:gd name="T18" fmla="+- 0 4929 4723"/>
                <a:gd name="T19" fmla="*/ 4929 h 10641"/>
                <a:gd name="T20" fmla="+- 0 10331 6094"/>
                <a:gd name="T21" fmla="*/ T20 w 4847"/>
                <a:gd name="T22" fmla="+- 0 5022 4723"/>
                <a:gd name="T23" fmla="*/ 5022 h 10641"/>
                <a:gd name="T24" fmla="+- 0 10231 6094"/>
                <a:gd name="T25" fmla="*/ T24 w 4847"/>
                <a:gd name="T26" fmla="+- 0 5140 4723"/>
                <a:gd name="T27" fmla="*/ 5140 h 10641"/>
                <a:gd name="T28" fmla="+- 0 10150 6094"/>
                <a:gd name="T29" fmla="*/ T28 w 4847"/>
                <a:gd name="T30" fmla="+- 0 5280 4723"/>
                <a:gd name="T31" fmla="*/ 5280 h 10641"/>
                <a:gd name="T32" fmla="+- 0 10093 6094"/>
                <a:gd name="T33" fmla="*/ T32 w 4847"/>
                <a:gd name="T34" fmla="+- 0 5447 4723"/>
                <a:gd name="T35" fmla="*/ 5447 h 10641"/>
                <a:gd name="T36" fmla="+- 0 10062 6094"/>
                <a:gd name="T37" fmla="*/ T36 w 4847"/>
                <a:gd name="T38" fmla="+- 0 5643 4723"/>
                <a:gd name="T39" fmla="*/ 5643 h 10641"/>
                <a:gd name="T40" fmla="+- 0 10058 6094"/>
                <a:gd name="T41" fmla="*/ T40 w 4847"/>
                <a:gd name="T42" fmla="+- 0 13340 4723"/>
                <a:gd name="T43" fmla="*/ 13340 h 10641"/>
                <a:gd name="T44" fmla="+- 0 10058 6094"/>
                <a:gd name="T45" fmla="*/ T44 w 4847"/>
                <a:gd name="T46" fmla="+- 0 13436 4723"/>
                <a:gd name="T47" fmla="*/ 13436 h 10641"/>
                <a:gd name="T48" fmla="+- 0 10059 6094"/>
                <a:gd name="T49" fmla="*/ T48 w 4847"/>
                <a:gd name="T50" fmla="+- 0 13580 4723"/>
                <a:gd name="T51" fmla="*/ 13580 h 10641"/>
                <a:gd name="T52" fmla="+- 0 10059 6094"/>
                <a:gd name="T53" fmla="*/ T52 w 4847"/>
                <a:gd name="T54" fmla="+- 0 13722 4723"/>
                <a:gd name="T55" fmla="*/ 13722 h 10641"/>
                <a:gd name="T56" fmla="+- 0 10051 6094"/>
                <a:gd name="T57" fmla="*/ T56 w 4847"/>
                <a:gd name="T58" fmla="+- 0 13899 4723"/>
                <a:gd name="T59" fmla="*/ 13899 h 10641"/>
                <a:gd name="T60" fmla="+- 0 10025 6094"/>
                <a:gd name="T61" fmla="*/ T60 w 4847"/>
                <a:gd name="T62" fmla="+- 0 14054 4723"/>
                <a:gd name="T63" fmla="*/ 14054 h 10641"/>
                <a:gd name="T64" fmla="+- 0 9971 6094"/>
                <a:gd name="T65" fmla="*/ T64 w 4847"/>
                <a:gd name="T66" fmla="+- 0 14178 4723"/>
                <a:gd name="T67" fmla="*/ 14178 h 10641"/>
                <a:gd name="T68" fmla="+- 0 9882 6094"/>
                <a:gd name="T69" fmla="*/ T68 w 4847"/>
                <a:gd name="T70" fmla="+- 0 14278 4723"/>
                <a:gd name="T71" fmla="*/ 14278 h 10641"/>
                <a:gd name="T72" fmla="+- 0 9771 6094"/>
                <a:gd name="T73" fmla="*/ T72 w 4847"/>
                <a:gd name="T74" fmla="+- 0 14352 4723"/>
                <a:gd name="T75" fmla="*/ 14352 h 10641"/>
                <a:gd name="T76" fmla="+- 0 9641 6094"/>
                <a:gd name="T77" fmla="*/ T76 w 4847"/>
                <a:gd name="T78" fmla="+- 0 14402 4723"/>
                <a:gd name="T79" fmla="*/ 14402 h 10641"/>
                <a:gd name="T80" fmla="+- 0 9493 6094"/>
                <a:gd name="T81" fmla="*/ T80 w 4847"/>
                <a:gd name="T82" fmla="+- 0 14430 4723"/>
                <a:gd name="T83" fmla="*/ 14430 h 10641"/>
                <a:gd name="T84" fmla="+- 0 9330 6094"/>
                <a:gd name="T85" fmla="*/ T84 w 4847"/>
                <a:gd name="T86" fmla="+- 0 14438 4723"/>
                <a:gd name="T87" fmla="*/ 14438 h 10641"/>
                <a:gd name="T88" fmla="+- 0 7147 6094"/>
                <a:gd name="T89" fmla="*/ T88 w 4847"/>
                <a:gd name="T90" fmla="+- 0 14439 4723"/>
                <a:gd name="T91" fmla="*/ 14439 h 10641"/>
                <a:gd name="T92" fmla="+- 0 6984 6094"/>
                <a:gd name="T93" fmla="*/ T92 w 4847"/>
                <a:gd name="T94" fmla="+- 0 14448 4723"/>
                <a:gd name="T95" fmla="*/ 14448 h 10641"/>
                <a:gd name="T96" fmla="+- 0 6800 6094"/>
                <a:gd name="T97" fmla="*/ T96 w 4847"/>
                <a:gd name="T98" fmla="+- 0 14477 4723"/>
                <a:gd name="T99" fmla="*/ 14477 h 10641"/>
                <a:gd name="T100" fmla="+- 0 6608 6094"/>
                <a:gd name="T101" fmla="*/ T100 w 4847"/>
                <a:gd name="T102" fmla="+- 0 14536 4723"/>
                <a:gd name="T103" fmla="*/ 14536 h 10641"/>
                <a:gd name="T104" fmla="+- 0 6422 6094"/>
                <a:gd name="T105" fmla="*/ T104 w 4847"/>
                <a:gd name="T106" fmla="+- 0 14638 4723"/>
                <a:gd name="T107" fmla="*/ 14638 h 10641"/>
                <a:gd name="T108" fmla="+- 0 6267 6094"/>
                <a:gd name="T109" fmla="*/ T108 w 4847"/>
                <a:gd name="T110" fmla="+- 0 14788 4723"/>
                <a:gd name="T111" fmla="*/ 14788 h 10641"/>
                <a:gd name="T112" fmla="+- 0 6170 6094"/>
                <a:gd name="T113" fmla="*/ T112 w 4847"/>
                <a:gd name="T114" fmla="+- 0 14969 4723"/>
                <a:gd name="T115" fmla="*/ 14969 h 10641"/>
                <a:gd name="T116" fmla="+- 0 6118 6094"/>
                <a:gd name="T117" fmla="*/ T116 w 4847"/>
                <a:gd name="T118" fmla="+- 0 15147 4723"/>
                <a:gd name="T119" fmla="*/ 15147 h 10641"/>
                <a:gd name="T120" fmla="+- 0 6098 6094"/>
                <a:gd name="T121" fmla="*/ T120 w 4847"/>
                <a:gd name="T122" fmla="+- 0 15288 4723"/>
                <a:gd name="T123" fmla="*/ 15288 h 10641"/>
                <a:gd name="T124" fmla="+- 0 6094 6094"/>
                <a:gd name="T125" fmla="*/ T124 w 4847"/>
                <a:gd name="T126" fmla="+- 0 15364 4723"/>
                <a:gd name="T127" fmla="*/ 15364 h 10641"/>
                <a:gd name="T128" fmla="+- 0 10942 6094"/>
                <a:gd name="T129" fmla="*/ T128 w 4847"/>
                <a:gd name="T130" fmla="+- 0 4723 4723"/>
                <a:gd name="T131" fmla="*/ 4723 h 106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</a:cxnLst>
              <a:rect l="0" t="0" r="r" b="b"/>
              <a:pathLst>
                <a:path w="4847" h="10641">
                  <a:moveTo>
                    <a:pt x="4848" y="0"/>
                  </a:moveTo>
                  <a:lnTo>
                    <a:pt x="4788" y="10"/>
                  </a:lnTo>
                  <a:lnTo>
                    <a:pt x="4729" y="23"/>
                  </a:lnTo>
                  <a:lnTo>
                    <a:pt x="4670" y="39"/>
                  </a:lnTo>
                  <a:lnTo>
                    <a:pt x="4613" y="58"/>
                  </a:lnTo>
                  <a:lnTo>
                    <a:pt x="4557" y="81"/>
                  </a:lnTo>
                  <a:lnTo>
                    <a:pt x="4502" y="107"/>
                  </a:lnTo>
                  <a:lnTo>
                    <a:pt x="4448" y="136"/>
                  </a:lnTo>
                  <a:lnTo>
                    <a:pt x="4395" y="169"/>
                  </a:lnTo>
                  <a:lnTo>
                    <a:pt x="4343" y="206"/>
                  </a:lnTo>
                  <a:lnTo>
                    <a:pt x="4293" y="247"/>
                  </a:lnTo>
                  <a:lnTo>
                    <a:pt x="4237" y="299"/>
                  </a:lnTo>
                  <a:lnTo>
                    <a:pt x="4185" y="355"/>
                  </a:lnTo>
                  <a:lnTo>
                    <a:pt x="4137" y="417"/>
                  </a:lnTo>
                  <a:lnTo>
                    <a:pt x="4094" y="484"/>
                  </a:lnTo>
                  <a:lnTo>
                    <a:pt x="4056" y="557"/>
                  </a:lnTo>
                  <a:lnTo>
                    <a:pt x="4024" y="637"/>
                  </a:lnTo>
                  <a:lnTo>
                    <a:pt x="3999" y="724"/>
                  </a:lnTo>
                  <a:lnTo>
                    <a:pt x="3980" y="818"/>
                  </a:lnTo>
                  <a:lnTo>
                    <a:pt x="3968" y="920"/>
                  </a:lnTo>
                  <a:lnTo>
                    <a:pt x="3964" y="1029"/>
                  </a:lnTo>
                  <a:lnTo>
                    <a:pt x="3964" y="8617"/>
                  </a:lnTo>
                  <a:lnTo>
                    <a:pt x="3964" y="8665"/>
                  </a:lnTo>
                  <a:lnTo>
                    <a:pt x="3964" y="8713"/>
                  </a:lnTo>
                  <a:lnTo>
                    <a:pt x="3964" y="8761"/>
                  </a:lnTo>
                  <a:lnTo>
                    <a:pt x="3965" y="8857"/>
                  </a:lnTo>
                  <a:lnTo>
                    <a:pt x="3966" y="8905"/>
                  </a:lnTo>
                  <a:lnTo>
                    <a:pt x="3965" y="8999"/>
                  </a:lnTo>
                  <a:lnTo>
                    <a:pt x="3963" y="9090"/>
                  </a:lnTo>
                  <a:lnTo>
                    <a:pt x="3957" y="9176"/>
                  </a:lnTo>
                  <a:lnTo>
                    <a:pt x="3947" y="9257"/>
                  </a:lnTo>
                  <a:lnTo>
                    <a:pt x="3931" y="9331"/>
                  </a:lnTo>
                  <a:lnTo>
                    <a:pt x="3908" y="9398"/>
                  </a:lnTo>
                  <a:lnTo>
                    <a:pt x="3877" y="9455"/>
                  </a:lnTo>
                  <a:lnTo>
                    <a:pt x="3835" y="9509"/>
                  </a:lnTo>
                  <a:lnTo>
                    <a:pt x="3788" y="9555"/>
                  </a:lnTo>
                  <a:lnTo>
                    <a:pt x="3735" y="9595"/>
                  </a:lnTo>
                  <a:lnTo>
                    <a:pt x="3677" y="9629"/>
                  </a:lnTo>
                  <a:lnTo>
                    <a:pt x="3614" y="9657"/>
                  </a:lnTo>
                  <a:lnTo>
                    <a:pt x="3547" y="9679"/>
                  </a:lnTo>
                  <a:lnTo>
                    <a:pt x="3475" y="9695"/>
                  </a:lnTo>
                  <a:lnTo>
                    <a:pt x="3399" y="9707"/>
                  </a:lnTo>
                  <a:lnTo>
                    <a:pt x="3319" y="9713"/>
                  </a:lnTo>
                  <a:lnTo>
                    <a:pt x="3236" y="9715"/>
                  </a:lnTo>
                  <a:lnTo>
                    <a:pt x="1123" y="9715"/>
                  </a:lnTo>
                  <a:lnTo>
                    <a:pt x="1053" y="9716"/>
                  </a:lnTo>
                  <a:lnTo>
                    <a:pt x="975" y="9719"/>
                  </a:lnTo>
                  <a:lnTo>
                    <a:pt x="890" y="9725"/>
                  </a:lnTo>
                  <a:lnTo>
                    <a:pt x="800" y="9737"/>
                  </a:lnTo>
                  <a:lnTo>
                    <a:pt x="706" y="9754"/>
                  </a:lnTo>
                  <a:lnTo>
                    <a:pt x="610" y="9779"/>
                  </a:lnTo>
                  <a:lnTo>
                    <a:pt x="514" y="9813"/>
                  </a:lnTo>
                  <a:lnTo>
                    <a:pt x="419" y="9858"/>
                  </a:lnTo>
                  <a:lnTo>
                    <a:pt x="328" y="9915"/>
                  </a:lnTo>
                  <a:lnTo>
                    <a:pt x="243" y="9984"/>
                  </a:lnTo>
                  <a:lnTo>
                    <a:pt x="173" y="10065"/>
                  </a:lnTo>
                  <a:lnTo>
                    <a:pt x="118" y="10154"/>
                  </a:lnTo>
                  <a:lnTo>
                    <a:pt x="76" y="10246"/>
                  </a:lnTo>
                  <a:lnTo>
                    <a:pt x="45" y="10337"/>
                  </a:lnTo>
                  <a:lnTo>
                    <a:pt x="24" y="10424"/>
                  </a:lnTo>
                  <a:lnTo>
                    <a:pt x="11" y="10501"/>
                  </a:lnTo>
                  <a:lnTo>
                    <a:pt x="4" y="10565"/>
                  </a:lnTo>
                  <a:lnTo>
                    <a:pt x="0" y="10628"/>
                  </a:lnTo>
                  <a:lnTo>
                    <a:pt x="0" y="10641"/>
                  </a:lnTo>
                  <a:lnTo>
                    <a:pt x="4848" y="10641"/>
                  </a:lnTo>
                  <a:lnTo>
                    <a:pt x="48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b="1"/>
            </a:p>
          </p:txBody>
        </p:sp>
      </p:grpSp>
      <p:grpSp>
        <p:nvGrpSpPr>
          <p:cNvPr id="27" name="Group 26"/>
          <p:cNvGrpSpPr/>
          <p:nvPr/>
        </p:nvGrpSpPr>
        <p:grpSpPr bwMode="auto">
          <a:xfrm>
            <a:off x="11054742" y="-1"/>
            <a:ext cx="1489706" cy="3545765"/>
            <a:chOff x="8754" y="0"/>
            <a:chExt cx="2159" cy="5251"/>
          </a:xfrm>
          <a:solidFill>
            <a:srgbClr val="C7E7E2"/>
          </a:solidFill>
        </p:grpSpPr>
        <p:sp>
          <p:nvSpPr>
            <p:cNvPr id="28" name="Freeform 5577"/>
            <p:cNvSpPr/>
            <p:nvPr/>
          </p:nvSpPr>
          <p:spPr bwMode="auto">
            <a:xfrm>
              <a:off x="8754" y="0"/>
              <a:ext cx="2159" cy="5251"/>
            </a:xfrm>
            <a:custGeom>
              <a:avLst/>
              <a:gdLst>
                <a:gd name="T0" fmla="+- 0 8782 8782"/>
                <a:gd name="T1" fmla="*/ T0 w 2159"/>
                <a:gd name="T2" fmla="*/ 0 h 5251"/>
                <a:gd name="T3" fmla="+- 0 8852 8782"/>
                <a:gd name="T4" fmla="*/ T3 w 2159"/>
                <a:gd name="T5" fmla="*/ 13 h 5251"/>
                <a:gd name="T6" fmla="+- 0 8931 8782"/>
                <a:gd name="T7" fmla="*/ T6 w 2159"/>
                <a:gd name="T8" fmla="*/ 29 h 5251"/>
                <a:gd name="T9" fmla="+- 0 9029 8782"/>
                <a:gd name="T10" fmla="*/ T9 w 2159"/>
                <a:gd name="T11" fmla="*/ 51 h 5251"/>
                <a:gd name="T12" fmla="+- 0 9141 8782"/>
                <a:gd name="T13" fmla="*/ T12 w 2159"/>
                <a:gd name="T14" fmla="*/ 79 h 5251"/>
                <a:gd name="T15" fmla="+- 0 9201 8782"/>
                <a:gd name="T16" fmla="*/ T15 w 2159"/>
                <a:gd name="T17" fmla="*/ 96 h 5251"/>
                <a:gd name="T18" fmla="+- 0 9261 8782"/>
                <a:gd name="T19" fmla="*/ T18 w 2159"/>
                <a:gd name="T20" fmla="*/ 114 h 5251"/>
                <a:gd name="T21" fmla="+- 0 9322 8782"/>
                <a:gd name="T22" fmla="*/ T21 w 2159"/>
                <a:gd name="T23" fmla="*/ 133 h 5251"/>
                <a:gd name="T24" fmla="+- 0 9382 8782"/>
                <a:gd name="T25" fmla="*/ T24 w 2159"/>
                <a:gd name="T26" fmla="*/ 154 h 5251"/>
                <a:gd name="T27" fmla="+- 0 9441 8782"/>
                <a:gd name="T28" fmla="*/ T27 w 2159"/>
                <a:gd name="T29" fmla="*/ 177 h 5251"/>
                <a:gd name="T30" fmla="+- 0 9498 8782"/>
                <a:gd name="T31" fmla="*/ T30 w 2159"/>
                <a:gd name="T32" fmla="*/ 201 h 5251"/>
                <a:gd name="T33" fmla="+- 0 9603 8782"/>
                <a:gd name="T34" fmla="*/ T33 w 2159"/>
                <a:gd name="T35" fmla="*/ 253 h 5251"/>
                <a:gd name="T36" fmla="+- 0 9689 8782"/>
                <a:gd name="T37" fmla="*/ T36 w 2159"/>
                <a:gd name="T38" fmla="*/ 312 h 5251"/>
                <a:gd name="T39" fmla="+- 0 9762 8782"/>
                <a:gd name="T40" fmla="*/ T39 w 2159"/>
                <a:gd name="T41" fmla="*/ 376 h 5251"/>
                <a:gd name="T42" fmla="+- 0 9826 8782"/>
                <a:gd name="T43" fmla="*/ T42 w 2159"/>
                <a:gd name="T44" fmla="*/ 444 h 5251"/>
                <a:gd name="T45" fmla="+- 0 9882 8782"/>
                <a:gd name="T46" fmla="*/ T45 w 2159"/>
                <a:gd name="T47" fmla="*/ 518 h 5251"/>
                <a:gd name="T48" fmla="+- 0 9930 8782"/>
                <a:gd name="T49" fmla="*/ T48 w 2159"/>
                <a:gd name="T50" fmla="*/ 598 h 5251"/>
                <a:gd name="T51" fmla="+- 0 9970 8782"/>
                <a:gd name="T52" fmla="*/ T51 w 2159"/>
                <a:gd name="T53" fmla="*/ 687 h 5251"/>
                <a:gd name="T54" fmla="+- 0 10002 8782"/>
                <a:gd name="T55" fmla="*/ T54 w 2159"/>
                <a:gd name="T56" fmla="*/ 786 h 5251"/>
                <a:gd name="T57" fmla="+- 0 10027 8782"/>
                <a:gd name="T58" fmla="*/ T57 w 2159"/>
                <a:gd name="T59" fmla="*/ 895 h 5251"/>
                <a:gd name="T60" fmla="+- 0 10036 8782"/>
                <a:gd name="T61" fmla="*/ T60 w 2159"/>
                <a:gd name="T62" fmla="*/ 955 h 5251"/>
                <a:gd name="T63" fmla="+- 0 10044 8782"/>
                <a:gd name="T64" fmla="*/ T63 w 2159"/>
                <a:gd name="T65" fmla="*/ 1018 h 5251"/>
                <a:gd name="T66" fmla="+- 0 10050 8782"/>
                <a:gd name="T67" fmla="*/ T66 w 2159"/>
                <a:gd name="T68" fmla="*/ 1084 h 5251"/>
                <a:gd name="T69" fmla="+- 0 10055 8782"/>
                <a:gd name="T70" fmla="*/ T69 w 2159"/>
                <a:gd name="T71" fmla="*/ 1154 h 5251"/>
                <a:gd name="T72" fmla="+- 0 10057 8782"/>
                <a:gd name="T73" fmla="*/ T72 w 2159"/>
                <a:gd name="T74" fmla="*/ 1227 h 5251"/>
                <a:gd name="T75" fmla="+- 0 10058 8782"/>
                <a:gd name="T76" fmla="*/ T75 w 2159"/>
                <a:gd name="T77" fmla="*/ 1305 h 5251"/>
                <a:gd name="T78" fmla="+- 0 10058 8782"/>
                <a:gd name="T79" fmla="*/ T78 w 2159"/>
                <a:gd name="T80" fmla="*/ 5251 h 5251"/>
                <a:gd name="T81" fmla="+- 0 10068 8782"/>
                <a:gd name="T82" fmla="*/ T81 w 2159"/>
                <a:gd name="T83" fmla="*/ 5224 h 5251"/>
                <a:gd name="T84" fmla="+- 0 10105 8782"/>
                <a:gd name="T85" fmla="*/ T84 w 2159"/>
                <a:gd name="T86" fmla="*/ 5144 h 5251"/>
                <a:gd name="T87" fmla="+- 0 10151 8782"/>
                <a:gd name="T88" fmla="*/ T87 w 2159"/>
                <a:gd name="T89" fmla="*/ 5068 h 5251"/>
                <a:gd name="T90" fmla="+- 0 10205 8782"/>
                <a:gd name="T91" fmla="*/ T90 w 2159"/>
                <a:gd name="T92" fmla="*/ 4996 h 5251"/>
                <a:gd name="T93" fmla="+- 0 10245 8782"/>
                <a:gd name="T94" fmla="*/ T93 w 2159"/>
                <a:gd name="T95" fmla="*/ 4951 h 5251"/>
                <a:gd name="T96" fmla="+- 0 10288 8782"/>
                <a:gd name="T97" fmla="*/ T96 w 2159"/>
                <a:gd name="T98" fmla="*/ 4908 h 5251"/>
                <a:gd name="T99" fmla="+- 0 10333 8782"/>
                <a:gd name="T100" fmla="*/ T99 w 2159"/>
                <a:gd name="T101" fmla="*/ 4868 h 5251"/>
                <a:gd name="T102" fmla="+- 0 10380 8782"/>
                <a:gd name="T103" fmla="*/ T102 w 2159"/>
                <a:gd name="T104" fmla="*/ 4830 h 5251"/>
                <a:gd name="T105" fmla="+- 0 10429 8782"/>
                <a:gd name="T106" fmla="*/ T105 w 2159"/>
                <a:gd name="T107" fmla="*/ 4795 h 5251"/>
                <a:gd name="T108" fmla="+- 0 10494 8782"/>
                <a:gd name="T109" fmla="*/ T108 w 2159"/>
                <a:gd name="T110" fmla="*/ 4754 h 5251"/>
                <a:gd name="T111" fmla="+- 0 10564 8782"/>
                <a:gd name="T112" fmla="*/ T111 w 2159"/>
                <a:gd name="T113" fmla="*/ 4718 h 5251"/>
                <a:gd name="T114" fmla="+- 0 10638 8782"/>
                <a:gd name="T115" fmla="*/ T114 w 2159"/>
                <a:gd name="T116" fmla="*/ 4686 h 5251"/>
                <a:gd name="T117" fmla="+- 0 10717 8782"/>
                <a:gd name="T118" fmla="*/ T117 w 2159"/>
                <a:gd name="T119" fmla="*/ 4659 h 5251"/>
                <a:gd name="T120" fmla="+- 0 10799 8782"/>
                <a:gd name="T121" fmla="*/ T120 w 2159"/>
                <a:gd name="T122" fmla="*/ 4638 h 5251"/>
                <a:gd name="T123" fmla="+- 0 10884 8782"/>
                <a:gd name="T124" fmla="*/ T123 w 2159"/>
                <a:gd name="T125" fmla="*/ 4622 h 5251"/>
                <a:gd name="T126" fmla="+- 0 10942 8782"/>
                <a:gd name="T127" fmla="*/ T126 w 2159"/>
                <a:gd name="T128" fmla="*/ 4615 h 5251"/>
                <a:gd name="T129" fmla="+- 0 10942 8782"/>
                <a:gd name="T130" fmla="*/ T129 w 2159"/>
                <a:gd name="T131" fmla="*/ 0 h 5251"/>
                <a:gd name="T132" fmla="+- 0 8782 8782"/>
                <a:gd name="T133" fmla="*/ T132 w 2159"/>
                <a:gd name="T134" fmla="*/ 0 h 525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  <a:cxn ang="0">
                  <a:pos x="T31" y="T32"/>
                </a:cxn>
                <a:cxn ang="0">
                  <a:pos x="T34" y="T35"/>
                </a:cxn>
                <a:cxn ang="0">
                  <a:pos x="T37" y="T38"/>
                </a:cxn>
                <a:cxn ang="0">
                  <a:pos x="T40" y="T41"/>
                </a:cxn>
                <a:cxn ang="0">
                  <a:pos x="T43" y="T44"/>
                </a:cxn>
                <a:cxn ang="0">
                  <a:pos x="T46" y="T47"/>
                </a:cxn>
                <a:cxn ang="0">
                  <a:pos x="T49" y="T50"/>
                </a:cxn>
                <a:cxn ang="0">
                  <a:pos x="T52" y="T53"/>
                </a:cxn>
                <a:cxn ang="0">
                  <a:pos x="T55" y="T56"/>
                </a:cxn>
                <a:cxn ang="0">
                  <a:pos x="T58" y="T59"/>
                </a:cxn>
                <a:cxn ang="0">
                  <a:pos x="T61" y="T62"/>
                </a:cxn>
                <a:cxn ang="0">
                  <a:pos x="T64" y="T65"/>
                </a:cxn>
                <a:cxn ang="0">
                  <a:pos x="T67" y="T68"/>
                </a:cxn>
                <a:cxn ang="0">
                  <a:pos x="T70" y="T71"/>
                </a:cxn>
                <a:cxn ang="0">
                  <a:pos x="T73" y="T74"/>
                </a:cxn>
                <a:cxn ang="0">
                  <a:pos x="T76" y="T77"/>
                </a:cxn>
                <a:cxn ang="0">
                  <a:pos x="T79" y="T80"/>
                </a:cxn>
                <a:cxn ang="0">
                  <a:pos x="T82" y="T83"/>
                </a:cxn>
                <a:cxn ang="0">
                  <a:pos x="T85" y="T86"/>
                </a:cxn>
                <a:cxn ang="0">
                  <a:pos x="T88" y="T89"/>
                </a:cxn>
                <a:cxn ang="0">
                  <a:pos x="T91" y="T92"/>
                </a:cxn>
                <a:cxn ang="0">
                  <a:pos x="T94" y="T95"/>
                </a:cxn>
                <a:cxn ang="0">
                  <a:pos x="T97" y="T98"/>
                </a:cxn>
                <a:cxn ang="0">
                  <a:pos x="T100" y="T101"/>
                </a:cxn>
                <a:cxn ang="0">
                  <a:pos x="T103" y="T104"/>
                </a:cxn>
                <a:cxn ang="0">
                  <a:pos x="T106" y="T107"/>
                </a:cxn>
                <a:cxn ang="0">
                  <a:pos x="T109" y="T110"/>
                </a:cxn>
                <a:cxn ang="0">
                  <a:pos x="T112" y="T113"/>
                </a:cxn>
                <a:cxn ang="0">
                  <a:pos x="T115" y="T116"/>
                </a:cxn>
                <a:cxn ang="0">
                  <a:pos x="T118" y="T119"/>
                </a:cxn>
                <a:cxn ang="0">
                  <a:pos x="T121" y="T122"/>
                </a:cxn>
                <a:cxn ang="0">
                  <a:pos x="T124" y="T125"/>
                </a:cxn>
                <a:cxn ang="0">
                  <a:pos x="T127" y="T128"/>
                </a:cxn>
                <a:cxn ang="0">
                  <a:pos x="T130" y="T131"/>
                </a:cxn>
                <a:cxn ang="0">
                  <a:pos x="T133" y="T134"/>
                </a:cxn>
              </a:cxnLst>
              <a:rect l="0" t="0" r="r" b="b"/>
              <a:pathLst>
                <a:path w="2159" h="5251">
                  <a:moveTo>
                    <a:pt x="0" y="0"/>
                  </a:moveTo>
                  <a:lnTo>
                    <a:pt x="70" y="13"/>
                  </a:lnTo>
                  <a:lnTo>
                    <a:pt x="149" y="29"/>
                  </a:lnTo>
                  <a:lnTo>
                    <a:pt x="247" y="51"/>
                  </a:lnTo>
                  <a:lnTo>
                    <a:pt x="359" y="79"/>
                  </a:lnTo>
                  <a:lnTo>
                    <a:pt x="419" y="96"/>
                  </a:lnTo>
                  <a:lnTo>
                    <a:pt x="479" y="114"/>
                  </a:lnTo>
                  <a:lnTo>
                    <a:pt x="540" y="133"/>
                  </a:lnTo>
                  <a:lnTo>
                    <a:pt x="600" y="154"/>
                  </a:lnTo>
                  <a:lnTo>
                    <a:pt x="659" y="177"/>
                  </a:lnTo>
                  <a:lnTo>
                    <a:pt x="716" y="201"/>
                  </a:lnTo>
                  <a:lnTo>
                    <a:pt x="821" y="253"/>
                  </a:lnTo>
                  <a:lnTo>
                    <a:pt x="907" y="312"/>
                  </a:lnTo>
                  <a:lnTo>
                    <a:pt x="980" y="376"/>
                  </a:lnTo>
                  <a:lnTo>
                    <a:pt x="1044" y="444"/>
                  </a:lnTo>
                  <a:lnTo>
                    <a:pt x="1100" y="518"/>
                  </a:lnTo>
                  <a:lnTo>
                    <a:pt x="1148" y="598"/>
                  </a:lnTo>
                  <a:lnTo>
                    <a:pt x="1188" y="687"/>
                  </a:lnTo>
                  <a:lnTo>
                    <a:pt x="1220" y="786"/>
                  </a:lnTo>
                  <a:lnTo>
                    <a:pt x="1245" y="895"/>
                  </a:lnTo>
                  <a:lnTo>
                    <a:pt x="1254" y="955"/>
                  </a:lnTo>
                  <a:lnTo>
                    <a:pt x="1262" y="1018"/>
                  </a:lnTo>
                  <a:lnTo>
                    <a:pt x="1268" y="1084"/>
                  </a:lnTo>
                  <a:lnTo>
                    <a:pt x="1273" y="1154"/>
                  </a:lnTo>
                  <a:lnTo>
                    <a:pt x="1275" y="1227"/>
                  </a:lnTo>
                  <a:lnTo>
                    <a:pt x="1276" y="1305"/>
                  </a:lnTo>
                  <a:lnTo>
                    <a:pt x="1276" y="5251"/>
                  </a:lnTo>
                  <a:lnTo>
                    <a:pt x="1286" y="5224"/>
                  </a:lnTo>
                  <a:lnTo>
                    <a:pt x="1323" y="5144"/>
                  </a:lnTo>
                  <a:lnTo>
                    <a:pt x="1369" y="5068"/>
                  </a:lnTo>
                  <a:lnTo>
                    <a:pt x="1423" y="4996"/>
                  </a:lnTo>
                  <a:lnTo>
                    <a:pt x="1463" y="4951"/>
                  </a:lnTo>
                  <a:lnTo>
                    <a:pt x="1506" y="4908"/>
                  </a:lnTo>
                  <a:lnTo>
                    <a:pt x="1551" y="4868"/>
                  </a:lnTo>
                  <a:lnTo>
                    <a:pt x="1598" y="4830"/>
                  </a:lnTo>
                  <a:lnTo>
                    <a:pt x="1647" y="4795"/>
                  </a:lnTo>
                  <a:lnTo>
                    <a:pt x="1712" y="4754"/>
                  </a:lnTo>
                  <a:lnTo>
                    <a:pt x="1782" y="4718"/>
                  </a:lnTo>
                  <a:lnTo>
                    <a:pt x="1856" y="4686"/>
                  </a:lnTo>
                  <a:lnTo>
                    <a:pt x="1935" y="4659"/>
                  </a:lnTo>
                  <a:lnTo>
                    <a:pt x="2017" y="4638"/>
                  </a:lnTo>
                  <a:lnTo>
                    <a:pt x="2102" y="4622"/>
                  </a:lnTo>
                  <a:lnTo>
                    <a:pt x="2160" y="4615"/>
                  </a:lnTo>
                  <a:lnTo>
                    <a:pt x="216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b="1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316292" y="-24574"/>
            <a:ext cx="3344420" cy="7449566"/>
            <a:chOff x="9316292" y="-24574"/>
            <a:chExt cx="3344420" cy="7449566"/>
          </a:xfrm>
          <a:solidFill>
            <a:srgbClr val="ACDCD4"/>
          </a:solidFill>
        </p:grpSpPr>
        <p:grpSp>
          <p:nvGrpSpPr>
            <p:cNvPr id="22" name="Group 21"/>
            <p:cNvGrpSpPr/>
            <p:nvPr/>
          </p:nvGrpSpPr>
          <p:grpSpPr bwMode="auto">
            <a:xfrm>
              <a:off x="9316292" y="78170"/>
              <a:ext cx="3344420" cy="7346822"/>
              <a:chOff x="5910" y="4723"/>
              <a:chExt cx="4847" cy="10641"/>
            </a:xfrm>
            <a:grpFill/>
          </p:grpSpPr>
          <p:sp>
            <p:nvSpPr>
              <p:cNvPr id="25" name="Freeform 5579"/>
              <p:cNvSpPr/>
              <p:nvPr/>
            </p:nvSpPr>
            <p:spPr bwMode="auto">
              <a:xfrm>
                <a:off x="5910" y="4723"/>
                <a:ext cx="4847" cy="10641"/>
              </a:xfrm>
              <a:custGeom>
                <a:avLst/>
                <a:gdLst>
                  <a:gd name="T0" fmla="+- 0 10882 6094"/>
                  <a:gd name="T1" fmla="*/ T0 w 4847"/>
                  <a:gd name="T2" fmla="+- 0 4733 4723"/>
                  <a:gd name="T3" fmla="*/ 4733 h 10641"/>
                  <a:gd name="T4" fmla="+- 0 10764 6094"/>
                  <a:gd name="T5" fmla="*/ T4 w 4847"/>
                  <a:gd name="T6" fmla="+- 0 4762 4723"/>
                  <a:gd name="T7" fmla="*/ 4762 h 10641"/>
                  <a:gd name="T8" fmla="+- 0 10651 6094"/>
                  <a:gd name="T9" fmla="*/ T8 w 4847"/>
                  <a:gd name="T10" fmla="+- 0 4804 4723"/>
                  <a:gd name="T11" fmla="*/ 4804 h 10641"/>
                  <a:gd name="T12" fmla="+- 0 10542 6094"/>
                  <a:gd name="T13" fmla="*/ T12 w 4847"/>
                  <a:gd name="T14" fmla="+- 0 4859 4723"/>
                  <a:gd name="T15" fmla="*/ 4859 h 10641"/>
                  <a:gd name="T16" fmla="+- 0 10437 6094"/>
                  <a:gd name="T17" fmla="*/ T16 w 4847"/>
                  <a:gd name="T18" fmla="+- 0 4929 4723"/>
                  <a:gd name="T19" fmla="*/ 4929 h 10641"/>
                  <a:gd name="T20" fmla="+- 0 10331 6094"/>
                  <a:gd name="T21" fmla="*/ T20 w 4847"/>
                  <a:gd name="T22" fmla="+- 0 5022 4723"/>
                  <a:gd name="T23" fmla="*/ 5022 h 10641"/>
                  <a:gd name="T24" fmla="+- 0 10231 6094"/>
                  <a:gd name="T25" fmla="*/ T24 w 4847"/>
                  <a:gd name="T26" fmla="+- 0 5140 4723"/>
                  <a:gd name="T27" fmla="*/ 5140 h 10641"/>
                  <a:gd name="T28" fmla="+- 0 10150 6094"/>
                  <a:gd name="T29" fmla="*/ T28 w 4847"/>
                  <a:gd name="T30" fmla="+- 0 5280 4723"/>
                  <a:gd name="T31" fmla="*/ 5280 h 10641"/>
                  <a:gd name="T32" fmla="+- 0 10093 6094"/>
                  <a:gd name="T33" fmla="*/ T32 w 4847"/>
                  <a:gd name="T34" fmla="+- 0 5447 4723"/>
                  <a:gd name="T35" fmla="*/ 5447 h 10641"/>
                  <a:gd name="T36" fmla="+- 0 10062 6094"/>
                  <a:gd name="T37" fmla="*/ T36 w 4847"/>
                  <a:gd name="T38" fmla="+- 0 5643 4723"/>
                  <a:gd name="T39" fmla="*/ 5643 h 10641"/>
                  <a:gd name="T40" fmla="+- 0 10058 6094"/>
                  <a:gd name="T41" fmla="*/ T40 w 4847"/>
                  <a:gd name="T42" fmla="+- 0 13340 4723"/>
                  <a:gd name="T43" fmla="*/ 13340 h 10641"/>
                  <a:gd name="T44" fmla="+- 0 10058 6094"/>
                  <a:gd name="T45" fmla="*/ T44 w 4847"/>
                  <a:gd name="T46" fmla="+- 0 13436 4723"/>
                  <a:gd name="T47" fmla="*/ 13436 h 10641"/>
                  <a:gd name="T48" fmla="+- 0 10059 6094"/>
                  <a:gd name="T49" fmla="*/ T48 w 4847"/>
                  <a:gd name="T50" fmla="+- 0 13580 4723"/>
                  <a:gd name="T51" fmla="*/ 13580 h 10641"/>
                  <a:gd name="T52" fmla="+- 0 10059 6094"/>
                  <a:gd name="T53" fmla="*/ T52 w 4847"/>
                  <a:gd name="T54" fmla="+- 0 13722 4723"/>
                  <a:gd name="T55" fmla="*/ 13722 h 10641"/>
                  <a:gd name="T56" fmla="+- 0 10051 6094"/>
                  <a:gd name="T57" fmla="*/ T56 w 4847"/>
                  <a:gd name="T58" fmla="+- 0 13899 4723"/>
                  <a:gd name="T59" fmla="*/ 13899 h 10641"/>
                  <a:gd name="T60" fmla="+- 0 10025 6094"/>
                  <a:gd name="T61" fmla="*/ T60 w 4847"/>
                  <a:gd name="T62" fmla="+- 0 14054 4723"/>
                  <a:gd name="T63" fmla="*/ 14054 h 10641"/>
                  <a:gd name="T64" fmla="+- 0 9971 6094"/>
                  <a:gd name="T65" fmla="*/ T64 w 4847"/>
                  <a:gd name="T66" fmla="+- 0 14178 4723"/>
                  <a:gd name="T67" fmla="*/ 14178 h 10641"/>
                  <a:gd name="T68" fmla="+- 0 9882 6094"/>
                  <a:gd name="T69" fmla="*/ T68 w 4847"/>
                  <a:gd name="T70" fmla="+- 0 14278 4723"/>
                  <a:gd name="T71" fmla="*/ 14278 h 10641"/>
                  <a:gd name="T72" fmla="+- 0 9771 6094"/>
                  <a:gd name="T73" fmla="*/ T72 w 4847"/>
                  <a:gd name="T74" fmla="+- 0 14352 4723"/>
                  <a:gd name="T75" fmla="*/ 14352 h 10641"/>
                  <a:gd name="T76" fmla="+- 0 9641 6094"/>
                  <a:gd name="T77" fmla="*/ T76 w 4847"/>
                  <a:gd name="T78" fmla="+- 0 14402 4723"/>
                  <a:gd name="T79" fmla="*/ 14402 h 10641"/>
                  <a:gd name="T80" fmla="+- 0 9493 6094"/>
                  <a:gd name="T81" fmla="*/ T80 w 4847"/>
                  <a:gd name="T82" fmla="+- 0 14430 4723"/>
                  <a:gd name="T83" fmla="*/ 14430 h 10641"/>
                  <a:gd name="T84" fmla="+- 0 9330 6094"/>
                  <a:gd name="T85" fmla="*/ T84 w 4847"/>
                  <a:gd name="T86" fmla="+- 0 14438 4723"/>
                  <a:gd name="T87" fmla="*/ 14438 h 10641"/>
                  <a:gd name="T88" fmla="+- 0 7147 6094"/>
                  <a:gd name="T89" fmla="*/ T88 w 4847"/>
                  <a:gd name="T90" fmla="+- 0 14439 4723"/>
                  <a:gd name="T91" fmla="*/ 14439 h 10641"/>
                  <a:gd name="T92" fmla="+- 0 6984 6094"/>
                  <a:gd name="T93" fmla="*/ T92 w 4847"/>
                  <a:gd name="T94" fmla="+- 0 14448 4723"/>
                  <a:gd name="T95" fmla="*/ 14448 h 10641"/>
                  <a:gd name="T96" fmla="+- 0 6800 6094"/>
                  <a:gd name="T97" fmla="*/ T96 w 4847"/>
                  <a:gd name="T98" fmla="+- 0 14477 4723"/>
                  <a:gd name="T99" fmla="*/ 14477 h 10641"/>
                  <a:gd name="T100" fmla="+- 0 6608 6094"/>
                  <a:gd name="T101" fmla="*/ T100 w 4847"/>
                  <a:gd name="T102" fmla="+- 0 14536 4723"/>
                  <a:gd name="T103" fmla="*/ 14536 h 10641"/>
                  <a:gd name="T104" fmla="+- 0 6422 6094"/>
                  <a:gd name="T105" fmla="*/ T104 w 4847"/>
                  <a:gd name="T106" fmla="+- 0 14638 4723"/>
                  <a:gd name="T107" fmla="*/ 14638 h 10641"/>
                  <a:gd name="T108" fmla="+- 0 6267 6094"/>
                  <a:gd name="T109" fmla="*/ T108 w 4847"/>
                  <a:gd name="T110" fmla="+- 0 14788 4723"/>
                  <a:gd name="T111" fmla="*/ 14788 h 10641"/>
                  <a:gd name="T112" fmla="+- 0 6170 6094"/>
                  <a:gd name="T113" fmla="*/ T112 w 4847"/>
                  <a:gd name="T114" fmla="+- 0 14969 4723"/>
                  <a:gd name="T115" fmla="*/ 14969 h 10641"/>
                  <a:gd name="T116" fmla="+- 0 6118 6094"/>
                  <a:gd name="T117" fmla="*/ T116 w 4847"/>
                  <a:gd name="T118" fmla="+- 0 15147 4723"/>
                  <a:gd name="T119" fmla="*/ 15147 h 10641"/>
                  <a:gd name="T120" fmla="+- 0 6098 6094"/>
                  <a:gd name="T121" fmla="*/ T120 w 4847"/>
                  <a:gd name="T122" fmla="+- 0 15288 4723"/>
                  <a:gd name="T123" fmla="*/ 15288 h 10641"/>
                  <a:gd name="T124" fmla="+- 0 6094 6094"/>
                  <a:gd name="T125" fmla="*/ T124 w 4847"/>
                  <a:gd name="T126" fmla="+- 0 15364 4723"/>
                  <a:gd name="T127" fmla="*/ 15364 h 10641"/>
                  <a:gd name="T128" fmla="+- 0 10942 6094"/>
                  <a:gd name="T129" fmla="*/ T128 w 4847"/>
                  <a:gd name="T130" fmla="+- 0 4723 4723"/>
                  <a:gd name="T131" fmla="*/ 4723 h 106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</a:cxnLst>
                <a:rect l="0" t="0" r="r" b="b"/>
                <a:pathLst>
                  <a:path w="4847" h="10641">
                    <a:moveTo>
                      <a:pt x="4848" y="0"/>
                    </a:moveTo>
                    <a:lnTo>
                      <a:pt x="4788" y="10"/>
                    </a:lnTo>
                    <a:lnTo>
                      <a:pt x="4729" y="23"/>
                    </a:lnTo>
                    <a:lnTo>
                      <a:pt x="4670" y="39"/>
                    </a:lnTo>
                    <a:lnTo>
                      <a:pt x="4613" y="58"/>
                    </a:lnTo>
                    <a:lnTo>
                      <a:pt x="4557" y="81"/>
                    </a:lnTo>
                    <a:lnTo>
                      <a:pt x="4502" y="107"/>
                    </a:lnTo>
                    <a:lnTo>
                      <a:pt x="4448" y="136"/>
                    </a:lnTo>
                    <a:lnTo>
                      <a:pt x="4395" y="169"/>
                    </a:lnTo>
                    <a:lnTo>
                      <a:pt x="4343" y="206"/>
                    </a:lnTo>
                    <a:lnTo>
                      <a:pt x="4293" y="247"/>
                    </a:lnTo>
                    <a:lnTo>
                      <a:pt x="4237" y="299"/>
                    </a:lnTo>
                    <a:lnTo>
                      <a:pt x="4185" y="355"/>
                    </a:lnTo>
                    <a:lnTo>
                      <a:pt x="4137" y="417"/>
                    </a:lnTo>
                    <a:lnTo>
                      <a:pt x="4094" y="484"/>
                    </a:lnTo>
                    <a:lnTo>
                      <a:pt x="4056" y="557"/>
                    </a:lnTo>
                    <a:lnTo>
                      <a:pt x="4024" y="637"/>
                    </a:lnTo>
                    <a:lnTo>
                      <a:pt x="3999" y="724"/>
                    </a:lnTo>
                    <a:lnTo>
                      <a:pt x="3980" y="818"/>
                    </a:lnTo>
                    <a:lnTo>
                      <a:pt x="3968" y="920"/>
                    </a:lnTo>
                    <a:lnTo>
                      <a:pt x="3964" y="1029"/>
                    </a:lnTo>
                    <a:lnTo>
                      <a:pt x="3964" y="8617"/>
                    </a:lnTo>
                    <a:lnTo>
                      <a:pt x="3964" y="8665"/>
                    </a:lnTo>
                    <a:lnTo>
                      <a:pt x="3964" y="8713"/>
                    </a:lnTo>
                    <a:lnTo>
                      <a:pt x="3964" y="8761"/>
                    </a:lnTo>
                    <a:lnTo>
                      <a:pt x="3965" y="8857"/>
                    </a:lnTo>
                    <a:lnTo>
                      <a:pt x="3966" y="8905"/>
                    </a:lnTo>
                    <a:lnTo>
                      <a:pt x="3965" y="8999"/>
                    </a:lnTo>
                    <a:lnTo>
                      <a:pt x="3963" y="9090"/>
                    </a:lnTo>
                    <a:lnTo>
                      <a:pt x="3957" y="9176"/>
                    </a:lnTo>
                    <a:lnTo>
                      <a:pt x="3947" y="9257"/>
                    </a:lnTo>
                    <a:lnTo>
                      <a:pt x="3931" y="9331"/>
                    </a:lnTo>
                    <a:lnTo>
                      <a:pt x="3908" y="9398"/>
                    </a:lnTo>
                    <a:lnTo>
                      <a:pt x="3877" y="9455"/>
                    </a:lnTo>
                    <a:lnTo>
                      <a:pt x="3835" y="9509"/>
                    </a:lnTo>
                    <a:lnTo>
                      <a:pt x="3788" y="9555"/>
                    </a:lnTo>
                    <a:lnTo>
                      <a:pt x="3735" y="9595"/>
                    </a:lnTo>
                    <a:lnTo>
                      <a:pt x="3677" y="9629"/>
                    </a:lnTo>
                    <a:lnTo>
                      <a:pt x="3614" y="9657"/>
                    </a:lnTo>
                    <a:lnTo>
                      <a:pt x="3547" y="9679"/>
                    </a:lnTo>
                    <a:lnTo>
                      <a:pt x="3475" y="9695"/>
                    </a:lnTo>
                    <a:lnTo>
                      <a:pt x="3399" y="9707"/>
                    </a:lnTo>
                    <a:lnTo>
                      <a:pt x="3319" y="9713"/>
                    </a:lnTo>
                    <a:lnTo>
                      <a:pt x="3236" y="9715"/>
                    </a:lnTo>
                    <a:lnTo>
                      <a:pt x="1123" y="9715"/>
                    </a:lnTo>
                    <a:lnTo>
                      <a:pt x="1053" y="9716"/>
                    </a:lnTo>
                    <a:lnTo>
                      <a:pt x="975" y="9719"/>
                    </a:lnTo>
                    <a:lnTo>
                      <a:pt x="890" y="9725"/>
                    </a:lnTo>
                    <a:lnTo>
                      <a:pt x="800" y="9737"/>
                    </a:lnTo>
                    <a:lnTo>
                      <a:pt x="706" y="9754"/>
                    </a:lnTo>
                    <a:lnTo>
                      <a:pt x="610" y="9779"/>
                    </a:lnTo>
                    <a:lnTo>
                      <a:pt x="514" y="9813"/>
                    </a:lnTo>
                    <a:lnTo>
                      <a:pt x="419" y="9858"/>
                    </a:lnTo>
                    <a:lnTo>
                      <a:pt x="328" y="9915"/>
                    </a:lnTo>
                    <a:lnTo>
                      <a:pt x="243" y="9984"/>
                    </a:lnTo>
                    <a:lnTo>
                      <a:pt x="173" y="10065"/>
                    </a:lnTo>
                    <a:lnTo>
                      <a:pt x="118" y="10154"/>
                    </a:lnTo>
                    <a:lnTo>
                      <a:pt x="76" y="10246"/>
                    </a:lnTo>
                    <a:lnTo>
                      <a:pt x="45" y="10337"/>
                    </a:lnTo>
                    <a:lnTo>
                      <a:pt x="24" y="10424"/>
                    </a:lnTo>
                    <a:lnTo>
                      <a:pt x="11" y="10501"/>
                    </a:lnTo>
                    <a:lnTo>
                      <a:pt x="4" y="10565"/>
                    </a:lnTo>
                    <a:lnTo>
                      <a:pt x="0" y="10628"/>
                    </a:lnTo>
                    <a:lnTo>
                      <a:pt x="0" y="10641"/>
                    </a:lnTo>
                    <a:lnTo>
                      <a:pt x="4848" y="10641"/>
                    </a:lnTo>
                    <a:lnTo>
                      <a:pt x="484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b="1"/>
              </a:p>
            </p:txBody>
          </p:sp>
        </p:grpSp>
        <p:grpSp>
          <p:nvGrpSpPr>
            <p:cNvPr id="23" name="Group 22"/>
            <p:cNvGrpSpPr/>
            <p:nvPr/>
          </p:nvGrpSpPr>
          <p:grpSpPr bwMode="auto">
            <a:xfrm>
              <a:off x="11163727" y="-24574"/>
              <a:ext cx="1489706" cy="3618393"/>
              <a:chOff x="8598" y="0"/>
              <a:chExt cx="2159" cy="5251"/>
            </a:xfrm>
            <a:grpFill/>
          </p:grpSpPr>
          <p:sp>
            <p:nvSpPr>
              <p:cNvPr id="24" name="Freeform 5577"/>
              <p:cNvSpPr/>
              <p:nvPr/>
            </p:nvSpPr>
            <p:spPr bwMode="auto">
              <a:xfrm>
                <a:off x="8598" y="0"/>
                <a:ext cx="2159" cy="5251"/>
              </a:xfrm>
              <a:custGeom>
                <a:avLst/>
                <a:gdLst>
                  <a:gd name="T0" fmla="+- 0 8782 8782"/>
                  <a:gd name="T1" fmla="*/ T0 w 2159"/>
                  <a:gd name="T2" fmla="*/ 0 h 5251"/>
                  <a:gd name="T3" fmla="+- 0 8852 8782"/>
                  <a:gd name="T4" fmla="*/ T3 w 2159"/>
                  <a:gd name="T5" fmla="*/ 13 h 5251"/>
                  <a:gd name="T6" fmla="+- 0 8931 8782"/>
                  <a:gd name="T7" fmla="*/ T6 w 2159"/>
                  <a:gd name="T8" fmla="*/ 29 h 5251"/>
                  <a:gd name="T9" fmla="+- 0 9029 8782"/>
                  <a:gd name="T10" fmla="*/ T9 w 2159"/>
                  <a:gd name="T11" fmla="*/ 51 h 5251"/>
                  <a:gd name="T12" fmla="+- 0 9141 8782"/>
                  <a:gd name="T13" fmla="*/ T12 w 2159"/>
                  <a:gd name="T14" fmla="*/ 79 h 5251"/>
                  <a:gd name="T15" fmla="+- 0 9201 8782"/>
                  <a:gd name="T16" fmla="*/ T15 w 2159"/>
                  <a:gd name="T17" fmla="*/ 96 h 5251"/>
                  <a:gd name="T18" fmla="+- 0 9261 8782"/>
                  <a:gd name="T19" fmla="*/ T18 w 2159"/>
                  <a:gd name="T20" fmla="*/ 114 h 5251"/>
                  <a:gd name="T21" fmla="+- 0 9322 8782"/>
                  <a:gd name="T22" fmla="*/ T21 w 2159"/>
                  <a:gd name="T23" fmla="*/ 133 h 5251"/>
                  <a:gd name="T24" fmla="+- 0 9382 8782"/>
                  <a:gd name="T25" fmla="*/ T24 w 2159"/>
                  <a:gd name="T26" fmla="*/ 154 h 5251"/>
                  <a:gd name="T27" fmla="+- 0 9441 8782"/>
                  <a:gd name="T28" fmla="*/ T27 w 2159"/>
                  <a:gd name="T29" fmla="*/ 177 h 5251"/>
                  <a:gd name="T30" fmla="+- 0 9498 8782"/>
                  <a:gd name="T31" fmla="*/ T30 w 2159"/>
                  <a:gd name="T32" fmla="*/ 201 h 5251"/>
                  <a:gd name="T33" fmla="+- 0 9603 8782"/>
                  <a:gd name="T34" fmla="*/ T33 w 2159"/>
                  <a:gd name="T35" fmla="*/ 253 h 5251"/>
                  <a:gd name="T36" fmla="+- 0 9689 8782"/>
                  <a:gd name="T37" fmla="*/ T36 w 2159"/>
                  <a:gd name="T38" fmla="*/ 312 h 5251"/>
                  <a:gd name="T39" fmla="+- 0 9762 8782"/>
                  <a:gd name="T40" fmla="*/ T39 w 2159"/>
                  <a:gd name="T41" fmla="*/ 376 h 5251"/>
                  <a:gd name="T42" fmla="+- 0 9826 8782"/>
                  <a:gd name="T43" fmla="*/ T42 w 2159"/>
                  <a:gd name="T44" fmla="*/ 444 h 5251"/>
                  <a:gd name="T45" fmla="+- 0 9882 8782"/>
                  <a:gd name="T46" fmla="*/ T45 w 2159"/>
                  <a:gd name="T47" fmla="*/ 518 h 5251"/>
                  <a:gd name="T48" fmla="+- 0 9930 8782"/>
                  <a:gd name="T49" fmla="*/ T48 w 2159"/>
                  <a:gd name="T50" fmla="*/ 598 h 5251"/>
                  <a:gd name="T51" fmla="+- 0 9970 8782"/>
                  <a:gd name="T52" fmla="*/ T51 w 2159"/>
                  <a:gd name="T53" fmla="*/ 687 h 5251"/>
                  <a:gd name="T54" fmla="+- 0 10002 8782"/>
                  <a:gd name="T55" fmla="*/ T54 w 2159"/>
                  <a:gd name="T56" fmla="*/ 786 h 5251"/>
                  <a:gd name="T57" fmla="+- 0 10027 8782"/>
                  <a:gd name="T58" fmla="*/ T57 w 2159"/>
                  <a:gd name="T59" fmla="*/ 895 h 5251"/>
                  <a:gd name="T60" fmla="+- 0 10036 8782"/>
                  <a:gd name="T61" fmla="*/ T60 w 2159"/>
                  <a:gd name="T62" fmla="*/ 955 h 5251"/>
                  <a:gd name="T63" fmla="+- 0 10044 8782"/>
                  <a:gd name="T64" fmla="*/ T63 w 2159"/>
                  <a:gd name="T65" fmla="*/ 1018 h 5251"/>
                  <a:gd name="T66" fmla="+- 0 10050 8782"/>
                  <a:gd name="T67" fmla="*/ T66 w 2159"/>
                  <a:gd name="T68" fmla="*/ 1084 h 5251"/>
                  <a:gd name="T69" fmla="+- 0 10055 8782"/>
                  <a:gd name="T70" fmla="*/ T69 w 2159"/>
                  <a:gd name="T71" fmla="*/ 1154 h 5251"/>
                  <a:gd name="T72" fmla="+- 0 10057 8782"/>
                  <a:gd name="T73" fmla="*/ T72 w 2159"/>
                  <a:gd name="T74" fmla="*/ 1227 h 5251"/>
                  <a:gd name="T75" fmla="+- 0 10058 8782"/>
                  <a:gd name="T76" fmla="*/ T75 w 2159"/>
                  <a:gd name="T77" fmla="*/ 1305 h 5251"/>
                  <a:gd name="T78" fmla="+- 0 10058 8782"/>
                  <a:gd name="T79" fmla="*/ T78 w 2159"/>
                  <a:gd name="T80" fmla="*/ 5251 h 5251"/>
                  <a:gd name="T81" fmla="+- 0 10068 8782"/>
                  <a:gd name="T82" fmla="*/ T81 w 2159"/>
                  <a:gd name="T83" fmla="*/ 5224 h 5251"/>
                  <a:gd name="T84" fmla="+- 0 10105 8782"/>
                  <a:gd name="T85" fmla="*/ T84 w 2159"/>
                  <a:gd name="T86" fmla="*/ 5144 h 5251"/>
                  <a:gd name="T87" fmla="+- 0 10151 8782"/>
                  <a:gd name="T88" fmla="*/ T87 w 2159"/>
                  <a:gd name="T89" fmla="*/ 5068 h 5251"/>
                  <a:gd name="T90" fmla="+- 0 10205 8782"/>
                  <a:gd name="T91" fmla="*/ T90 w 2159"/>
                  <a:gd name="T92" fmla="*/ 4996 h 5251"/>
                  <a:gd name="T93" fmla="+- 0 10245 8782"/>
                  <a:gd name="T94" fmla="*/ T93 w 2159"/>
                  <a:gd name="T95" fmla="*/ 4951 h 5251"/>
                  <a:gd name="T96" fmla="+- 0 10288 8782"/>
                  <a:gd name="T97" fmla="*/ T96 w 2159"/>
                  <a:gd name="T98" fmla="*/ 4908 h 5251"/>
                  <a:gd name="T99" fmla="+- 0 10333 8782"/>
                  <a:gd name="T100" fmla="*/ T99 w 2159"/>
                  <a:gd name="T101" fmla="*/ 4868 h 5251"/>
                  <a:gd name="T102" fmla="+- 0 10380 8782"/>
                  <a:gd name="T103" fmla="*/ T102 w 2159"/>
                  <a:gd name="T104" fmla="*/ 4830 h 5251"/>
                  <a:gd name="T105" fmla="+- 0 10429 8782"/>
                  <a:gd name="T106" fmla="*/ T105 w 2159"/>
                  <a:gd name="T107" fmla="*/ 4795 h 5251"/>
                  <a:gd name="T108" fmla="+- 0 10494 8782"/>
                  <a:gd name="T109" fmla="*/ T108 w 2159"/>
                  <a:gd name="T110" fmla="*/ 4754 h 5251"/>
                  <a:gd name="T111" fmla="+- 0 10564 8782"/>
                  <a:gd name="T112" fmla="*/ T111 w 2159"/>
                  <a:gd name="T113" fmla="*/ 4718 h 5251"/>
                  <a:gd name="T114" fmla="+- 0 10638 8782"/>
                  <a:gd name="T115" fmla="*/ T114 w 2159"/>
                  <a:gd name="T116" fmla="*/ 4686 h 5251"/>
                  <a:gd name="T117" fmla="+- 0 10717 8782"/>
                  <a:gd name="T118" fmla="*/ T117 w 2159"/>
                  <a:gd name="T119" fmla="*/ 4659 h 5251"/>
                  <a:gd name="T120" fmla="+- 0 10799 8782"/>
                  <a:gd name="T121" fmla="*/ T120 w 2159"/>
                  <a:gd name="T122" fmla="*/ 4638 h 5251"/>
                  <a:gd name="T123" fmla="+- 0 10884 8782"/>
                  <a:gd name="T124" fmla="*/ T123 w 2159"/>
                  <a:gd name="T125" fmla="*/ 4622 h 5251"/>
                  <a:gd name="T126" fmla="+- 0 10942 8782"/>
                  <a:gd name="T127" fmla="*/ T126 w 2159"/>
                  <a:gd name="T128" fmla="*/ 4615 h 5251"/>
                  <a:gd name="T129" fmla="+- 0 10942 8782"/>
                  <a:gd name="T130" fmla="*/ T129 w 2159"/>
                  <a:gd name="T131" fmla="*/ 0 h 5251"/>
                  <a:gd name="T132" fmla="+- 0 8782 8782"/>
                  <a:gd name="T133" fmla="*/ T132 w 2159"/>
                  <a:gd name="T134" fmla="*/ 0 h 5251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  <a:cxn ang="0">
                    <a:pos x="T13" y="T14"/>
                  </a:cxn>
                  <a:cxn ang="0">
                    <a:pos x="T16" y="T17"/>
                  </a:cxn>
                  <a:cxn ang="0">
                    <a:pos x="T19" y="T20"/>
                  </a:cxn>
                  <a:cxn ang="0">
                    <a:pos x="T22" y="T23"/>
                  </a:cxn>
                  <a:cxn ang="0">
                    <a:pos x="T25" y="T26"/>
                  </a:cxn>
                  <a:cxn ang="0">
                    <a:pos x="T28" y="T29"/>
                  </a:cxn>
                  <a:cxn ang="0">
                    <a:pos x="T31" y="T32"/>
                  </a:cxn>
                  <a:cxn ang="0">
                    <a:pos x="T34" y="T35"/>
                  </a:cxn>
                  <a:cxn ang="0">
                    <a:pos x="T37" y="T38"/>
                  </a:cxn>
                  <a:cxn ang="0">
                    <a:pos x="T40" y="T41"/>
                  </a:cxn>
                  <a:cxn ang="0">
                    <a:pos x="T43" y="T44"/>
                  </a:cxn>
                  <a:cxn ang="0">
                    <a:pos x="T46" y="T47"/>
                  </a:cxn>
                  <a:cxn ang="0">
                    <a:pos x="T49" y="T50"/>
                  </a:cxn>
                  <a:cxn ang="0">
                    <a:pos x="T52" y="T53"/>
                  </a:cxn>
                  <a:cxn ang="0">
                    <a:pos x="T55" y="T56"/>
                  </a:cxn>
                  <a:cxn ang="0">
                    <a:pos x="T58" y="T59"/>
                  </a:cxn>
                  <a:cxn ang="0">
                    <a:pos x="T61" y="T62"/>
                  </a:cxn>
                  <a:cxn ang="0">
                    <a:pos x="T64" y="T65"/>
                  </a:cxn>
                  <a:cxn ang="0">
                    <a:pos x="T67" y="T68"/>
                  </a:cxn>
                  <a:cxn ang="0">
                    <a:pos x="T70" y="T71"/>
                  </a:cxn>
                  <a:cxn ang="0">
                    <a:pos x="T73" y="T74"/>
                  </a:cxn>
                  <a:cxn ang="0">
                    <a:pos x="T76" y="T77"/>
                  </a:cxn>
                  <a:cxn ang="0">
                    <a:pos x="T79" y="T80"/>
                  </a:cxn>
                  <a:cxn ang="0">
                    <a:pos x="T82" y="T83"/>
                  </a:cxn>
                  <a:cxn ang="0">
                    <a:pos x="T85" y="T86"/>
                  </a:cxn>
                  <a:cxn ang="0">
                    <a:pos x="T88" y="T89"/>
                  </a:cxn>
                  <a:cxn ang="0">
                    <a:pos x="T91" y="T92"/>
                  </a:cxn>
                  <a:cxn ang="0">
                    <a:pos x="T94" y="T95"/>
                  </a:cxn>
                  <a:cxn ang="0">
                    <a:pos x="T97" y="T98"/>
                  </a:cxn>
                  <a:cxn ang="0">
                    <a:pos x="T100" y="T101"/>
                  </a:cxn>
                  <a:cxn ang="0">
                    <a:pos x="T103" y="T104"/>
                  </a:cxn>
                  <a:cxn ang="0">
                    <a:pos x="T106" y="T107"/>
                  </a:cxn>
                  <a:cxn ang="0">
                    <a:pos x="T109" y="T110"/>
                  </a:cxn>
                  <a:cxn ang="0">
                    <a:pos x="T112" y="T113"/>
                  </a:cxn>
                  <a:cxn ang="0">
                    <a:pos x="T115" y="T116"/>
                  </a:cxn>
                  <a:cxn ang="0">
                    <a:pos x="T118" y="T119"/>
                  </a:cxn>
                  <a:cxn ang="0">
                    <a:pos x="T121" y="T122"/>
                  </a:cxn>
                  <a:cxn ang="0">
                    <a:pos x="T124" y="T125"/>
                  </a:cxn>
                  <a:cxn ang="0">
                    <a:pos x="T127" y="T128"/>
                  </a:cxn>
                  <a:cxn ang="0">
                    <a:pos x="T130" y="T131"/>
                  </a:cxn>
                  <a:cxn ang="0">
                    <a:pos x="T133" y="T134"/>
                  </a:cxn>
                </a:cxnLst>
                <a:rect l="0" t="0" r="r" b="b"/>
                <a:pathLst>
                  <a:path w="2159" h="5251">
                    <a:moveTo>
                      <a:pt x="0" y="0"/>
                    </a:moveTo>
                    <a:lnTo>
                      <a:pt x="70" y="13"/>
                    </a:lnTo>
                    <a:lnTo>
                      <a:pt x="149" y="29"/>
                    </a:lnTo>
                    <a:lnTo>
                      <a:pt x="247" y="51"/>
                    </a:lnTo>
                    <a:lnTo>
                      <a:pt x="359" y="79"/>
                    </a:lnTo>
                    <a:lnTo>
                      <a:pt x="419" y="96"/>
                    </a:lnTo>
                    <a:lnTo>
                      <a:pt x="479" y="114"/>
                    </a:lnTo>
                    <a:lnTo>
                      <a:pt x="540" y="133"/>
                    </a:lnTo>
                    <a:lnTo>
                      <a:pt x="600" y="154"/>
                    </a:lnTo>
                    <a:lnTo>
                      <a:pt x="659" y="177"/>
                    </a:lnTo>
                    <a:lnTo>
                      <a:pt x="716" y="201"/>
                    </a:lnTo>
                    <a:lnTo>
                      <a:pt x="821" y="253"/>
                    </a:lnTo>
                    <a:lnTo>
                      <a:pt x="907" y="312"/>
                    </a:lnTo>
                    <a:lnTo>
                      <a:pt x="980" y="376"/>
                    </a:lnTo>
                    <a:lnTo>
                      <a:pt x="1044" y="444"/>
                    </a:lnTo>
                    <a:lnTo>
                      <a:pt x="1100" y="518"/>
                    </a:lnTo>
                    <a:lnTo>
                      <a:pt x="1148" y="598"/>
                    </a:lnTo>
                    <a:lnTo>
                      <a:pt x="1188" y="687"/>
                    </a:lnTo>
                    <a:lnTo>
                      <a:pt x="1220" y="786"/>
                    </a:lnTo>
                    <a:lnTo>
                      <a:pt x="1245" y="895"/>
                    </a:lnTo>
                    <a:lnTo>
                      <a:pt x="1254" y="955"/>
                    </a:lnTo>
                    <a:lnTo>
                      <a:pt x="1262" y="1018"/>
                    </a:lnTo>
                    <a:lnTo>
                      <a:pt x="1268" y="1084"/>
                    </a:lnTo>
                    <a:lnTo>
                      <a:pt x="1273" y="1154"/>
                    </a:lnTo>
                    <a:lnTo>
                      <a:pt x="1275" y="1227"/>
                    </a:lnTo>
                    <a:lnTo>
                      <a:pt x="1276" y="1305"/>
                    </a:lnTo>
                    <a:lnTo>
                      <a:pt x="1276" y="5251"/>
                    </a:lnTo>
                    <a:lnTo>
                      <a:pt x="1286" y="5224"/>
                    </a:lnTo>
                    <a:lnTo>
                      <a:pt x="1323" y="5144"/>
                    </a:lnTo>
                    <a:lnTo>
                      <a:pt x="1369" y="5068"/>
                    </a:lnTo>
                    <a:lnTo>
                      <a:pt x="1423" y="4996"/>
                    </a:lnTo>
                    <a:lnTo>
                      <a:pt x="1463" y="4951"/>
                    </a:lnTo>
                    <a:lnTo>
                      <a:pt x="1506" y="4908"/>
                    </a:lnTo>
                    <a:lnTo>
                      <a:pt x="1551" y="4868"/>
                    </a:lnTo>
                    <a:lnTo>
                      <a:pt x="1598" y="4830"/>
                    </a:lnTo>
                    <a:lnTo>
                      <a:pt x="1647" y="4795"/>
                    </a:lnTo>
                    <a:lnTo>
                      <a:pt x="1712" y="4754"/>
                    </a:lnTo>
                    <a:lnTo>
                      <a:pt x="1782" y="4718"/>
                    </a:lnTo>
                    <a:lnTo>
                      <a:pt x="1856" y="4686"/>
                    </a:lnTo>
                    <a:lnTo>
                      <a:pt x="1935" y="4659"/>
                    </a:lnTo>
                    <a:lnTo>
                      <a:pt x="2017" y="4638"/>
                    </a:lnTo>
                    <a:lnTo>
                      <a:pt x="2102" y="4622"/>
                    </a:lnTo>
                    <a:lnTo>
                      <a:pt x="2160" y="4615"/>
                    </a:lnTo>
                    <a:lnTo>
                      <a:pt x="2160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b="1"/>
              </a:p>
            </p:txBody>
          </p:sp>
        </p:grp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89" y="1096495"/>
            <a:ext cx="2496238" cy="26550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262" y="1568088"/>
            <a:ext cx="9157378" cy="19981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342" y="157267"/>
            <a:ext cx="1023257" cy="102571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8292" y="4454938"/>
            <a:ext cx="3853276" cy="20252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-212990" y="-360681"/>
            <a:ext cx="3344731" cy="7237400"/>
            <a:chOff x="-212990" y="-360681"/>
            <a:chExt cx="3344731" cy="7237400"/>
          </a:xfrm>
          <a:solidFill>
            <a:srgbClr val="DCF0EE"/>
          </a:solidFill>
        </p:grpSpPr>
        <p:sp>
          <p:nvSpPr>
            <p:cNvPr id="17" name="Freeform 5579"/>
            <p:cNvSpPr/>
            <p:nvPr/>
          </p:nvSpPr>
          <p:spPr bwMode="auto">
            <a:xfrm rot="10800000">
              <a:off x="-212679" y="-360681"/>
              <a:ext cx="3344420" cy="7032524"/>
            </a:xfrm>
            <a:custGeom>
              <a:avLst/>
              <a:gdLst>
                <a:gd name="T0" fmla="+- 0 10882 6094"/>
                <a:gd name="T1" fmla="*/ T0 w 4847"/>
                <a:gd name="T2" fmla="+- 0 4733 4723"/>
                <a:gd name="T3" fmla="*/ 4733 h 10641"/>
                <a:gd name="T4" fmla="+- 0 10764 6094"/>
                <a:gd name="T5" fmla="*/ T4 w 4847"/>
                <a:gd name="T6" fmla="+- 0 4762 4723"/>
                <a:gd name="T7" fmla="*/ 4762 h 10641"/>
                <a:gd name="T8" fmla="+- 0 10651 6094"/>
                <a:gd name="T9" fmla="*/ T8 w 4847"/>
                <a:gd name="T10" fmla="+- 0 4804 4723"/>
                <a:gd name="T11" fmla="*/ 4804 h 10641"/>
                <a:gd name="T12" fmla="+- 0 10542 6094"/>
                <a:gd name="T13" fmla="*/ T12 w 4847"/>
                <a:gd name="T14" fmla="+- 0 4859 4723"/>
                <a:gd name="T15" fmla="*/ 4859 h 10641"/>
                <a:gd name="T16" fmla="+- 0 10437 6094"/>
                <a:gd name="T17" fmla="*/ T16 w 4847"/>
                <a:gd name="T18" fmla="+- 0 4929 4723"/>
                <a:gd name="T19" fmla="*/ 4929 h 10641"/>
                <a:gd name="T20" fmla="+- 0 10331 6094"/>
                <a:gd name="T21" fmla="*/ T20 w 4847"/>
                <a:gd name="T22" fmla="+- 0 5022 4723"/>
                <a:gd name="T23" fmla="*/ 5022 h 10641"/>
                <a:gd name="T24" fmla="+- 0 10231 6094"/>
                <a:gd name="T25" fmla="*/ T24 w 4847"/>
                <a:gd name="T26" fmla="+- 0 5140 4723"/>
                <a:gd name="T27" fmla="*/ 5140 h 10641"/>
                <a:gd name="T28" fmla="+- 0 10150 6094"/>
                <a:gd name="T29" fmla="*/ T28 w 4847"/>
                <a:gd name="T30" fmla="+- 0 5280 4723"/>
                <a:gd name="T31" fmla="*/ 5280 h 10641"/>
                <a:gd name="T32" fmla="+- 0 10093 6094"/>
                <a:gd name="T33" fmla="*/ T32 w 4847"/>
                <a:gd name="T34" fmla="+- 0 5447 4723"/>
                <a:gd name="T35" fmla="*/ 5447 h 10641"/>
                <a:gd name="T36" fmla="+- 0 10062 6094"/>
                <a:gd name="T37" fmla="*/ T36 w 4847"/>
                <a:gd name="T38" fmla="+- 0 5643 4723"/>
                <a:gd name="T39" fmla="*/ 5643 h 10641"/>
                <a:gd name="T40" fmla="+- 0 10058 6094"/>
                <a:gd name="T41" fmla="*/ T40 w 4847"/>
                <a:gd name="T42" fmla="+- 0 13340 4723"/>
                <a:gd name="T43" fmla="*/ 13340 h 10641"/>
                <a:gd name="T44" fmla="+- 0 10058 6094"/>
                <a:gd name="T45" fmla="*/ T44 w 4847"/>
                <a:gd name="T46" fmla="+- 0 13436 4723"/>
                <a:gd name="T47" fmla="*/ 13436 h 10641"/>
                <a:gd name="T48" fmla="+- 0 10059 6094"/>
                <a:gd name="T49" fmla="*/ T48 w 4847"/>
                <a:gd name="T50" fmla="+- 0 13580 4723"/>
                <a:gd name="T51" fmla="*/ 13580 h 10641"/>
                <a:gd name="T52" fmla="+- 0 10059 6094"/>
                <a:gd name="T53" fmla="*/ T52 w 4847"/>
                <a:gd name="T54" fmla="+- 0 13722 4723"/>
                <a:gd name="T55" fmla="*/ 13722 h 10641"/>
                <a:gd name="T56" fmla="+- 0 10051 6094"/>
                <a:gd name="T57" fmla="*/ T56 w 4847"/>
                <a:gd name="T58" fmla="+- 0 13899 4723"/>
                <a:gd name="T59" fmla="*/ 13899 h 10641"/>
                <a:gd name="T60" fmla="+- 0 10025 6094"/>
                <a:gd name="T61" fmla="*/ T60 w 4847"/>
                <a:gd name="T62" fmla="+- 0 14054 4723"/>
                <a:gd name="T63" fmla="*/ 14054 h 10641"/>
                <a:gd name="T64" fmla="+- 0 9971 6094"/>
                <a:gd name="T65" fmla="*/ T64 w 4847"/>
                <a:gd name="T66" fmla="+- 0 14178 4723"/>
                <a:gd name="T67" fmla="*/ 14178 h 10641"/>
                <a:gd name="T68" fmla="+- 0 9882 6094"/>
                <a:gd name="T69" fmla="*/ T68 w 4847"/>
                <a:gd name="T70" fmla="+- 0 14278 4723"/>
                <a:gd name="T71" fmla="*/ 14278 h 10641"/>
                <a:gd name="T72" fmla="+- 0 9771 6094"/>
                <a:gd name="T73" fmla="*/ T72 w 4847"/>
                <a:gd name="T74" fmla="+- 0 14352 4723"/>
                <a:gd name="T75" fmla="*/ 14352 h 10641"/>
                <a:gd name="T76" fmla="+- 0 9641 6094"/>
                <a:gd name="T77" fmla="*/ T76 w 4847"/>
                <a:gd name="T78" fmla="+- 0 14402 4723"/>
                <a:gd name="T79" fmla="*/ 14402 h 10641"/>
                <a:gd name="T80" fmla="+- 0 9493 6094"/>
                <a:gd name="T81" fmla="*/ T80 w 4847"/>
                <a:gd name="T82" fmla="+- 0 14430 4723"/>
                <a:gd name="T83" fmla="*/ 14430 h 10641"/>
                <a:gd name="T84" fmla="+- 0 9330 6094"/>
                <a:gd name="T85" fmla="*/ T84 w 4847"/>
                <a:gd name="T86" fmla="+- 0 14438 4723"/>
                <a:gd name="T87" fmla="*/ 14438 h 10641"/>
                <a:gd name="T88" fmla="+- 0 7147 6094"/>
                <a:gd name="T89" fmla="*/ T88 w 4847"/>
                <a:gd name="T90" fmla="+- 0 14439 4723"/>
                <a:gd name="T91" fmla="*/ 14439 h 10641"/>
                <a:gd name="T92" fmla="+- 0 6984 6094"/>
                <a:gd name="T93" fmla="*/ T92 w 4847"/>
                <a:gd name="T94" fmla="+- 0 14448 4723"/>
                <a:gd name="T95" fmla="*/ 14448 h 10641"/>
                <a:gd name="T96" fmla="+- 0 6800 6094"/>
                <a:gd name="T97" fmla="*/ T96 w 4847"/>
                <a:gd name="T98" fmla="+- 0 14477 4723"/>
                <a:gd name="T99" fmla="*/ 14477 h 10641"/>
                <a:gd name="T100" fmla="+- 0 6608 6094"/>
                <a:gd name="T101" fmla="*/ T100 w 4847"/>
                <a:gd name="T102" fmla="+- 0 14536 4723"/>
                <a:gd name="T103" fmla="*/ 14536 h 10641"/>
                <a:gd name="T104" fmla="+- 0 6422 6094"/>
                <a:gd name="T105" fmla="*/ T104 w 4847"/>
                <a:gd name="T106" fmla="+- 0 14638 4723"/>
                <a:gd name="T107" fmla="*/ 14638 h 10641"/>
                <a:gd name="T108" fmla="+- 0 6267 6094"/>
                <a:gd name="T109" fmla="*/ T108 w 4847"/>
                <a:gd name="T110" fmla="+- 0 14788 4723"/>
                <a:gd name="T111" fmla="*/ 14788 h 10641"/>
                <a:gd name="T112" fmla="+- 0 6170 6094"/>
                <a:gd name="T113" fmla="*/ T112 w 4847"/>
                <a:gd name="T114" fmla="+- 0 14969 4723"/>
                <a:gd name="T115" fmla="*/ 14969 h 10641"/>
                <a:gd name="T116" fmla="+- 0 6118 6094"/>
                <a:gd name="T117" fmla="*/ T116 w 4847"/>
                <a:gd name="T118" fmla="+- 0 15147 4723"/>
                <a:gd name="T119" fmla="*/ 15147 h 10641"/>
                <a:gd name="T120" fmla="+- 0 6098 6094"/>
                <a:gd name="T121" fmla="*/ T120 w 4847"/>
                <a:gd name="T122" fmla="+- 0 15288 4723"/>
                <a:gd name="T123" fmla="*/ 15288 h 10641"/>
                <a:gd name="T124" fmla="+- 0 6094 6094"/>
                <a:gd name="T125" fmla="*/ T124 w 4847"/>
                <a:gd name="T126" fmla="+- 0 15364 4723"/>
                <a:gd name="T127" fmla="*/ 15364 h 10641"/>
                <a:gd name="T128" fmla="+- 0 10942 6094"/>
                <a:gd name="T129" fmla="*/ T128 w 4847"/>
                <a:gd name="T130" fmla="+- 0 4723 4723"/>
                <a:gd name="T131" fmla="*/ 4723 h 106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</a:cxnLst>
              <a:rect l="0" t="0" r="r" b="b"/>
              <a:pathLst>
                <a:path w="4847" h="10641">
                  <a:moveTo>
                    <a:pt x="4848" y="0"/>
                  </a:moveTo>
                  <a:lnTo>
                    <a:pt x="4788" y="10"/>
                  </a:lnTo>
                  <a:lnTo>
                    <a:pt x="4729" y="23"/>
                  </a:lnTo>
                  <a:lnTo>
                    <a:pt x="4670" y="39"/>
                  </a:lnTo>
                  <a:lnTo>
                    <a:pt x="4613" y="58"/>
                  </a:lnTo>
                  <a:lnTo>
                    <a:pt x="4557" y="81"/>
                  </a:lnTo>
                  <a:lnTo>
                    <a:pt x="4502" y="107"/>
                  </a:lnTo>
                  <a:lnTo>
                    <a:pt x="4448" y="136"/>
                  </a:lnTo>
                  <a:lnTo>
                    <a:pt x="4395" y="169"/>
                  </a:lnTo>
                  <a:lnTo>
                    <a:pt x="4343" y="206"/>
                  </a:lnTo>
                  <a:lnTo>
                    <a:pt x="4293" y="247"/>
                  </a:lnTo>
                  <a:lnTo>
                    <a:pt x="4237" y="299"/>
                  </a:lnTo>
                  <a:lnTo>
                    <a:pt x="4185" y="355"/>
                  </a:lnTo>
                  <a:lnTo>
                    <a:pt x="4137" y="417"/>
                  </a:lnTo>
                  <a:lnTo>
                    <a:pt x="4094" y="484"/>
                  </a:lnTo>
                  <a:lnTo>
                    <a:pt x="4056" y="557"/>
                  </a:lnTo>
                  <a:lnTo>
                    <a:pt x="4024" y="637"/>
                  </a:lnTo>
                  <a:lnTo>
                    <a:pt x="3999" y="724"/>
                  </a:lnTo>
                  <a:lnTo>
                    <a:pt x="3980" y="818"/>
                  </a:lnTo>
                  <a:lnTo>
                    <a:pt x="3968" y="920"/>
                  </a:lnTo>
                  <a:lnTo>
                    <a:pt x="3964" y="1029"/>
                  </a:lnTo>
                  <a:lnTo>
                    <a:pt x="3964" y="8617"/>
                  </a:lnTo>
                  <a:lnTo>
                    <a:pt x="3964" y="8665"/>
                  </a:lnTo>
                  <a:lnTo>
                    <a:pt x="3964" y="8713"/>
                  </a:lnTo>
                  <a:lnTo>
                    <a:pt x="3964" y="8761"/>
                  </a:lnTo>
                  <a:lnTo>
                    <a:pt x="3965" y="8857"/>
                  </a:lnTo>
                  <a:lnTo>
                    <a:pt x="3966" y="8905"/>
                  </a:lnTo>
                  <a:lnTo>
                    <a:pt x="3965" y="8999"/>
                  </a:lnTo>
                  <a:lnTo>
                    <a:pt x="3963" y="9090"/>
                  </a:lnTo>
                  <a:lnTo>
                    <a:pt x="3957" y="9176"/>
                  </a:lnTo>
                  <a:lnTo>
                    <a:pt x="3947" y="9257"/>
                  </a:lnTo>
                  <a:lnTo>
                    <a:pt x="3931" y="9331"/>
                  </a:lnTo>
                  <a:lnTo>
                    <a:pt x="3908" y="9398"/>
                  </a:lnTo>
                  <a:lnTo>
                    <a:pt x="3877" y="9455"/>
                  </a:lnTo>
                  <a:lnTo>
                    <a:pt x="3835" y="9509"/>
                  </a:lnTo>
                  <a:lnTo>
                    <a:pt x="3788" y="9555"/>
                  </a:lnTo>
                  <a:lnTo>
                    <a:pt x="3735" y="9595"/>
                  </a:lnTo>
                  <a:lnTo>
                    <a:pt x="3677" y="9629"/>
                  </a:lnTo>
                  <a:lnTo>
                    <a:pt x="3614" y="9657"/>
                  </a:lnTo>
                  <a:lnTo>
                    <a:pt x="3547" y="9679"/>
                  </a:lnTo>
                  <a:lnTo>
                    <a:pt x="3475" y="9695"/>
                  </a:lnTo>
                  <a:lnTo>
                    <a:pt x="3399" y="9707"/>
                  </a:lnTo>
                  <a:lnTo>
                    <a:pt x="3319" y="9713"/>
                  </a:lnTo>
                  <a:lnTo>
                    <a:pt x="3236" y="9715"/>
                  </a:lnTo>
                  <a:lnTo>
                    <a:pt x="1123" y="9715"/>
                  </a:lnTo>
                  <a:lnTo>
                    <a:pt x="1053" y="9716"/>
                  </a:lnTo>
                  <a:lnTo>
                    <a:pt x="975" y="9719"/>
                  </a:lnTo>
                  <a:lnTo>
                    <a:pt x="890" y="9725"/>
                  </a:lnTo>
                  <a:lnTo>
                    <a:pt x="800" y="9737"/>
                  </a:lnTo>
                  <a:lnTo>
                    <a:pt x="706" y="9754"/>
                  </a:lnTo>
                  <a:lnTo>
                    <a:pt x="610" y="9779"/>
                  </a:lnTo>
                  <a:lnTo>
                    <a:pt x="514" y="9813"/>
                  </a:lnTo>
                  <a:lnTo>
                    <a:pt x="419" y="9858"/>
                  </a:lnTo>
                  <a:lnTo>
                    <a:pt x="328" y="9915"/>
                  </a:lnTo>
                  <a:lnTo>
                    <a:pt x="243" y="9984"/>
                  </a:lnTo>
                  <a:lnTo>
                    <a:pt x="173" y="10065"/>
                  </a:lnTo>
                  <a:lnTo>
                    <a:pt x="118" y="10154"/>
                  </a:lnTo>
                  <a:lnTo>
                    <a:pt x="76" y="10246"/>
                  </a:lnTo>
                  <a:lnTo>
                    <a:pt x="45" y="10337"/>
                  </a:lnTo>
                  <a:lnTo>
                    <a:pt x="24" y="10424"/>
                  </a:lnTo>
                  <a:lnTo>
                    <a:pt x="11" y="10501"/>
                  </a:lnTo>
                  <a:lnTo>
                    <a:pt x="4" y="10565"/>
                  </a:lnTo>
                  <a:lnTo>
                    <a:pt x="0" y="10628"/>
                  </a:lnTo>
                  <a:lnTo>
                    <a:pt x="0" y="10641"/>
                  </a:lnTo>
                  <a:lnTo>
                    <a:pt x="4848" y="10641"/>
                  </a:lnTo>
                  <a:lnTo>
                    <a:pt x="48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b="1"/>
            </a:p>
          </p:txBody>
        </p:sp>
        <p:grpSp>
          <p:nvGrpSpPr>
            <p:cNvPr id="15" name="Group 14"/>
            <p:cNvGrpSpPr/>
            <p:nvPr/>
          </p:nvGrpSpPr>
          <p:grpSpPr bwMode="auto">
            <a:xfrm rot="10800000">
              <a:off x="-212990" y="3356161"/>
              <a:ext cx="1489706" cy="3520558"/>
              <a:chOff x="8782" y="-151"/>
              <a:chExt cx="2159" cy="5327"/>
            </a:xfrm>
            <a:grpFill/>
          </p:grpSpPr>
          <p:sp>
            <p:nvSpPr>
              <p:cNvPr id="16" name="Freeform 5577"/>
              <p:cNvSpPr/>
              <p:nvPr/>
            </p:nvSpPr>
            <p:spPr bwMode="auto">
              <a:xfrm>
                <a:off x="8782" y="-151"/>
                <a:ext cx="2159" cy="5327"/>
              </a:xfrm>
              <a:custGeom>
                <a:avLst/>
                <a:gdLst>
                  <a:gd name="T0" fmla="+- 0 8782 8782"/>
                  <a:gd name="T1" fmla="*/ T0 w 2159"/>
                  <a:gd name="T2" fmla="*/ 0 h 5251"/>
                  <a:gd name="T3" fmla="+- 0 8852 8782"/>
                  <a:gd name="T4" fmla="*/ T3 w 2159"/>
                  <a:gd name="T5" fmla="*/ 13 h 5251"/>
                  <a:gd name="T6" fmla="+- 0 8931 8782"/>
                  <a:gd name="T7" fmla="*/ T6 w 2159"/>
                  <a:gd name="T8" fmla="*/ 29 h 5251"/>
                  <a:gd name="T9" fmla="+- 0 9029 8782"/>
                  <a:gd name="T10" fmla="*/ T9 w 2159"/>
                  <a:gd name="T11" fmla="*/ 51 h 5251"/>
                  <a:gd name="T12" fmla="+- 0 9141 8782"/>
                  <a:gd name="T13" fmla="*/ T12 w 2159"/>
                  <a:gd name="T14" fmla="*/ 79 h 5251"/>
                  <a:gd name="T15" fmla="+- 0 9201 8782"/>
                  <a:gd name="T16" fmla="*/ T15 w 2159"/>
                  <a:gd name="T17" fmla="*/ 96 h 5251"/>
                  <a:gd name="T18" fmla="+- 0 9261 8782"/>
                  <a:gd name="T19" fmla="*/ T18 w 2159"/>
                  <a:gd name="T20" fmla="*/ 114 h 5251"/>
                  <a:gd name="T21" fmla="+- 0 9322 8782"/>
                  <a:gd name="T22" fmla="*/ T21 w 2159"/>
                  <a:gd name="T23" fmla="*/ 133 h 5251"/>
                  <a:gd name="T24" fmla="+- 0 9382 8782"/>
                  <a:gd name="T25" fmla="*/ T24 w 2159"/>
                  <a:gd name="T26" fmla="*/ 154 h 5251"/>
                  <a:gd name="T27" fmla="+- 0 9441 8782"/>
                  <a:gd name="T28" fmla="*/ T27 w 2159"/>
                  <a:gd name="T29" fmla="*/ 177 h 5251"/>
                  <a:gd name="T30" fmla="+- 0 9498 8782"/>
                  <a:gd name="T31" fmla="*/ T30 w 2159"/>
                  <a:gd name="T32" fmla="*/ 201 h 5251"/>
                  <a:gd name="T33" fmla="+- 0 9603 8782"/>
                  <a:gd name="T34" fmla="*/ T33 w 2159"/>
                  <a:gd name="T35" fmla="*/ 253 h 5251"/>
                  <a:gd name="T36" fmla="+- 0 9689 8782"/>
                  <a:gd name="T37" fmla="*/ T36 w 2159"/>
                  <a:gd name="T38" fmla="*/ 312 h 5251"/>
                  <a:gd name="T39" fmla="+- 0 9762 8782"/>
                  <a:gd name="T40" fmla="*/ T39 w 2159"/>
                  <a:gd name="T41" fmla="*/ 376 h 5251"/>
                  <a:gd name="T42" fmla="+- 0 9826 8782"/>
                  <a:gd name="T43" fmla="*/ T42 w 2159"/>
                  <a:gd name="T44" fmla="*/ 444 h 5251"/>
                  <a:gd name="T45" fmla="+- 0 9882 8782"/>
                  <a:gd name="T46" fmla="*/ T45 w 2159"/>
                  <a:gd name="T47" fmla="*/ 518 h 5251"/>
                  <a:gd name="T48" fmla="+- 0 9930 8782"/>
                  <a:gd name="T49" fmla="*/ T48 w 2159"/>
                  <a:gd name="T50" fmla="*/ 598 h 5251"/>
                  <a:gd name="T51" fmla="+- 0 9970 8782"/>
                  <a:gd name="T52" fmla="*/ T51 w 2159"/>
                  <a:gd name="T53" fmla="*/ 687 h 5251"/>
                  <a:gd name="T54" fmla="+- 0 10002 8782"/>
                  <a:gd name="T55" fmla="*/ T54 w 2159"/>
                  <a:gd name="T56" fmla="*/ 786 h 5251"/>
                  <a:gd name="T57" fmla="+- 0 10027 8782"/>
                  <a:gd name="T58" fmla="*/ T57 w 2159"/>
                  <a:gd name="T59" fmla="*/ 895 h 5251"/>
                  <a:gd name="T60" fmla="+- 0 10036 8782"/>
                  <a:gd name="T61" fmla="*/ T60 w 2159"/>
                  <a:gd name="T62" fmla="*/ 955 h 5251"/>
                  <a:gd name="T63" fmla="+- 0 10044 8782"/>
                  <a:gd name="T64" fmla="*/ T63 w 2159"/>
                  <a:gd name="T65" fmla="*/ 1018 h 5251"/>
                  <a:gd name="T66" fmla="+- 0 10050 8782"/>
                  <a:gd name="T67" fmla="*/ T66 w 2159"/>
                  <a:gd name="T68" fmla="*/ 1084 h 5251"/>
                  <a:gd name="T69" fmla="+- 0 10055 8782"/>
                  <a:gd name="T70" fmla="*/ T69 w 2159"/>
                  <a:gd name="T71" fmla="*/ 1154 h 5251"/>
                  <a:gd name="T72" fmla="+- 0 10057 8782"/>
                  <a:gd name="T73" fmla="*/ T72 w 2159"/>
                  <a:gd name="T74" fmla="*/ 1227 h 5251"/>
                  <a:gd name="T75" fmla="+- 0 10058 8782"/>
                  <a:gd name="T76" fmla="*/ T75 w 2159"/>
                  <a:gd name="T77" fmla="*/ 1305 h 5251"/>
                  <a:gd name="T78" fmla="+- 0 10058 8782"/>
                  <a:gd name="T79" fmla="*/ T78 w 2159"/>
                  <a:gd name="T80" fmla="*/ 5251 h 5251"/>
                  <a:gd name="T81" fmla="+- 0 10068 8782"/>
                  <a:gd name="T82" fmla="*/ T81 w 2159"/>
                  <a:gd name="T83" fmla="*/ 5224 h 5251"/>
                  <a:gd name="T84" fmla="+- 0 10105 8782"/>
                  <a:gd name="T85" fmla="*/ T84 w 2159"/>
                  <a:gd name="T86" fmla="*/ 5144 h 5251"/>
                  <a:gd name="T87" fmla="+- 0 10151 8782"/>
                  <a:gd name="T88" fmla="*/ T87 w 2159"/>
                  <a:gd name="T89" fmla="*/ 5068 h 5251"/>
                  <a:gd name="T90" fmla="+- 0 10205 8782"/>
                  <a:gd name="T91" fmla="*/ T90 w 2159"/>
                  <a:gd name="T92" fmla="*/ 4996 h 5251"/>
                  <a:gd name="T93" fmla="+- 0 10245 8782"/>
                  <a:gd name="T94" fmla="*/ T93 w 2159"/>
                  <a:gd name="T95" fmla="*/ 4951 h 5251"/>
                  <a:gd name="T96" fmla="+- 0 10288 8782"/>
                  <a:gd name="T97" fmla="*/ T96 w 2159"/>
                  <a:gd name="T98" fmla="*/ 4908 h 5251"/>
                  <a:gd name="T99" fmla="+- 0 10333 8782"/>
                  <a:gd name="T100" fmla="*/ T99 w 2159"/>
                  <a:gd name="T101" fmla="*/ 4868 h 5251"/>
                  <a:gd name="T102" fmla="+- 0 10380 8782"/>
                  <a:gd name="T103" fmla="*/ T102 w 2159"/>
                  <a:gd name="T104" fmla="*/ 4830 h 5251"/>
                  <a:gd name="T105" fmla="+- 0 10429 8782"/>
                  <a:gd name="T106" fmla="*/ T105 w 2159"/>
                  <a:gd name="T107" fmla="*/ 4795 h 5251"/>
                  <a:gd name="T108" fmla="+- 0 10494 8782"/>
                  <a:gd name="T109" fmla="*/ T108 w 2159"/>
                  <a:gd name="T110" fmla="*/ 4754 h 5251"/>
                  <a:gd name="T111" fmla="+- 0 10564 8782"/>
                  <a:gd name="T112" fmla="*/ T111 w 2159"/>
                  <a:gd name="T113" fmla="*/ 4718 h 5251"/>
                  <a:gd name="T114" fmla="+- 0 10638 8782"/>
                  <a:gd name="T115" fmla="*/ T114 w 2159"/>
                  <a:gd name="T116" fmla="*/ 4686 h 5251"/>
                  <a:gd name="T117" fmla="+- 0 10717 8782"/>
                  <a:gd name="T118" fmla="*/ T117 w 2159"/>
                  <a:gd name="T119" fmla="*/ 4659 h 5251"/>
                  <a:gd name="T120" fmla="+- 0 10799 8782"/>
                  <a:gd name="T121" fmla="*/ T120 w 2159"/>
                  <a:gd name="T122" fmla="*/ 4638 h 5251"/>
                  <a:gd name="T123" fmla="+- 0 10884 8782"/>
                  <a:gd name="T124" fmla="*/ T123 w 2159"/>
                  <a:gd name="T125" fmla="*/ 4622 h 5251"/>
                  <a:gd name="T126" fmla="+- 0 10942 8782"/>
                  <a:gd name="T127" fmla="*/ T126 w 2159"/>
                  <a:gd name="T128" fmla="*/ 4615 h 5251"/>
                  <a:gd name="T129" fmla="+- 0 10942 8782"/>
                  <a:gd name="T130" fmla="*/ T129 w 2159"/>
                  <a:gd name="T131" fmla="*/ 0 h 5251"/>
                  <a:gd name="T132" fmla="+- 0 8782 8782"/>
                  <a:gd name="T133" fmla="*/ T132 w 2159"/>
                  <a:gd name="T134" fmla="*/ 0 h 5251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  <a:cxn ang="0">
                    <a:pos x="T13" y="T14"/>
                  </a:cxn>
                  <a:cxn ang="0">
                    <a:pos x="T16" y="T17"/>
                  </a:cxn>
                  <a:cxn ang="0">
                    <a:pos x="T19" y="T20"/>
                  </a:cxn>
                  <a:cxn ang="0">
                    <a:pos x="T22" y="T23"/>
                  </a:cxn>
                  <a:cxn ang="0">
                    <a:pos x="T25" y="T26"/>
                  </a:cxn>
                  <a:cxn ang="0">
                    <a:pos x="T28" y="T29"/>
                  </a:cxn>
                  <a:cxn ang="0">
                    <a:pos x="T31" y="T32"/>
                  </a:cxn>
                  <a:cxn ang="0">
                    <a:pos x="T34" y="T35"/>
                  </a:cxn>
                  <a:cxn ang="0">
                    <a:pos x="T37" y="T38"/>
                  </a:cxn>
                  <a:cxn ang="0">
                    <a:pos x="T40" y="T41"/>
                  </a:cxn>
                  <a:cxn ang="0">
                    <a:pos x="T43" y="T44"/>
                  </a:cxn>
                  <a:cxn ang="0">
                    <a:pos x="T46" y="T47"/>
                  </a:cxn>
                  <a:cxn ang="0">
                    <a:pos x="T49" y="T50"/>
                  </a:cxn>
                  <a:cxn ang="0">
                    <a:pos x="T52" y="T53"/>
                  </a:cxn>
                  <a:cxn ang="0">
                    <a:pos x="T55" y="T56"/>
                  </a:cxn>
                  <a:cxn ang="0">
                    <a:pos x="T58" y="T59"/>
                  </a:cxn>
                  <a:cxn ang="0">
                    <a:pos x="T61" y="T62"/>
                  </a:cxn>
                  <a:cxn ang="0">
                    <a:pos x="T64" y="T65"/>
                  </a:cxn>
                  <a:cxn ang="0">
                    <a:pos x="T67" y="T68"/>
                  </a:cxn>
                  <a:cxn ang="0">
                    <a:pos x="T70" y="T71"/>
                  </a:cxn>
                  <a:cxn ang="0">
                    <a:pos x="T73" y="T74"/>
                  </a:cxn>
                  <a:cxn ang="0">
                    <a:pos x="T76" y="T77"/>
                  </a:cxn>
                  <a:cxn ang="0">
                    <a:pos x="T79" y="T80"/>
                  </a:cxn>
                  <a:cxn ang="0">
                    <a:pos x="T82" y="T83"/>
                  </a:cxn>
                  <a:cxn ang="0">
                    <a:pos x="T85" y="T86"/>
                  </a:cxn>
                  <a:cxn ang="0">
                    <a:pos x="T88" y="T89"/>
                  </a:cxn>
                  <a:cxn ang="0">
                    <a:pos x="T91" y="T92"/>
                  </a:cxn>
                  <a:cxn ang="0">
                    <a:pos x="T94" y="T95"/>
                  </a:cxn>
                  <a:cxn ang="0">
                    <a:pos x="T97" y="T98"/>
                  </a:cxn>
                  <a:cxn ang="0">
                    <a:pos x="T100" y="T101"/>
                  </a:cxn>
                  <a:cxn ang="0">
                    <a:pos x="T103" y="T104"/>
                  </a:cxn>
                  <a:cxn ang="0">
                    <a:pos x="T106" y="T107"/>
                  </a:cxn>
                  <a:cxn ang="0">
                    <a:pos x="T109" y="T110"/>
                  </a:cxn>
                  <a:cxn ang="0">
                    <a:pos x="T112" y="T113"/>
                  </a:cxn>
                  <a:cxn ang="0">
                    <a:pos x="T115" y="T116"/>
                  </a:cxn>
                  <a:cxn ang="0">
                    <a:pos x="T118" y="T119"/>
                  </a:cxn>
                  <a:cxn ang="0">
                    <a:pos x="T121" y="T122"/>
                  </a:cxn>
                  <a:cxn ang="0">
                    <a:pos x="T124" y="T125"/>
                  </a:cxn>
                  <a:cxn ang="0">
                    <a:pos x="T127" y="T128"/>
                  </a:cxn>
                  <a:cxn ang="0">
                    <a:pos x="T130" y="T131"/>
                  </a:cxn>
                  <a:cxn ang="0">
                    <a:pos x="T133" y="T134"/>
                  </a:cxn>
                </a:cxnLst>
                <a:rect l="0" t="0" r="r" b="b"/>
                <a:pathLst>
                  <a:path w="2159" h="5251">
                    <a:moveTo>
                      <a:pt x="0" y="0"/>
                    </a:moveTo>
                    <a:lnTo>
                      <a:pt x="70" y="13"/>
                    </a:lnTo>
                    <a:lnTo>
                      <a:pt x="149" y="29"/>
                    </a:lnTo>
                    <a:lnTo>
                      <a:pt x="247" y="51"/>
                    </a:lnTo>
                    <a:lnTo>
                      <a:pt x="359" y="79"/>
                    </a:lnTo>
                    <a:lnTo>
                      <a:pt x="419" y="96"/>
                    </a:lnTo>
                    <a:lnTo>
                      <a:pt x="479" y="114"/>
                    </a:lnTo>
                    <a:lnTo>
                      <a:pt x="540" y="133"/>
                    </a:lnTo>
                    <a:lnTo>
                      <a:pt x="600" y="154"/>
                    </a:lnTo>
                    <a:lnTo>
                      <a:pt x="659" y="177"/>
                    </a:lnTo>
                    <a:lnTo>
                      <a:pt x="716" y="201"/>
                    </a:lnTo>
                    <a:lnTo>
                      <a:pt x="821" y="253"/>
                    </a:lnTo>
                    <a:lnTo>
                      <a:pt x="907" y="312"/>
                    </a:lnTo>
                    <a:lnTo>
                      <a:pt x="980" y="376"/>
                    </a:lnTo>
                    <a:lnTo>
                      <a:pt x="1044" y="444"/>
                    </a:lnTo>
                    <a:lnTo>
                      <a:pt x="1100" y="518"/>
                    </a:lnTo>
                    <a:lnTo>
                      <a:pt x="1148" y="598"/>
                    </a:lnTo>
                    <a:lnTo>
                      <a:pt x="1188" y="687"/>
                    </a:lnTo>
                    <a:lnTo>
                      <a:pt x="1220" y="786"/>
                    </a:lnTo>
                    <a:lnTo>
                      <a:pt x="1245" y="895"/>
                    </a:lnTo>
                    <a:lnTo>
                      <a:pt x="1254" y="955"/>
                    </a:lnTo>
                    <a:lnTo>
                      <a:pt x="1262" y="1018"/>
                    </a:lnTo>
                    <a:lnTo>
                      <a:pt x="1268" y="1084"/>
                    </a:lnTo>
                    <a:lnTo>
                      <a:pt x="1273" y="1154"/>
                    </a:lnTo>
                    <a:lnTo>
                      <a:pt x="1275" y="1227"/>
                    </a:lnTo>
                    <a:lnTo>
                      <a:pt x="1276" y="1305"/>
                    </a:lnTo>
                    <a:lnTo>
                      <a:pt x="1276" y="5251"/>
                    </a:lnTo>
                    <a:lnTo>
                      <a:pt x="1286" y="5224"/>
                    </a:lnTo>
                    <a:lnTo>
                      <a:pt x="1323" y="5144"/>
                    </a:lnTo>
                    <a:lnTo>
                      <a:pt x="1369" y="5068"/>
                    </a:lnTo>
                    <a:lnTo>
                      <a:pt x="1423" y="4996"/>
                    </a:lnTo>
                    <a:lnTo>
                      <a:pt x="1463" y="4951"/>
                    </a:lnTo>
                    <a:lnTo>
                      <a:pt x="1506" y="4908"/>
                    </a:lnTo>
                    <a:lnTo>
                      <a:pt x="1551" y="4868"/>
                    </a:lnTo>
                    <a:lnTo>
                      <a:pt x="1598" y="4830"/>
                    </a:lnTo>
                    <a:lnTo>
                      <a:pt x="1647" y="4795"/>
                    </a:lnTo>
                    <a:lnTo>
                      <a:pt x="1712" y="4754"/>
                    </a:lnTo>
                    <a:lnTo>
                      <a:pt x="1782" y="4718"/>
                    </a:lnTo>
                    <a:lnTo>
                      <a:pt x="1856" y="4686"/>
                    </a:lnTo>
                    <a:lnTo>
                      <a:pt x="1935" y="4659"/>
                    </a:lnTo>
                    <a:lnTo>
                      <a:pt x="2017" y="4638"/>
                    </a:lnTo>
                    <a:lnTo>
                      <a:pt x="2102" y="4622"/>
                    </a:lnTo>
                    <a:lnTo>
                      <a:pt x="2160" y="4615"/>
                    </a:lnTo>
                    <a:lnTo>
                      <a:pt x="2160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b="1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-345470" y="-469960"/>
            <a:ext cx="3344731" cy="7346679"/>
            <a:chOff x="-345470" y="-469960"/>
            <a:chExt cx="3344731" cy="7376013"/>
          </a:xfrm>
          <a:solidFill>
            <a:srgbClr val="C7E7E2"/>
          </a:solidFill>
        </p:grpSpPr>
        <p:sp>
          <p:nvSpPr>
            <p:cNvPr id="13" name="Freeform 5579"/>
            <p:cNvSpPr/>
            <p:nvPr/>
          </p:nvSpPr>
          <p:spPr bwMode="auto">
            <a:xfrm rot="10800000">
              <a:off x="-345159" y="-469960"/>
              <a:ext cx="3344420" cy="7192286"/>
            </a:xfrm>
            <a:custGeom>
              <a:avLst/>
              <a:gdLst>
                <a:gd name="T0" fmla="+- 0 10882 6094"/>
                <a:gd name="T1" fmla="*/ T0 w 4847"/>
                <a:gd name="T2" fmla="+- 0 4733 4723"/>
                <a:gd name="T3" fmla="*/ 4733 h 10641"/>
                <a:gd name="T4" fmla="+- 0 10764 6094"/>
                <a:gd name="T5" fmla="*/ T4 w 4847"/>
                <a:gd name="T6" fmla="+- 0 4762 4723"/>
                <a:gd name="T7" fmla="*/ 4762 h 10641"/>
                <a:gd name="T8" fmla="+- 0 10651 6094"/>
                <a:gd name="T9" fmla="*/ T8 w 4847"/>
                <a:gd name="T10" fmla="+- 0 4804 4723"/>
                <a:gd name="T11" fmla="*/ 4804 h 10641"/>
                <a:gd name="T12" fmla="+- 0 10542 6094"/>
                <a:gd name="T13" fmla="*/ T12 w 4847"/>
                <a:gd name="T14" fmla="+- 0 4859 4723"/>
                <a:gd name="T15" fmla="*/ 4859 h 10641"/>
                <a:gd name="T16" fmla="+- 0 10437 6094"/>
                <a:gd name="T17" fmla="*/ T16 w 4847"/>
                <a:gd name="T18" fmla="+- 0 4929 4723"/>
                <a:gd name="T19" fmla="*/ 4929 h 10641"/>
                <a:gd name="T20" fmla="+- 0 10331 6094"/>
                <a:gd name="T21" fmla="*/ T20 w 4847"/>
                <a:gd name="T22" fmla="+- 0 5022 4723"/>
                <a:gd name="T23" fmla="*/ 5022 h 10641"/>
                <a:gd name="T24" fmla="+- 0 10231 6094"/>
                <a:gd name="T25" fmla="*/ T24 w 4847"/>
                <a:gd name="T26" fmla="+- 0 5140 4723"/>
                <a:gd name="T27" fmla="*/ 5140 h 10641"/>
                <a:gd name="T28" fmla="+- 0 10150 6094"/>
                <a:gd name="T29" fmla="*/ T28 w 4847"/>
                <a:gd name="T30" fmla="+- 0 5280 4723"/>
                <a:gd name="T31" fmla="*/ 5280 h 10641"/>
                <a:gd name="T32" fmla="+- 0 10093 6094"/>
                <a:gd name="T33" fmla="*/ T32 w 4847"/>
                <a:gd name="T34" fmla="+- 0 5447 4723"/>
                <a:gd name="T35" fmla="*/ 5447 h 10641"/>
                <a:gd name="T36" fmla="+- 0 10062 6094"/>
                <a:gd name="T37" fmla="*/ T36 w 4847"/>
                <a:gd name="T38" fmla="+- 0 5643 4723"/>
                <a:gd name="T39" fmla="*/ 5643 h 10641"/>
                <a:gd name="T40" fmla="+- 0 10058 6094"/>
                <a:gd name="T41" fmla="*/ T40 w 4847"/>
                <a:gd name="T42" fmla="+- 0 13340 4723"/>
                <a:gd name="T43" fmla="*/ 13340 h 10641"/>
                <a:gd name="T44" fmla="+- 0 10058 6094"/>
                <a:gd name="T45" fmla="*/ T44 w 4847"/>
                <a:gd name="T46" fmla="+- 0 13436 4723"/>
                <a:gd name="T47" fmla="*/ 13436 h 10641"/>
                <a:gd name="T48" fmla="+- 0 10059 6094"/>
                <a:gd name="T49" fmla="*/ T48 w 4847"/>
                <a:gd name="T50" fmla="+- 0 13580 4723"/>
                <a:gd name="T51" fmla="*/ 13580 h 10641"/>
                <a:gd name="T52" fmla="+- 0 10059 6094"/>
                <a:gd name="T53" fmla="*/ T52 w 4847"/>
                <a:gd name="T54" fmla="+- 0 13722 4723"/>
                <a:gd name="T55" fmla="*/ 13722 h 10641"/>
                <a:gd name="T56" fmla="+- 0 10051 6094"/>
                <a:gd name="T57" fmla="*/ T56 w 4847"/>
                <a:gd name="T58" fmla="+- 0 13899 4723"/>
                <a:gd name="T59" fmla="*/ 13899 h 10641"/>
                <a:gd name="T60" fmla="+- 0 10025 6094"/>
                <a:gd name="T61" fmla="*/ T60 w 4847"/>
                <a:gd name="T62" fmla="+- 0 14054 4723"/>
                <a:gd name="T63" fmla="*/ 14054 h 10641"/>
                <a:gd name="T64" fmla="+- 0 9971 6094"/>
                <a:gd name="T65" fmla="*/ T64 w 4847"/>
                <a:gd name="T66" fmla="+- 0 14178 4723"/>
                <a:gd name="T67" fmla="*/ 14178 h 10641"/>
                <a:gd name="T68" fmla="+- 0 9882 6094"/>
                <a:gd name="T69" fmla="*/ T68 w 4847"/>
                <a:gd name="T70" fmla="+- 0 14278 4723"/>
                <a:gd name="T71" fmla="*/ 14278 h 10641"/>
                <a:gd name="T72" fmla="+- 0 9771 6094"/>
                <a:gd name="T73" fmla="*/ T72 w 4847"/>
                <a:gd name="T74" fmla="+- 0 14352 4723"/>
                <a:gd name="T75" fmla="*/ 14352 h 10641"/>
                <a:gd name="T76" fmla="+- 0 9641 6094"/>
                <a:gd name="T77" fmla="*/ T76 w 4847"/>
                <a:gd name="T78" fmla="+- 0 14402 4723"/>
                <a:gd name="T79" fmla="*/ 14402 h 10641"/>
                <a:gd name="T80" fmla="+- 0 9493 6094"/>
                <a:gd name="T81" fmla="*/ T80 w 4847"/>
                <a:gd name="T82" fmla="+- 0 14430 4723"/>
                <a:gd name="T83" fmla="*/ 14430 h 10641"/>
                <a:gd name="T84" fmla="+- 0 9330 6094"/>
                <a:gd name="T85" fmla="*/ T84 w 4847"/>
                <a:gd name="T86" fmla="+- 0 14438 4723"/>
                <a:gd name="T87" fmla="*/ 14438 h 10641"/>
                <a:gd name="T88" fmla="+- 0 7147 6094"/>
                <a:gd name="T89" fmla="*/ T88 w 4847"/>
                <a:gd name="T90" fmla="+- 0 14439 4723"/>
                <a:gd name="T91" fmla="*/ 14439 h 10641"/>
                <a:gd name="T92" fmla="+- 0 6984 6094"/>
                <a:gd name="T93" fmla="*/ T92 w 4847"/>
                <a:gd name="T94" fmla="+- 0 14448 4723"/>
                <a:gd name="T95" fmla="*/ 14448 h 10641"/>
                <a:gd name="T96" fmla="+- 0 6800 6094"/>
                <a:gd name="T97" fmla="*/ T96 w 4847"/>
                <a:gd name="T98" fmla="+- 0 14477 4723"/>
                <a:gd name="T99" fmla="*/ 14477 h 10641"/>
                <a:gd name="T100" fmla="+- 0 6608 6094"/>
                <a:gd name="T101" fmla="*/ T100 w 4847"/>
                <a:gd name="T102" fmla="+- 0 14536 4723"/>
                <a:gd name="T103" fmla="*/ 14536 h 10641"/>
                <a:gd name="T104" fmla="+- 0 6422 6094"/>
                <a:gd name="T105" fmla="*/ T104 w 4847"/>
                <a:gd name="T106" fmla="+- 0 14638 4723"/>
                <a:gd name="T107" fmla="*/ 14638 h 10641"/>
                <a:gd name="T108" fmla="+- 0 6267 6094"/>
                <a:gd name="T109" fmla="*/ T108 w 4847"/>
                <a:gd name="T110" fmla="+- 0 14788 4723"/>
                <a:gd name="T111" fmla="*/ 14788 h 10641"/>
                <a:gd name="T112" fmla="+- 0 6170 6094"/>
                <a:gd name="T113" fmla="*/ T112 w 4847"/>
                <a:gd name="T114" fmla="+- 0 14969 4723"/>
                <a:gd name="T115" fmla="*/ 14969 h 10641"/>
                <a:gd name="T116" fmla="+- 0 6118 6094"/>
                <a:gd name="T117" fmla="*/ T116 w 4847"/>
                <a:gd name="T118" fmla="+- 0 15147 4723"/>
                <a:gd name="T119" fmla="*/ 15147 h 10641"/>
                <a:gd name="T120" fmla="+- 0 6098 6094"/>
                <a:gd name="T121" fmla="*/ T120 w 4847"/>
                <a:gd name="T122" fmla="+- 0 15288 4723"/>
                <a:gd name="T123" fmla="*/ 15288 h 10641"/>
                <a:gd name="T124" fmla="+- 0 6094 6094"/>
                <a:gd name="T125" fmla="*/ T124 w 4847"/>
                <a:gd name="T126" fmla="+- 0 15364 4723"/>
                <a:gd name="T127" fmla="*/ 15364 h 10641"/>
                <a:gd name="T128" fmla="+- 0 10942 6094"/>
                <a:gd name="T129" fmla="*/ T128 w 4847"/>
                <a:gd name="T130" fmla="+- 0 4723 4723"/>
                <a:gd name="T131" fmla="*/ 4723 h 106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</a:cxnLst>
              <a:rect l="0" t="0" r="r" b="b"/>
              <a:pathLst>
                <a:path w="4847" h="10641">
                  <a:moveTo>
                    <a:pt x="4848" y="0"/>
                  </a:moveTo>
                  <a:lnTo>
                    <a:pt x="4788" y="10"/>
                  </a:lnTo>
                  <a:lnTo>
                    <a:pt x="4729" y="23"/>
                  </a:lnTo>
                  <a:lnTo>
                    <a:pt x="4670" y="39"/>
                  </a:lnTo>
                  <a:lnTo>
                    <a:pt x="4613" y="58"/>
                  </a:lnTo>
                  <a:lnTo>
                    <a:pt x="4557" y="81"/>
                  </a:lnTo>
                  <a:lnTo>
                    <a:pt x="4502" y="107"/>
                  </a:lnTo>
                  <a:lnTo>
                    <a:pt x="4448" y="136"/>
                  </a:lnTo>
                  <a:lnTo>
                    <a:pt x="4395" y="169"/>
                  </a:lnTo>
                  <a:lnTo>
                    <a:pt x="4343" y="206"/>
                  </a:lnTo>
                  <a:lnTo>
                    <a:pt x="4293" y="247"/>
                  </a:lnTo>
                  <a:lnTo>
                    <a:pt x="4237" y="299"/>
                  </a:lnTo>
                  <a:lnTo>
                    <a:pt x="4185" y="355"/>
                  </a:lnTo>
                  <a:lnTo>
                    <a:pt x="4137" y="417"/>
                  </a:lnTo>
                  <a:lnTo>
                    <a:pt x="4094" y="484"/>
                  </a:lnTo>
                  <a:lnTo>
                    <a:pt x="4056" y="557"/>
                  </a:lnTo>
                  <a:lnTo>
                    <a:pt x="4024" y="637"/>
                  </a:lnTo>
                  <a:lnTo>
                    <a:pt x="3999" y="724"/>
                  </a:lnTo>
                  <a:lnTo>
                    <a:pt x="3980" y="818"/>
                  </a:lnTo>
                  <a:lnTo>
                    <a:pt x="3968" y="920"/>
                  </a:lnTo>
                  <a:lnTo>
                    <a:pt x="3964" y="1029"/>
                  </a:lnTo>
                  <a:lnTo>
                    <a:pt x="3964" y="8617"/>
                  </a:lnTo>
                  <a:lnTo>
                    <a:pt x="3964" y="8665"/>
                  </a:lnTo>
                  <a:lnTo>
                    <a:pt x="3964" y="8713"/>
                  </a:lnTo>
                  <a:lnTo>
                    <a:pt x="3964" y="8761"/>
                  </a:lnTo>
                  <a:lnTo>
                    <a:pt x="3965" y="8857"/>
                  </a:lnTo>
                  <a:lnTo>
                    <a:pt x="3966" y="8905"/>
                  </a:lnTo>
                  <a:lnTo>
                    <a:pt x="3965" y="8999"/>
                  </a:lnTo>
                  <a:lnTo>
                    <a:pt x="3963" y="9090"/>
                  </a:lnTo>
                  <a:lnTo>
                    <a:pt x="3957" y="9176"/>
                  </a:lnTo>
                  <a:lnTo>
                    <a:pt x="3947" y="9257"/>
                  </a:lnTo>
                  <a:lnTo>
                    <a:pt x="3931" y="9331"/>
                  </a:lnTo>
                  <a:lnTo>
                    <a:pt x="3908" y="9398"/>
                  </a:lnTo>
                  <a:lnTo>
                    <a:pt x="3877" y="9455"/>
                  </a:lnTo>
                  <a:lnTo>
                    <a:pt x="3835" y="9509"/>
                  </a:lnTo>
                  <a:lnTo>
                    <a:pt x="3788" y="9555"/>
                  </a:lnTo>
                  <a:lnTo>
                    <a:pt x="3735" y="9595"/>
                  </a:lnTo>
                  <a:lnTo>
                    <a:pt x="3677" y="9629"/>
                  </a:lnTo>
                  <a:lnTo>
                    <a:pt x="3614" y="9657"/>
                  </a:lnTo>
                  <a:lnTo>
                    <a:pt x="3547" y="9679"/>
                  </a:lnTo>
                  <a:lnTo>
                    <a:pt x="3475" y="9695"/>
                  </a:lnTo>
                  <a:lnTo>
                    <a:pt x="3399" y="9707"/>
                  </a:lnTo>
                  <a:lnTo>
                    <a:pt x="3319" y="9713"/>
                  </a:lnTo>
                  <a:lnTo>
                    <a:pt x="3236" y="9715"/>
                  </a:lnTo>
                  <a:lnTo>
                    <a:pt x="1123" y="9715"/>
                  </a:lnTo>
                  <a:lnTo>
                    <a:pt x="1053" y="9716"/>
                  </a:lnTo>
                  <a:lnTo>
                    <a:pt x="975" y="9719"/>
                  </a:lnTo>
                  <a:lnTo>
                    <a:pt x="890" y="9725"/>
                  </a:lnTo>
                  <a:lnTo>
                    <a:pt x="800" y="9737"/>
                  </a:lnTo>
                  <a:lnTo>
                    <a:pt x="706" y="9754"/>
                  </a:lnTo>
                  <a:lnTo>
                    <a:pt x="610" y="9779"/>
                  </a:lnTo>
                  <a:lnTo>
                    <a:pt x="514" y="9813"/>
                  </a:lnTo>
                  <a:lnTo>
                    <a:pt x="419" y="9858"/>
                  </a:lnTo>
                  <a:lnTo>
                    <a:pt x="328" y="9915"/>
                  </a:lnTo>
                  <a:lnTo>
                    <a:pt x="243" y="9984"/>
                  </a:lnTo>
                  <a:lnTo>
                    <a:pt x="173" y="10065"/>
                  </a:lnTo>
                  <a:lnTo>
                    <a:pt x="118" y="10154"/>
                  </a:lnTo>
                  <a:lnTo>
                    <a:pt x="76" y="10246"/>
                  </a:lnTo>
                  <a:lnTo>
                    <a:pt x="45" y="10337"/>
                  </a:lnTo>
                  <a:lnTo>
                    <a:pt x="24" y="10424"/>
                  </a:lnTo>
                  <a:lnTo>
                    <a:pt x="11" y="10501"/>
                  </a:lnTo>
                  <a:lnTo>
                    <a:pt x="4" y="10565"/>
                  </a:lnTo>
                  <a:lnTo>
                    <a:pt x="0" y="10628"/>
                  </a:lnTo>
                  <a:lnTo>
                    <a:pt x="0" y="10641"/>
                  </a:lnTo>
                  <a:lnTo>
                    <a:pt x="4848" y="10641"/>
                  </a:lnTo>
                  <a:lnTo>
                    <a:pt x="48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b="1"/>
            </a:p>
          </p:txBody>
        </p:sp>
        <p:grpSp>
          <p:nvGrpSpPr>
            <p:cNvPr id="11" name="Group 10"/>
            <p:cNvGrpSpPr/>
            <p:nvPr/>
          </p:nvGrpSpPr>
          <p:grpSpPr bwMode="auto">
            <a:xfrm rot="10800000">
              <a:off x="-345470" y="3280626"/>
              <a:ext cx="1489706" cy="3625427"/>
              <a:chOff x="8754" y="0"/>
              <a:chExt cx="2159" cy="5251"/>
            </a:xfrm>
            <a:grpFill/>
          </p:grpSpPr>
          <p:sp>
            <p:nvSpPr>
              <p:cNvPr id="12" name="Freeform 5577"/>
              <p:cNvSpPr/>
              <p:nvPr/>
            </p:nvSpPr>
            <p:spPr bwMode="auto">
              <a:xfrm>
                <a:off x="8754" y="0"/>
                <a:ext cx="2159" cy="5251"/>
              </a:xfrm>
              <a:custGeom>
                <a:avLst/>
                <a:gdLst>
                  <a:gd name="T0" fmla="+- 0 8782 8782"/>
                  <a:gd name="T1" fmla="*/ T0 w 2159"/>
                  <a:gd name="T2" fmla="*/ 0 h 5251"/>
                  <a:gd name="T3" fmla="+- 0 8852 8782"/>
                  <a:gd name="T4" fmla="*/ T3 w 2159"/>
                  <a:gd name="T5" fmla="*/ 13 h 5251"/>
                  <a:gd name="T6" fmla="+- 0 8931 8782"/>
                  <a:gd name="T7" fmla="*/ T6 w 2159"/>
                  <a:gd name="T8" fmla="*/ 29 h 5251"/>
                  <a:gd name="T9" fmla="+- 0 9029 8782"/>
                  <a:gd name="T10" fmla="*/ T9 w 2159"/>
                  <a:gd name="T11" fmla="*/ 51 h 5251"/>
                  <a:gd name="T12" fmla="+- 0 9141 8782"/>
                  <a:gd name="T13" fmla="*/ T12 w 2159"/>
                  <a:gd name="T14" fmla="*/ 79 h 5251"/>
                  <a:gd name="T15" fmla="+- 0 9201 8782"/>
                  <a:gd name="T16" fmla="*/ T15 w 2159"/>
                  <a:gd name="T17" fmla="*/ 96 h 5251"/>
                  <a:gd name="T18" fmla="+- 0 9261 8782"/>
                  <a:gd name="T19" fmla="*/ T18 w 2159"/>
                  <a:gd name="T20" fmla="*/ 114 h 5251"/>
                  <a:gd name="T21" fmla="+- 0 9322 8782"/>
                  <a:gd name="T22" fmla="*/ T21 w 2159"/>
                  <a:gd name="T23" fmla="*/ 133 h 5251"/>
                  <a:gd name="T24" fmla="+- 0 9382 8782"/>
                  <a:gd name="T25" fmla="*/ T24 w 2159"/>
                  <a:gd name="T26" fmla="*/ 154 h 5251"/>
                  <a:gd name="T27" fmla="+- 0 9441 8782"/>
                  <a:gd name="T28" fmla="*/ T27 w 2159"/>
                  <a:gd name="T29" fmla="*/ 177 h 5251"/>
                  <a:gd name="T30" fmla="+- 0 9498 8782"/>
                  <a:gd name="T31" fmla="*/ T30 w 2159"/>
                  <a:gd name="T32" fmla="*/ 201 h 5251"/>
                  <a:gd name="T33" fmla="+- 0 9603 8782"/>
                  <a:gd name="T34" fmla="*/ T33 w 2159"/>
                  <a:gd name="T35" fmla="*/ 253 h 5251"/>
                  <a:gd name="T36" fmla="+- 0 9689 8782"/>
                  <a:gd name="T37" fmla="*/ T36 w 2159"/>
                  <a:gd name="T38" fmla="*/ 312 h 5251"/>
                  <a:gd name="T39" fmla="+- 0 9762 8782"/>
                  <a:gd name="T40" fmla="*/ T39 w 2159"/>
                  <a:gd name="T41" fmla="*/ 376 h 5251"/>
                  <a:gd name="T42" fmla="+- 0 9826 8782"/>
                  <a:gd name="T43" fmla="*/ T42 w 2159"/>
                  <a:gd name="T44" fmla="*/ 444 h 5251"/>
                  <a:gd name="T45" fmla="+- 0 9882 8782"/>
                  <a:gd name="T46" fmla="*/ T45 w 2159"/>
                  <a:gd name="T47" fmla="*/ 518 h 5251"/>
                  <a:gd name="T48" fmla="+- 0 9930 8782"/>
                  <a:gd name="T49" fmla="*/ T48 w 2159"/>
                  <a:gd name="T50" fmla="*/ 598 h 5251"/>
                  <a:gd name="T51" fmla="+- 0 9970 8782"/>
                  <a:gd name="T52" fmla="*/ T51 w 2159"/>
                  <a:gd name="T53" fmla="*/ 687 h 5251"/>
                  <a:gd name="T54" fmla="+- 0 10002 8782"/>
                  <a:gd name="T55" fmla="*/ T54 w 2159"/>
                  <a:gd name="T56" fmla="*/ 786 h 5251"/>
                  <a:gd name="T57" fmla="+- 0 10027 8782"/>
                  <a:gd name="T58" fmla="*/ T57 w 2159"/>
                  <a:gd name="T59" fmla="*/ 895 h 5251"/>
                  <a:gd name="T60" fmla="+- 0 10036 8782"/>
                  <a:gd name="T61" fmla="*/ T60 w 2159"/>
                  <a:gd name="T62" fmla="*/ 955 h 5251"/>
                  <a:gd name="T63" fmla="+- 0 10044 8782"/>
                  <a:gd name="T64" fmla="*/ T63 w 2159"/>
                  <a:gd name="T65" fmla="*/ 1018 h 5251"/>
                  <a:gd name="T66" fmla="+- 0 10050 8782"/>
                  <a:gd name="T67" fmla="*/ T66 w 2159"/>
                  <a:gd name="T68" fmla="*/ 1084 h 5251"/>
                  <a:gd name="T69" fmla="+- 0 10055 8782"/>
                  <a:gd name="T70" fmla="*/ T69 w 2159"/>
                  <a:gd name="T71" fmla="*/ 1154 h 5251"/>
                  <a:gd name="T72" fmla="+- 0 10057 8782"/>
                  <a:gd name="T73" fmla="*/ T72 w 2159"/>
                  <a:gd name="T74" fmla="*/ 1227 h 5251"/>
                  <a:gd name="T75" fmla="+- 0 10058 8782"/>
                  <a:gd name="T76" fmla="*/ T75 w 2159"/>
                  <a:gd name="T77" fmla="*/ 1305 h 5251"/>
                  <a:gd name="T78" fmla="+- 0 10058 8782"/>
                  <a:gd name="T79" fmla="*/ T78 w 2159"/>
                  <a:gd name="T80" fmla="*/ 5251 h 5251"/>
                  <a:gd name="T81" fmla="+- 0 10068 8782"/>
                  <a:gd name="T82" fmla="*/ T81 w 2159"/>
                  <a:gd name="T83" fmla="*/ 5224 h 5251"/>
                  <a:gd name="T84" fmla="+- 0 10105 8782"/>
                  <a:gd name="T85" fmla="*/ T84 w 2159"/>
                  <a:gd name="T86" fmla="*/ 5144 h 5251"/>
                  <a:gd name="T87" fmla="+- 0 10151 8782"/>
                  <a:gd name="T88" fmla="*/ T87 w 2159"/>
                  <a:gd name="T89" fmla="*/ 5068 h 5251"/>
                  <a:gd name="T90" fmla="+- 0 10205 8782"/>
                  <a:gd name="T91" fmla="*/ T90 w 2159"/>
                  <a:gd name="T92" fmla="*/ 4996 h 5251"/>
                  <a:gd name="T93" fmla="+- 0 10245 8782"/>
                  <a:gd name="T94" fmla="*/ T93 w 2159"/>
                  <a:gd name="T95" fmla="*/ 4951 h 5251"/>
                  <a:gd name="T96" fmla="+- 0 10288 8782"/>
                  <a:gd name="T97" fmla="*/ T96 w 2159"/>
                  <a:gd name="T98" fmla="*/ 4908 h 5251"/>
                  <a:gd name="T99" fmla="+- 0 10333 8782"/>
                  <a:gd name="T100" fmla="*/ T99 w 2159"/>
                  <a:gd name="T101" fmla="*/ 4868 h 5251"/>
                  <a:gd name="T102" fmla="+- 0 10380 8782"/>
                  <a:gd name="T103" fmla="*/ T102 w 2159"/>
                  <a:gd name="T104" fmla="*/ 4830 h 5251"/>
                  <a:gd name="T105" fmla="+- 0 10429 8782"/>
                  <a:gd name="T106" fmla="*/ T105 w 2159"/>
                  <a:gd name="T107" fmla="*/ 4795 h 5251"/>
                  <a:gd name="T108" fmla="+- 0 10494 8782"/>
                  <a:gd name="T109" fmla="*/ T108 w 2159"/>
                  <a:gd name="T110" fmla="*/ 4754 h 5251"/>
                  <a:gd name="T111" fmla="+- 0 10564 8782"/>
                  <a:gd name="T112" fmla="*/ T111 w 2159"/>
                  <a:gd name="T113" fmla="*/ 4718 h 5251"/>
                  <a:gd name="T114" fmla="+- 0 10638 8782"/>
                  <a:gd name="T115" fmla="*/ T114 w 2159"/>
                  <a:gd name="T116" fmla="*/ 4686 h 5251"/>
                  <a:gd name="T117" fmla="+- 0 10717 8782"/>
                  <a:gd name="T118" fmla="*/ T117 w 2159"/>
                  <a:gd name="T119" fmla="*/ 4659 h 5251"/>
                  <a:gd name="T120" fmla="+- 0 10799 8782"/>
                  <a:gd name="T121" fmla="*/ T120 w 2159"/>
                  <a:gd name="T122" fmla="*/ 4638 h 5251"/>
                  <a:gd name="T123" fmla="+- 0 10884 8782"/>
                  <a:gd name="T124" fmla="*/ T123 w 2159"/>
                  <a:gd name="T125" fmla="*/ 4622 h 5251"/>
                  <a:gd name="T126" fmla="+- 0 10942 8782"/>
                  <a:gd name="T127" fmla="*/ T126 w 2159"/>
                  <a:gd name="T128" fmla="*/ 4615 h 5251"/>
                  <a:gd name="T129" fmla="+- 0 10942 8782"/>
                  <a:gd name="T130" fmla="*/ T129 w 2159"/>
                  <a:gd name="T131" fmla="*/ 0 h 5251"/>
                  <a:gd name="T132" fmla="+- 0 8782 8782"/>
                  <a:gd name="T133" fmla="*/ T132 w 2159"/>
                  <a:gd name="T134" fmla="*/ 0 h 5251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  <a:cxn ang="0">
                    <a:pos x="T13" y="T14"/>
                  </a:cxn>
                  <a:cxn ang="0">
                    <a:pos x="T16" y="T17"/>
                  </a:cxn>
                  <a:cxn ang="0">
                    <a:pos x="T19" y="T20"/>
                  </a:cxn>
                  <a:cxn ang="0">
                    <a:pos x="T22" y="T23"/>
                  </a:cxn>
                  <a:cxn ang="0">
                    <a:pos x="T25" y="T26"/>
                  </a:cxn>
                  <a:cxn ang="0">
                    <a:pos x="T28" y="T29"/>
                  </a:cxn>
                  <a:cxn ang="0">
                    <a:pos x="T31" y="T32"/>
                  </a:cxn>
                  <a:cxn ang="0">
                    <a:pos x="T34" y="T35"/>
                  </a:cxn>
                  <a:cxn ang="0">
                    <a:pos x="T37" y="T38"/>
                  </a:cxn>
                  <a:cxn ang="0">
                    <a:pos x="T40" y="T41"/>
                  </a:cxn>
                  <a:cxn ang="0">
                    <a:pos x="T43" y="T44"/>
                  </a:cxn>
                  <a:cxn ang="0">
                    <a:pos x="T46" y="T47"/>
                  </a:cxn>
                  <a:cxn ang="0">
                    <a:pos x="T49" y="T50"/>
                  </a:cxn>
                  <a:cxn ang="0">
                    <a:pos x="T52" y="T53"/>
                  </a:cxn>
                  <a:cxn ang="0">
                    <a:pos x="T55" y="T56"/>
                  </a:cxn>
                  <a:cxn ang="0">
                    <a:pos x="T58" y="T59"/>
                  </a:cxn>
                  <a:cxn ang="0">
                    <a:pos x="T61" y="T62"/>
                  </a:cxn>
                  <a:cxn ang="0">
                    <a:pos x="T64" y="T65"/>
                  </a:cxn>
                  <a:cxn ang="0">
                    <a:pos x="T67" y="T68"/>
                  </a:cxn>
                  <a:cxn ang="0">
                    <a:pos x="T70" y="T71"/>
                  </a:cxn>
                  <a:cxn ang="0">
                    <a:pos x="T73" y="T74"/>
                  </a:cxn>
                  <a:cxn ang="0">
                    <a:pos x="T76" y="T77"/>
                  </a:cxn>
                  <a:cxn ang="0">
                    <a:pos x="T79" y="T80"/>
                  </a:cxn>
                  <a:cxn ang="0">
                    <a:pos x="T82" y="T83"/>
                  </a:cxn>
                  <a:cxn ang="0">
                    <a:pos x="T85" y="T86"/>
                  </a:cxn>
                  <a:cxn ang="0">
                    <a:pos x="T88" y="T89"/>
                  </a:cxn>
                  <a:cxn ang="0">
                    <a:pos x="T91" y="T92"/>
                  </a:cxn>
                  <a:cxn ang="0">
                    <a:pos x="T94" y="T95"/>
                  </a:cxn>
                  <a:cxn ang="0">
                    <a:pos x="T97" y="T98"/>
                  </a:cxn>
                  <a:cxn ang="0">
                    <a:pos x="T100" y="T101"/>
                  </a:cxn>
                  <a:cxn ang="0">
                    <a:pos x="T103" y="T104"/>
                  </a:cxn>
                  <a:cxn ang="0">
                    <a:pos x="T106" y="T107"/>
                  </a:cxn>
                  <a:cxn ang="0">
                    <a:pos x="T109" y="T110"/>
                  </a:cxn>
                  <a:cxn ang="0">
                    <a:pos x="T112" y="T113"/>
                  </a:cxn>
                  <a:cxn ang="0">
                    <a:pos x="T115" y="T116"/>
                  </a:cxn>
                  <a:cxn ang="0">
                    <a:pos x="T118" y="T119"/>
                  </a:cxn>
                  <a:cxn ang="0">
                    <a:pos x="T121" y="T122"/>
                  </a:cxn>
                  <a:cxn ang="0">
                    <a:pos x="T124" y="T125"/>
                  </a:cxn>
                  <a:cxn ang="0">
                    <a:pos x="T127" y="T128"/>
                  </a:cxn>
                  <a:cxn ang="0">
                    <a:pos x="T130" y="T131"/>
                  </a:cxn>
                  <a:cxn ang="0">
                    <a:pos x="T133" y="T134"/>
                  </a:cxn>
                </a:cxnLst>
                <a:rect l="0" t="0" r="r" b="b"/>
                <a:pathLst>
                  <a:path w="2159" h="5251">
                    <a:moveTo>
                      <a:pt x="0" y="0"/>
                    </a:moveTo>
                    <a:lnTo>
                      <a:pt x="70" y="13"/>
                    </a:lnTo>
                    <a:lnTo>
                      <a:pt x="149" y="29"/>
                    </a:lnTo>
                    <a:lnTo>
                      <a:pt x="247" y="51"/>
                    </a:lnTo>
                    <a:lnTo>
                      <a:pt x="359" y="79"/>
                    </a:lnTo>
                    <a:lnTo>
                      <a:pt x="419" y="96"/>
                    </a:lnTo>
                    <a:lnTo>
                      <a:pt x="479" y="114"/>
                    </a:lnTo>
                    <a:lnTo>
                      <a:pt x="540" y="133"/>
                    </a:lnTo>
                    <a:lnTo>
                      <a:pt x="600" y="154"/>
                    </a:lnTo>
                    <a:lnTo>
                      <a:pt x="659" y="177"/>
                    </a:lnTo>
                    <a:lnTo>
                      <a:pt x="716" y="201"/>
                    </a:lnTo>
                    <a:lnTo>
                      <a:pt x="821" y="253"/>
                    </a:lnTo>
                    <a:lnTo>
                      <a:pt x="907" y="312"/>
                    </a:lnTo>
                    <a:lnTo>
                      <a:pt x="980" y="376"/>
                    </a:lnTo>
                    <a:lnTo>
                      <a:pt x="1044" y="444"/>
                    </a:lnTo>
                    <a:lnTo>
                      <a:pt x="1100" y="518"/>
                    </a:lnTo>
                    <a:lnTo>
                      <a:pt x="1148" y="598"/>
                    </a:lnTo>
                    <a:lnTo>
                      <a:pt x="1188" y="687"/>
                    </a:lnTo>
                    <a:lnTo>
                      <a:pt x="1220" y="786"/>
                    </a:lnTo>
                    <a:lnTo>
                      <a:pt x="1245" y="895"/>
                    </a:lnTo>
                    <a:lnTo>
                      <a:pt x="1254" y="955"/>
                    </a:lnTo>
                    <a:lnTo>
                      <a:pt x="1262" y="1018"/>
                    </a:lnTo>
                    <a:lnTo>
                      <a:pt x="1268" y="1084"/>
                    </a:lnTo>
                    <a:lnTo>
                      <a:pt x="1273" y="1154"/>
                    </a:lnTo>
                    <a:lnTo>
                      <a:pt x="1275" y="1227"/>
                    </a:lnTo>
                    <a:lnTo>
                      <a:pt x="1276" y="1305"/>
                    </a:lnTo>
                    <a:lnTo>
                      <a:pt x="1276" y="5251"/>
                    </a:lnTo>
                    <a:lnTo>
                      <a:pt x="1286" y="5224"/>
                    </a:lnTo>
                    <a:lnTo>
                      <a:pt x="1323" y="5144"/>
                    </a:lnTo>
                    <a:lnTo>
                      <a:pt x="1369" y="5068"/>
                    </a:lnTo>
                    <a:lnTo>
                      <a:pt x="1423" y="4996"/>
                    </a:lnTo>
                    <a:lnTo>
                      <a:pt x="1463" y="4951"/>
                    </a:lnTo>
                    <a:lnTo>
                      <a:pt x="1506" y="4908"/>
                    </a:lnTo>
                    <a:lnTo>
                      <a:pt x="1551" y="4868"/>
                    </a:lnTo>
                    <a:lnTo>
                      <a:pt x="1598" y="4830"/>
                    </a:lnTo>
                    <a:lnTo>
                      <a:pt x="1647" y="4795"/>
                    </a:lnTo>
                    <a:lnTo>
                      <a:pt x="1712" y="4754"/>
                    </a:lnTo>
                    <a:lnTo>
                      <a:pt x="1782" y="4718"/>
                    </a:lnTo>
                    <a:lnTo>
                      <a:pt x="1856" y="4686"/>
                    </a:lnTo>
                    <a:lnTo>
                      <a:pt x="1935" y="4659"/>
                    </a:lnTo>
                    <a:lnTo>
                      <a:pt x="2017" y="4638"/>
                    </a:lnTo>
                    <a:lnTo>
                      <a:pt x="2102" y="4622"/>
                    </a:lnTo>
                    <a:lnTo>
                      <a:pt x="2160" y="4615"/>
                    </a:lnTo>
                    <a:lnTo>
                      <a:pt x="2160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b="1"/>
              </a:p>
            </p:txBody>
          </p:sp>
        </p:grpSp>
      </p:grpSp>
      <p:grpSp>
        <p:nvGrpSpPr>
          <p:cNvPr id="70" name="Group 69"/>
          <p:cNvGrpSpPr/>
          <p:nvPr/>
        </p:nvGrpSpPr>
        <p:grpSpPr>
          <a:xfrm>
            <a:off x="-461734" y="-598600"/>
            <a:ext cx="3344420" cy="7475319"/>
            <a:chOff x="-461734" y="-598600"/>
            <a:chExt cx="3344420" cy="7580186"/>
          </a:xfrm>
          <a:solidFill>
            <a:srgbClr val="ACDCD4"/>
          </a:solidFill>
        </p:grpSpPr>
        <p:sp>
          <p:nvSpPr>
            <p:cNvPr id="9" name="Freeform 5579"/>
            <p:cNvSpPr/>
            <p:nvPr/>
          </p:nvSpPr>
          <p:spPr bwMode="auto">
            <a:xfrm rot="10800000">
              <a:off x="-461734" y="-598600"/>
              <a:ext cx="3344420" cy="7346822"/>
            </a:xfrm>
            <a:custGeom>
              <a:avLst/>
              <a:gdLst>
                <a:gd name="T0" fmla="+- 0 10882 6094"/>
                <a:gd name="T1" fmla="*/ T0 w 4847"/>
                <a:gd name="T2" fmla="+- 0 4733 4723"/>
                <a:gd name="T3" fmla="*/ 4733 h 10641"/>
                <a:gd name="T4" fmla="+- 0 10764 6094"/>
                <a:gd name="T5" fmla="*/ T4 w 4847"/>
                <a:gd name="T6" fmla="+- 0 4762 4723"/>
                <a:gd name="T7" fmla="*/ 4762 h 10641"/>
                <a:gd name="T8" fmla="+- 0 10651 6094"/>
                <a:gd name="T9" fmla="*/ T8 w 4847"/>
                <a:gd name="T10" fmla="+- 0 4804 4723"/>
                <a:gd name="T11" fmla="*/ 4804 h 10641"/>
                <a:gd name="T12" fmla="+- 0 10542 6094"/>
                <a:gd name="T13" fmla="*/ T12 w 4847"/>
                <a:gd name="T14" fmla="+- 0 4859 4723"/>
                <a:gd name="T15" fmla="*/ 4859 h 10641"/>
                <a:gd name="T16" fmla="+- 0 10437 6094"/>
                <a:gd name="T17" fmla="*/ T16 w 4847"/>
                <a:gd name="T18" fmla="+- 0 4929 4723"/>
                <a:gd name="T19" fmla="*/ 4929 h 10641"/>
                <a:gd name="T20" fmla="+- 0 10331 6094"/>
                <a:gd name="T21" fmla="*/ T20 w 4847"/>
                <a:gd name="T22" fmla="+- 0 5022 4723"/>
                <a:gd name="T23" fmla="*/ 5022 h 10641"/>
                <a:gd name="T24" fmla="+- 0 10231 6094"/>
                <a:gd name="T25" fmla="*/ T24 w 4847"/>
                <a:gd name="T26" fmla="+- 0 5140 4723"/>
                <a:gd name="T27" fmla="*/ 5140 h 10641"/>
                <a:gd name="T28" fmla="+- 0 10150 6094"/>
                <a:gd name="T29" fmla="*/ T28 w 4847"/>
                <a:gd name="T30" fmla="+- 0 5280 4723"/>
                <a:gd name="T31" fmla="*/ 5280 h 10641"/>
                <a:gd name="T32" fmla="+- 0 10093 6094"/>
                <a:gd name="T33" fmla="*/ T32 w 4847"/>
                <a:gd name="T34" fmla="+- 0 5447 4723"/>
                <a:gd name="T35" fmla="*/ 5447 h 10641"/>
                <a:gd name="T36" fmla="+- 0 10062 6094"/>
                <a:gd name="T37" fmla="*/ T36 w 4847"/>
                <a:gd name="T38" fmla="+- 0 5643 4723"/>
                <a:gd name="T39" fmla="*/ 5643 h 10641"/>
                <a:gd name="T40" fmla="+- 0 10058 6094"/>
                <a:gd name="T41" fmla="*/ T40 w 4847"/>
                <a:gd name="T42" fmla="+- 0 13340 4723"/>
                <a:gd name="T43" fmla="*/ 13340 h 10641"/>
                <a:gd name="T44" fmla="+- 0 10058 6094"/>
                <a:gd name="T45" fmla="*/ T44 w 4847"/>
                <a:gd name="T46" fmla="+- 0 13436 4723"/>
                <a:gd name="T47" fmla="*/ 13436 h 10641"/>
                <a:gd name="T48" fmla="+- 0 10059 6094"/>
                <a:gd name="T49" fmla="*/ T48 w 4847"/>
                <a:gd name="T50" fmla="+- 0 13580 4723"/>
                <a:gd name="T51" fmla="*/ 13580 h 10641"/>
                <a:gd name="T52" fmla="+- 0 10059 6094"/>
                <a:gd name="T53" fmla="*/ T52 w 4847"/>
                <a:gd name="T54" fmla="+- 0 13722 4723"/>
                <a:gd name="T55" fmla="*/ 13722 h 10641"/>
                <a:gd name="T56" fmla="+- 0 10051 6094"/>
                <a:gd name="T57" fmla="*/ T56 w 4847"/>
                <a:gd name="T58" fmla="+- 0 13899 4723"/>
                <a:gd name="T59" fmla="*/ 13899 h 10641"/>
                <a:gd name="T60" fmla="+- 0 10025 6094"/>
                <a:gd name="T61" fmla="*/ T60 w 4847"/>
                <a:gd name="T62" fmla="+- 0 14054 4723"/>
                <a:gd name="T63" fmla="*/ 14054 h 10641"/>
                <a:gd name="T64" fmla="+- 0 9971 6094"/>
                <a:gd name="T65" fmla="*/ T64 w 4847"/>
                <a:gd name="T66" fmla="+- 0 14178 4723"/>
                <a:gd name="T67" fmla="*/ 14178 h 10641"/>
                <a:gd name="T68" fmla="+- 0 9882 6094"/>
                <a:gd name="T69" fmla="*/ T68 w 4847"/>
                <a:gd name="T70" fmla="+- 0 14278 4723"/>
                <a:gd name="T71" fmla="*/ 14278 h 10641"/>
                <a:gd name="T72" fmla="+- 0 9771 6094"/>
                <a:gd name="T73" fmla="*/ T72 w 4847"/>
                <a:gd name="T74" fmla="+- 0 14352 4723"/>
                <a:gd name="T75" fmla="*/ 14352 h 10641"/>
                <a:gd name="T76" fmla="+- 0 9641 6094"/>
                <a:gd name="T77" fmla="*/ T76 w 4847"/>
                <a:gd name="T78" fmla="+- 0 14402 4723"/>
                <a:gd name="T79" fmla="*/ 14402 h 10641"/>
                <a:gd name="T80" fmla="+- 0 9493 6094"/>
                <a:gd name="T81" fmla="*/ T80 w 4847"/>
                <a:gd name="T82" fmla="+- 0 14430 4723"/>
                <a:gd name="T83" fmla="*/ 14430 h 10641"/>
                <a:gd name="T84" fmla="+- 0 9330 6094"/>
                <a:gd name="T85" fmla="*/ T84 w 4847"/>
                <a:gd name="T86" fmla="+- 0 14438 4723"/>
                <a:gd name="T87" fmla="*/ 14438 h 10641"/>
                <a:gd name="T88" fmla="+- 0 7147 6094"/>
                <a:gd name="T89" fmla="*/ T88 w 4847"/>
                <a:gd name="T90" fmla="+- 0 14439 4723"/>
                <a:gd name="T91" fmla="*/ 14439 h 10641"/>
                <a:gd name="T92" fmla="+- 0 6984 6094"/>
                <a:gd name="T93" fmla="*/ T92 w 4847"/>
                <a:gd name="T94" fmla="+- 0 14448 4723"/>
                <a:gd name="T95" fmla="*/ 14448 h 10641"/>
                <a:gd name="T96" fmla="+- 0 6800 6094"/>
                <a:gd name="T97" fmla="*/ T96 w 4847"/>
                <a:gd name="T98" fmla="+- 0 14477 4723"/>
                <a:gd name="T99" fmla="*/ 14477 h 10641"/>
                <a:gd name="T100" fmla="+- 0 6608 6094"/>
                <a:gd name="T101" fmla="*/ T100 w 4847"/>
                <a:gd name="T102" fmla="+- 0 14536 4723"/>
                <a:gd name="T103" fmla="*/ 14536 h 10641"/>
                <a:gd name="T104" fmla="+- 0 6422 6094"/>
                <a:gd name="T105" fmla="*/ T104 w 4847"/>
                <a:gd name="T106" fmla="+- 0 14638 4723"/>
                <a:gd name="T107" fmla="*/ 14638 h 10641"/>
                <a:gd name="T108" fmla="+- 0 6267 6094"/>
                <a:gd name="T109" fmla="*/ T108 w 4847"/>
                <a:gd name="T110" fmla="+- 0 14788 4723"/>
                <a:gd name="T111" fmla="*/ 14788 h 10641"/>
                <a:gd name="T112" fmla="+- 0 6170 6094"/>
                <a:gd name="T113" fmla="*/ T112 w 4847"/>
                <a:gd name="T114" fmla="+- 0 14969 4723"/>
                <a:gd name="T115" fmla="*/ 14969 h 10641"/>
                <a:gd name="T116" fmla="+- 0 6118 6094"/>
                <a:gd name="T117" fmla="*/ T116 w 4847"/>
                <a:gd name="T118" fmla="+- 0 15147 4723"/>
                <a:gd name="T119" fmla="*/ 15147 h 10641"/>
                <a:gd name="T120" fmla="+- 0 6098 6094"/>
                <a:gd name="T121" fmla="*/ T120 w 4847"/>
                <a:gd name="T122" fmla="+- 0 15288 4723"/>
                <a:gd name="T123" fmla="*/ 15288 h 10641"/>
                <a:gd name="T124" fmla="+- 0 6094 6094"/>
                <a:gd name="T125" fmla="*/ T124 w 4847"/>
                <a:gd name="T126" fmla="+- 0 15364 4723"/>
                <a:gd name="T127" fmla="*/ 15364 h 10641"/>
                <a:gd name="T128" fmla="+- 0 10942 6094"/>
                <a:gd name="T129" fmla="*/ T128 w 4847"/>
                <a:gd name="T130" fmla="+- 0 4723 4723"/>
                <a:gd name="T131" fmla="*/ 4723 h 106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</a:cxnLst>
              <a:rect l="0" t="0" r="r" b="b"/>
              <a:pathLst>
                <a:path w="4847" h="10641">
                  <a:moveTo>
                    <a:pt x="4848" y="0"/>
                  </a:moveTo>
                  <a:lnTo>
                    <a:pt x="4788" y="10"/>
                  </a:lnTo>
                  <a:lnTo>
                    <a:pt x="4729" y="23"/>
                  </a:lnTo>
                  <a:lnTo>
                    <a:pt x="4670" y="39"/>
                  </a:lnTo>
                  <a:lnTo>
                    <a:pt x="4613" y="58"/>
                  </a:lnTo>
                  <a:lnTo>
                    <a:pt x="4557" y="81"/>
                  </a:lnTo>
                  <a:lnTo>
                    <a:pt x="4502" y="107"/>
                  </a:lnTo>
                  <a:lnTo>
                    <a:pt x="4448" y="136"/>
                  </a:lnTo>
                  <a:lnTo>
                    <a:pt x="4395" y="169"/>
                  </a:lnTo>
                  <a:lnTo>
                    <a:pt x="4343" y="206"/>
                  </a:lnTo>
                  <a:lnTo>
                    <a:pt x="4293" y="247"/>
                  </a:lnTo>
                  <a:lnTo>
                    <a:pt x="4237" y="299"/>
                  </a:lnTo>
                  <a:lnTo>
                    <a:pt x="4185" y="355"/>
                  </a:lnTo>
                  <a:lnTo>
                    <a:pt x="4137" y="417"/>
                  </a:lnTo>
                  <a:lnTo>
                    <a:pt x="4094" y="484"/>
                  </a:lnTo>
                  <a:lnTo>
                    <a:pt x="4056" y="557"/>
                  </a:lnTo>
                  <a:lnTo>
                    <a:pt x="4024" y="637"/>
                  </a:lnTo>
                  <a:lnTo>
                    <a:pt x="3999" y="724"/>
                  </a:lnTo>
                  <a:lnTo>
                    <a:pt x="3980" y="818"/>
                  </a:lnTo>
                  <a:lnTo>
                    <a:pt x="3968" y="920"/>
                  </a:lnTo>
                  <a:lnTo>
                    <a:pt x="3964" y="1029"/>
                  </a:lnTo>
                  <a:lnTo>
                    <a:pt x="3964" y="8617"/>
                  </a:lnTo>
                  <a:lnTo>
                    <a:pt x="3964" y="8665"/>
                  </a:lnTo>
                  <a:lnTo>
                    <a:pt x="3964" y="8713"/>
                  </a:lnTo>
                  <a:lnTo>
                    <a:pt x="3964" y="8761"/>
                  </a:lnTo>
                  <a:lnTo>
                    <a:pt x="3965" y="8857"/>
                  </a:lnTo>
                  <a:lnTo>
                    <a:pt x="3966" y="8905"/>
                  </a:lnTo>
                  <a:lnTo>
                    <a:pt x="3965" y="8999"/>
                  </a:lnTo>
                  <a:lnTo>
                    <a:pt x="3963" y="9090"/>
                  </a:lnTo>
                  <a:lnTo>
                    <a:pt x="3957" y="9176"/>
                  </a:lnTo>
                  <a:lnTo>
                    <a:pt x="3947" y="9257"/>
                  </a:lnTo>
                  <a:lnTo>
                    <a:pt x="3931" y="9331"/>
                  </a:lnTo>
                  <a:lnTo>
                    <a:pt x="3908" y="9398"/>
                  </a:lnTo>
                  <a:lnTo>
                    <a:pt x="3877" y="9455"/>
                  </a:lnTo>
                  <a:lnTo>
                    <a:pt x="3835" y="9509"/>
                  </a:lnTo>
                  <a:lnTo>
                    <a:pt x="3788" y="9555"/>
                  </a:lnTo>
                  <a:lnTo>
                    <a:pt x="3735" y="9595"/>
                  </a:lnTo>
                  <a:lnTo>
                    <a:pt x="3677" y="9629"/>
                  </a:lnTo>
                  <a:lnTo>
                    <a:pt x="3614" y="9657"/>
                  </a:lnTo>
                  <a:lnTo>
                    <a:pt x="3547" y="9679"/>
                  </a:lnTo>
                  <a:lnTo>
                    <a:pt x="3475" y="9695"/>
                  </a:lnTo>
                  <a:lnTo>
                    <a:pt x="3399" y="9707"/>
                  </a:lnTo>
                  <a:lnTo>
                    <a:pt x="3319" y="9713"/>
                  </a:lnTo>
                  <a:lnTo>
                    <a:pt x="3236" y="9715"/>
                  </a:lnTo>
                  <a:lnTo>
                    <a:pt x="1123" y="9715"/>
                  </a:lnTo>
                  <a:lnTo>
                    <a:pt x="1053" y="9716"/>
                  </a:lnTo>
                  <a:lnTo>
                    <a:pt x="975" y="9719"/>
                  </a:lnTo>
                  <a:lnTo>
                    <a:pt x="890" y="9725"/>
                  </a:lnTo>
                  <a:lnTo>
                    <a:pt x="800" y="9737"/>
                  </a:lnTo>
                  <a:lnTo>
                    <a:pt x="706" y="9754"/>
                  </a:lnTo>
                  <a:lnTo>
                    <a:pt x="610" y="9779"/>
                  </a:lnTo>
                  <a:lnTo>
                    <a:pt x="514" y="9813"/>
                  </a:lnTo>
                  <a:lnTo>
                    <a:pt x="419" y="9858"/>
                  </a:lnTo>
                  <a:lnTo>
                    <a:pt x="328" y="9915"/>
                  </a:lnTo>
                  <a:lnTo>
                    <a:pt x="243" y="9984"/>
                  </a:lnTo>
                  <a:lnTo>
                    <a:pt x="173" y="10065"/>
                  </a:lnTo>
                  <a:lnTo>
                    <a:pt x="118" y="10154"/>
                  </a:lnTo>
                  <a:lnTo>
                    <a:pt x="76" y="10246"/>
                  </a:lnTo>
                  <a:lnTo>
                    <a:pt x="45" y="10337"/>
                  </a:lnTo>
                  <a:lnTo>
                    <a:pt x="24" y="10424"/>
                  </a:lnTo>
                  <a:lnTo>
                    <a:pt x="11" y="10501"/>
                  </a:lnTo>
                  <a:lnTo>
                    <a:pt x="4" y="10565"/>
                  </a:lnTo>
                  <a:lnTo>
                    <a:pt x="0" y="10628"/>
                  </a:lnTo>
                  <a:lnTo>
                    <a:pt x="0" y="10641"/>
                  </a:lnTo>
                  <a:lnTo>
                    <a:pt x="4848" y="10641"/>
                  </a:lnTo>
                  <a:lnTo>
                    <a:pt x="48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b="1"/>
            </a:p>
          </p:txBody>
        </p:sp>
        <p:grpSp>
          <p:nvGrpSpPr>
            <p:cNvPr id="7" name="Group 6"/>
            <p:cNvGrpSpPr/>
            <p:nvPr/>
          </p:nvGrpSpPr>
          <p:grpSpPr bwMode="auto">
            <a:xfrm rot="10800000">
              <a:off x="-454455" y="3232573"/>
              <a:ext cx="1489706" cy="3749013"/>
              <a:chOff x="8598" y="-179"/>
              <a:chExt cx="2159" cy="5430"/>
            </a:xfrm>
            <a:grpFill/>
          </p:grpSpPr>
          <p:sp>
            <p:nvSpPr>
              <p:cNvPr id="8" name="Freeform 5577"/>
              <p:cNvSpPr/>
              <p:nvPr/>
            </p:nvSpPr>
            <p:spPr bwMode="auto">
              <a:xfrm>
                <a:off x="8598" y="-179"/>
                <a:ext cx="2159" cy="5430"/>
              </a:xfrm>
              <a:custGeom>
                <a:avLst/>
                <a:gdLst>
                  <a:gd name="T0" fmla="+- 0 8782 8782"/>
                  <a:gd name="T1" fmla="*/ T0 w 2159"/>
                  <a:gd name="T2" fmla="*/ 0 h 5251"/>
                  <a:gd name="T3" fmla="+- 0 8852 8782"/>
                  <a:gd name="T4" fmla="*/ T3 w 2159"/>
                  <a:gd name="T5" fmla="*/ 13 h 5251"/>
                  <a:gd name="T6" fmla="+- 0 8931 8782"/>
                  <a:gd name="T7" fmla="*/ T6 w 2159"/>
                  <a:gd name="T8" fmla="*/ 29 h 5251"/>
                  <a:gd name="T9" fmla="+- 0 9029 8782"/>
                  <a:gd name="T10" fmla="*/ T9 w 2159"/>
                  <a:gd name="T11" fmla="*/ 51 h 5251"/>
                  <a:gd name="T12" fmla="+- 0 9141 8782"/>
                  <a:gd name="T13" fmla="*/ T12 w 2159"/>
                  <a:gd name="T14" fmla="*/ 79 h 5251"/>
                  <a:gd name="T15" fmla="+- 0 9201 8782"/>
                  <a:gd name="T16" fmla="*/ T15 w 2159"/>
                  <a:gd name="T17" fmla="*/ 96 h 5251"/>
                  <a:gd name="T18" fmla="+- 0 9261 8782"/>
                  <a:gd name="T19" fmla="*/ T18 w 2159"/>
                  <a:gd name="T20" fmla="*/ 114 h 5251"/>
                  <a:gd name="T21" fmla="+- 0 9322 8782"/>
                  <a:gd name="T22" fmla="*/ T21 w 2159"/>
                  <a:gd name="T23" fmla="*/ 133 h 5251"/>
                  <a:gd name="T24" fmla="+- 0 9382 8782"/>
                  <a:gd name="T25" fmla="*/ T24 w 2159"/>
                  <a:gd name="T26" fmla="*/ 154 h 5251"/>
                  <a:gd name="T27" fmla="+- 0 9441 8782"/>
                  <a:gd name="T28" fmla="*/ T27 w 2159"/>
                  <a:gd name="T29" fmla="*/ 177 h 5251"/>
                  <a:gd name="T30" fmla="+- 0 9498 8782"/>
                  <a:gd name="T31" fmla="*/ T30 w 2159"/>
                  <a:gd name="T32" fmla="*/ 201 h 5251"/>
                  <a:gd name="T33" fmla="+- 0 9603 8782"/>
                  <a:gd name="T34" fmla="*/ T33 w 2159"/>
                  <a:gd name="T35" fmla="*/ 253 h 5251"/>
                  <a:gd name="T36" fmla="+- 0 9689 8782"/>
                  <a:gd name="T37" fmla="*/ T36 w 2159"/>
                  <a:gd name="T38" fmla="*/ 312 h 5251"/>
                  <a:gd name="T39" fmla="+- 0 9762 8782"/>
                  <a:gd name="T40" fmla="*/ T39 w 2159"/>
                  <a:gd name="T41" fmla="*/ 376 h 5251"/>
                  <a:gd name="T42" fmla="+- 0 9826 8782"/>
                  <a:gd name="T43" fmla="*/ T42 w 2159"/>
                  <a:gd name="T44" fmla="*/ 444 h 5251"/>
                  <a:gd name="T45" fmla="+- 0 9882 8782"/>
                  <a:gd name="T46" fmla="*/ T45 w 2159"/>
                  <a:gd name="T47" fmla="*/ 518 h 5251"/>
                  <a:gd name="T48" fmla="+- 0 9930 8782"/>
                  <a:gd name="T49" fmla="*/ T48 w 2159"/>
                  <a:gd name="T50" fmla="*/ 598 h 5251"/>
                  <a:gd name="T51" fmla="+- 0 9970 8782"/>
                  <a:gd name="T52" fmla="*/ T51 w 2159"/>
                  <a:gd name="T53" fmla="*/ 687 h 5251"/>
                  <a:gd name="T54" fmla="+- 0 10002 8782"/>
                  <a:gd name="T55" fmla="*/ T54 w 2159"/>
                  <a:gd name="T56" fmla="*/ 786 h 5251"/>
                  <a:gd name="T57" fmla="+- 0 10027 8782"/>
                  <a:gd name="T58" fmla="*/ T57 w 2159"/>
                  <a:gd name="T59" fmla="*/ 895 h 5251"/>
                  <a:gd name="T60" fmla="+- 0 10036 8782"/>
                  <a:gd name="T61" fmla="*/ T60 w 2159"/>
                  <a:gd name="T62" fmla="*/ 955 h 5251"/>
                  <a:gd name="T63" fmla="+- 0 10044 8782"/>
                  <a:gd name="T64" fmla="*/ T63 w 2159"/>
                  <a:gd name="T65" fmla="*/ 1018 h 5251"/>
                  <a:gd name="T66" fmla="+- 0 10050 8782"/>
                  <a:gd name="T67" fmla="*/ T66 w 2159"/>
                  <a:gd name="T68" fmla="*/ 1084 h 5251"/>
                  <a:gd name="T69" fmla="+- 0 10055 8782"/>
                  <a:gd name="T70" fmla="*/ T69 w 2159"/>
                  <a:gd name="T71" fmla="*/ 1154 h 5251"/>
                  <a:gd name="T72" fmla="+- 0 10057 8782"/>
                  <a:gd name="T73" fmla="*/ T72 w 2159"/>
                  <a:gd name="T74" fmla="*/ 1227 h 5251"/>
                  <a:gd name="T75" fmla="+- 0 10058 8782"/>
                  <a:gd name="T76" fmla="*/ T75 w 2159"/>
                  <a:gd name="T77" fmla="*/ 1305 h 5251"/>
                  <a:gd name="T78" fmla="+- 0 10058 8782"/>
                  <a:gd name="T79" fmla="*/ T78 w 2159"/>
                  <a:gd name="T80" fmla="*/ 5251 h 5251"/>
                  <a:gd name="T81" fmla="+- 0 10068 8782"/>
                  <a:gd name="T82" fmla="*/ T81 w 2159"/>
                  <a:gd name="T83" fmla="*/ 5224 h 5251"/>
                  <a:gd name="T84" fmla="+- 0 10105 8782"/>
                  <a:gd name="T85" fmla="*/ T84 w 2159"/>
                  <a:gd name="T86" fmla="*/ 5144 h 5251"/>
                  <a:gd name="T87" fmla="+- 0 10151 8782"/>
                  <a:gd name="T88" fmla="*/ T87 w 2159"/>
                  <a:gd name="T89" fmla="*/ 5068 h 5251"/>
                  <a:gd name="T90" fmla="+- 0 10205 8782"/>
                  <a:gd name="T91" fmla="*/ T90 w 2159"/>
                  <a:gd name="T92" fmla="*/ 4996 h 5251"/>
                  <a:gd name="T93" fmla="+- 0 10245 8782"/>
                  <a:gd name="T94" fmla="*/ T93 w 2159"/>
                  <a:gd name="T95" fmla="*/ 4951 h 5251"/>
                  <a:gd name="T96" fmla="+- 0 10288 8782"/>
                  <a:gd name="T97" fmla="*/ T96 w 2159"/>
                  <a:gd name="T98" fmla="*/ 4908 h 5251"/>
                  <a:gd name="T99" fmla="+- 0 10333 8782"/>
                  <a:gd name="T100" fmla="*/ T99 w 2159"/>
                  <a:gd name="T101" fmla="*/ 4868 h 5251"/>
                  <a:gd name="T102" fmla="+- 0 10380 8782"/>
                  <a:gd name="T103" fmla="*/ T102 w 2159"/>
                  <a:gd name="T104" fmla="*/ 4830 h 5251"/>
                  <a:gd name="T105" fmla="+- 0 10429 8782"/>
                  <a:gd name="T106" fmla="*/ T105 w 2159"/>
                  <a:gd name="T107" fmla="*/ 4795 h 5251"/>
                  <a:gd name="T108" fmla="+- 0 10494 8782"/>
                  <a:gd name="T109" fmla="*/ T108 w 2159"/>
                  <a:gd name="T110" fmla="*/ 4754 h 5251"/>
                  <a:gd name="T111" fmla="+- 0 10564 8782"/>
                  <a:gd name="T112" fmla="*/ T111 w 2159"/>
                  <a:gd name="T113" fmla="*/ 4718 h 5251"/>
                  <a:gd name="T114" fmla="+- 0 10638 8782"/>
                  <a:gd name="T115" fmla="*/ T114 w 2159"/>
                  <a:gd name="T116" fmla="*/ 4686 h 5251"/>
                  <a:gd name="T117" fmla="+- 0 10717 8782"/>
                  <a:gd name="T118" fmla="*/ T117 w 2159"/>
                  <a:gd name="T119" fmla="*/ 4659 h 5251"/>
                  <a:gd name="T120" fmla="+- 0 10799 8782"/>
                  <a:gd name="T121" fmla="*/ T120 w 2159"/>
                  <a:gd name="T122" fmla="*/ 4638 h 5251"/>
                  <a:gd name="T123" fmla="+- 0 10884 8782"/>
                  <a:gd name="T124" fmla="*/ T123 w 2159"/>
                  <a:gd name="T125" fmla="*/ 4622 h 5251"/>
                  <a:gd name="T126" fmla="+- 0 10942 8782"/>
                  <a:gd name="T127" fmla="*/ T126 w 2159"/>
                  <a:gd name="T128" fmla="*/ 4615 h 5251"/>
                  <a:gd name="T129" fmla="+- 0 10942 8782"/>
                  <a:gd name="T130" fmla="*/ T129 w 2159"/>
                  <a:gd name="T131" fmla="*/ 0 h 5251"/>
                  <a:gd name="T132" fmla="+- 0 8782 8782"/>
                  <a:gd name="T133" fmla="*/ T132 w 2159"/>
                  <a:gd name="T134" fmla="*/ 0 h 5251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  <a:cxn ang="0">
                    <a:pos x="T13" y="T14"/>
                  </a:cxn>
                  <a:cxn ang="0">
                    <a:pos x="T16" y="T17"/>
                  </a:cxn>
                  <a:cxn ang="0">
                    <a:pos x="T19" y="T20"/>
                  </a:cxn>
                  <a:cxn ang="0">
                    <a:pos x="T22" y="T23"/>
                  </a:cxn>
                  <a:cxn ang="0">
                    <a:pos x="T25" y="T26"/>
                  </a:cxn>
                  <a:cxn ang="0">
                    <a:pos x="T28" y="T29"/>
                  </a:cxn>
                  <a:cxn ang="0">
                    <a:pos x="T31" y="T32"/>
                  </a:cxn>
                  <a:cxn ang="0">
                    <a:pos x="T34" y="T35"/>
                  </a:cxn>
                  <a:cxn ang="0">
                    <a:pos x="T37" y="T38"/>
                  </a:cxn>
                  <a:cxn ang="0">
                    <a:pos x="T40" y="T41"/>
                  </a:cxn>
                  <a:cxn ang="0">
                    <a:pos x="T43" y="T44"/>
                  </a:cxn>
                  <a:cxn ang="0">
                    <a:pos x="T46" y="T47"/>
                  </a:cxn>
                  <a:cxn ang="0">
                    <a:pos x="T49" y="T50"/>
                  </a:cxn>
                  <a:cxn ang="0">
                    <a:pos x="T52" y="T53"/>
                  </a:cxn>
                  <a:cxn ang="0">
                    <a:pos x="T55" y="T56"/>
                  </a:cxn>
                  <a:cxn ang="0">
                    <a:pos x="T58" y="T59"/>
                  </a:cxn>
                  <a:cxn ang="0">
                    <a:pos x="T61" y="T62"/>
                  </a:cxn>
                  <a:cxn ang="0">
                    <a:pos x="T64" y="T65"/>
                  </a:cxn>
                  <a:cxn ang="0">
                    <a:pos x="T67" y="T68"/>
                  </a:cxn>
                  <a:cxn ang="0">
                    <a:pos x="T70" y="T71"/>
                  </a:cxn>
                  <a:cxn ang="0">
                    <a:pos x="T73" y="T74"/>
                  </a:cxn>
                  <a:cxn ang="0">
                    <a:pos x="T76" y="T77"/>
                  </a:cxn>
                  <a:cxn ang="0">
                    <a:pos x="T79" y="T80"/>
                  </a:cxn>
                  <a:cxn ang="0">
                    <a:pos x="T82" y="T83"/>
                  </a:cxn>
                  <a:cxn ang="0">
                    <a:pos x="T85" y="T86"/>
                  </a:cxn>
                  <a:cxn ang="0">
                    <a:pos x="T88" y="T89"/>
                  </a:cxn>
                  <a:cxn ang="0">
                    <a:pos x="T91" y="T92"/>
                  </a:cxn>
                  <a:cxn ang="0">
                    <a:pos x="T94" y="T95"/>
                  </a:cxn>
                  <a:cxn ang="0">
                    <a:pos x="T97" y="T98"/>
                  </a:cxn>
                  <a:cxn ang="0">
                    <a:pos x="T100" y="T101"/>
                  </a:cxn>
                  <a:cxn ang="0">
                    <a:pos x="T103" y="T104"/>
                  </a:cxn>
                  <a:cxn ang="0">
                    <a:pos x="T106" y="T107"/>
                  </a:cxn>
                  <a:cxn ang="0">
                    <a:pos x="T109" y="T110"/>
                  </a:cxn>
                  <a:cxn ang="0">
                    <a:pos x="T112" y="T113"/>
                  </a:cxn>
                  <a:cxn ang="0">
                    <a:pos x="T115" y="T116"/>
                  </a:cxn>
                  <a:cxn ang="0">
                    <a:pos x="T118" y="T119"/>
                  </a:cxn>
                  <a:cxn ang="0">
                    <a:pos x="T121" y="T122"/>
                  </a:cxn>
                  <a:cxn ang="0">
                    <a:pos x="T124" y="T125"/>
                  </a:cxn>
                  <a:cxn ang="0">
                    <a:pos x="T127" y="T128"/>
                  </a:cxn>
                  <a:cxn ang="0">
                    <a:pos x="T130" y="T131"/>
                  </a:cxn>
                  <a:cxn ang="0">
                    <a:pos x="T133" y="T134"/>
                  </a:cxn>
                </a:cxnLst>
                <a:rect l="0" t="0" r="r" b="b"/>
                <a:pathLst>
                  <a:path w="2159" h="5251">
                    <a:moveTo>
                      <a:pt x="0" y="0"/>
                    </a:moveTo>
                    <a:lnTo>
                      <a:pt x="70" y="13"/>
                    </a:lnTo>
                    <a:lnTo>
                      <a:pt x="149" y="29"/>
                    </a:lnTo>
                    <a:lnTo>
                      <a:pt x="247" y="51"/>
                    </a:lnTo>
                    <a:lnTo>
                      <a:pt x="359" y="79"/>
                    </a:lnTo>
                    <a:lnTo>
                      <a:pt x="419" y="96"/>
                    </a:lnTo>
                    <a:lnTo>
                      <a:pt x="479" y="114"/>
                    </a:lnTo>
                    <a:lnTo>
                      <a:pt x="540" y="133"/>
                    </a:lnTo>
                    <a:lnTo>
                      <a:pt x="600" y="154"/>
                    </a:lnTo>
                    <a:lnTo>
                      <a:pt x="659" y="177"/>
                    </a:lnTo>
                    <a:lnTo>
                      <a:pt x="716" y="201"/>
                    </a:lnTo>
                    <a:lnTo>
                      <a:pt x="821" y="253"/>
                    </a:lnTo>
                    <a:lnTo>
                      <a:pt x="907" y="312"/>
                    </a:lnTo>
                    <a:lnTo>
                      <a:pt x="980" y="376"/>
                    </a:lnTo>
                    <a:lnTo>
                      <a:pt x="1044" y="444"/>
                    </a:lnTo>
                    <a:lnTo>
                      <a:pt x="1100" y="518"/>
                    </a:lnTo>
                    <a:lnTo>
                      <a:pt x="1148" y="598"/>
                    </a:lnTo>
                    <a:lnTo>
                      <a:pt x="1188" y="687"/>
                    </a:lnTo>
                    <a:lnTo>
                      <a:pt x="1220" y="786"/>
                    </a:lnTo>
                    <a:lnTo>
                      <a:pt x="1245" y="895"/>
                    </a:lnTo>
                    <a:lnTo>
                      <a:pt x="1254" y="955"/>
                    </a:lnTo>
                    <a:lnTo>
                      <a:pt x="1262" y="1018"/>
                    </a:lnTo>
                    <a:lnTo>
                      <a:pt x="1268" y="1084"/>
                    </a:lnTo>
                    <a:lnTo>
                      <a:pt x="1273" y="1154"/>
                    </a:lnTo>
                    <a:lnTo>
                      <a:pt x="1275" y="1227"/>
                    </a:lnTo>
                    <a:lnTo>
                      <a:pt x="1276" y="1305"/>
                    </a:lnTo>
                    <a:lnTo>
                      <a:pt x="1276" y="5251"/>
                    </a:lnTo>
                    <a:lnTo>
                      <a:pt x="1286" y="5224"/>
                    </a:lnTo>
                    <a:lnTo>
                      <a:pt x="1323" y="5144"/>
                    </a:lnTo>
                    <a:lnTo>
                      <a:pt x="1369" y="5068"/>
                    </a:lnTo>
                    <a:lnTo>
                      <a:pt x="1423" y="4996"/>
                    </a:lnTo>
                    <a:lnTo>
                      <a:pt x="1463" y="4951"/>
                    </a:lnTo>
                    <a:lnTo>
                      <a:pt x="1506" y="4908"/>
                    </a:lnTo>
                    <a:lnTo>
                      <a:pt x="1551" y="4868"/>
                    </a:lnTo>
                    <a:lnTo>
                      <a:pt x="1598" y="4830"/>
                    </a:lnTo>
                    <a:lnTo>
                      <a:pt x="1647" y="4795"/>
                    </a:lnTo>
                    <a:lnTo>
                      <a:pt x="1712" y="4754"/>
                    </a:lnTo>
                    <a:lnTo>
                      <a:pt x="1782" y="4718"/>
                    </a:lnTo>
                    <a:lnTo>
                      <a:pt x="1856" y="4686"/>
                    </a:lnTo>
                    <a:lnTo>
                      <a:pt x="1935" y="4659"/>
                    </a:lnTo>
                    <a:lnTo>
                      <a:pt x="2017" y="4638"/>
                    </a:lnTo>
                    <a:lnTo>
                      <a:pt x="2102" y="4622"/>
                    </a:lnTo>
                    <a:lnTo>
                      <a:pt x="2160" y="4615"/>
                    </a:lnTo>
                    <a:lnTo>
                      <a:pt x="2160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b="1"/>
              </a:p>
            </p:txBody>
          </p:sp>
        </p:grpSp>
      </p:grpSp>
      <p:sp>
        <p:nvSpPr>
          <p:cNvPr id="33" name="Freeform 5579"/>
          <p:cNvSpPr/>
          <p:nvPr/>
        </p:nvSpPr>
        <p:spPr bwMode="auto">
          <a:xfrm>
            <a:off x="9067237" y="154549"/>
            <a:ext cx="3344420" cy="7032524"/>
          </a:xfrm>
          <a:custGeom>
            <a:avLst/>
            <a:gdLst>
              <a:gd name="T0" fmla="+- 0 10882 6094"/>
              <a:gd name="T1" fmla="*/ T0 w 4847"/>
              <a:gd name="T2" fmla="+- 0 4733 4723"/>
              <a:gd name="T3" fmla="*/ 4733 h 10641"/>
              <a:gd name="T4" fmla="+- 0 10764 6094"/>
              <a:gd name="T5" fmla="*/ T4 w 4847"/>
              <a:gd name="T6" fmla="+- 0 4762 4723"/>
              <a:gd name="T7" fmla="*/ 4762 h 10641"/>
              <a:gd name="T8" fmla="+- 0 10651 6094"/>
              <a:gd name="T9" fmla="*/ T8 w 4847"/>
              <a:gd name="T10" fmla="+- 0 4804 4723"/>
              <a:gd name="T11" fmla="*/ 4804 h 10641"/>
              <a:gd name="T12" fmla="+- 0 10542 6094"/>
              <a:gd name="T13" fmla="*/ T12 w 4847"/>
              <a:gd name="T14" fmla="+- 0 4859 4723"/>
              <a:gd name="T15" fmla="*/ 4859 h 10641"/>
              <a:gd name="T16" fmla="+- 0 10437 6094"/>
              <a:gd name="T17" fmla="*/ T16 w 4847"/>
              <a:gd name="T18" fmla="+- 0 4929 4723"/>
              <a:gd name="T19" fmla="*/ 4929 h 10641"/>
              <a:gd name="T20" fmla="+- 0 10331 6094"/>
              <a:gd name="T21" fmla="*/ T20 w 4847"/>
              <a:gd name="T22" fmla="+- 0 5022 4723"/>
              <a:gd name="T23" fmla="*/ 5022 h 10641"/>
              <a:gd name="T24" fmla="+- 0 10231 6094"/>
              <a:gd name="T25" fmla="*/ T24 w 4847"/>
              <a:gd name="T26" fmla="+- 0 5140 4723"/>
              <a:gd name="T27" fmla="*/ 5140 h 10641"/>
              <a:gd name="T28" fmla="+- 0 10150 6094"/>
              <a:gd name="T29" fmla="*/ T28 w 4847"/>
              <a:gd name="T30" fmla="+- 0 5280 4723"/>
              <a:gd name="T31" fmla="*/ 5280 h 10641"/>
              <a:gd name="T32" fmla="+- 0 10093 6094"/>
              <a:gd name="T33" fmla="*/ T32 w 4847"/>
              <a:gd name="T34" fmla="+- 0 5447 4723"/>
              <a:gd name="T35" fmla="*/ 5447 h 10641"/>
              <a:gd name="T36" fmla="+- 0 10062 6094"/>
              <a:gd name="T37" fmla="*/ T36 w 4847"/>
              <a:gd name="T38" fmla="+- 0 5643 4723"/>
              <a:gd name="T39" fmla="*/ 5643 h 10641"/>
              <a:gd name="T40" fmla="+- 0 10058 6094"/>
              <a:gd name="T41" fmla="*/ T40 w 4847"/>
              <a:gd name="T42" fmla="+- 0 13340 4723"/>
              <a:gd name="T43" fmla="*/ 13340 h 10641"/>
              <a:gd name="T44" fmla="+- 0 10058 6094"/>
              <a:gd name="T45" fmla="*/ T44 w 4847"/>
              <a:gd name="T46" fmla="+- 0 13436 4723"/>
              <a:gd name="T47" fmla="*/ 13436 h 10641"/>
              <a:gd name="T48" fmla="+- 0 10059 6094"/>
              <a:gd name="T49" fmla="*/ T48 w 4847"/>
              <a:gd name="T50" fmla="+- 0 13580 4723"/>
              <a:gd name="T51" fmla="*/ 13580 h 10641"/>
              <a:gd name="T52" fmla="+- 0 10059 6094"/>
              <a:gd name="T53" fmla="*/ T52 w 4847"/>
              <a:gd name="T54" fmla="+- 0 13722 4723"/>
              <a:gd name="T55" fmla="*/ 13722 h 10641"/>
              <a:gd name="T56" fmla="+- 0 10051 6094"/>
              <a:gd name="T57" fmla="*/ T56 w 4847"/>
              <a:gd name="T58" fmla="+- 0 13899 4723"/>
              <a:gd name="T59" fmla="*/ 13899 h 10641"/>
              <a:gd name="T60" fmla="+- 0 10025 6094"/>
              <a:gd name="T61" fmla="*/ T60 w 4847"/>
              <a:gd name="T62" fmla="+- 0 14054 4723"/>
              <a:gd name="T63" fmla="*/ 14054 h 10641"/>
              <a:gd name="T64" fmla="+- 0 9971 6094"/>
              <a:gd name="T65" fmla="*/ T64 w 4847"/>
              <a:gd name="T66" fmla="+- 0 14178 4723"/>
              <a:gd name="T67" fmla="*/ 14178 h 10641"/>
              <a:gd name="T68" fmla="+- 0 9882 6094"/>
              <a:gd name="T69" fmla="*/ T68 w 4847"/>
              <a:gd name="T70" fmla="+- 0 14278 4723"/>
              <a:gd name="T71" fmla="*/ 14278 h 10641"/>
              <a:gd name="T72" fmla="+- 0 9771 6094"/>
              <a:gd name="T73" fmla="*/ T72 w 4847"/>
              <a:gd name="T74" fmla="+- 0 14352 4723"/>
              <a:gd name="T75" fmla="*/ 14352 h 10641"/>
              <a:gd name="T76" fmla="+- 0 9641 6094"/>
              <a:gd name="T77" fmla="*/ T76 w 4847"/>
              <a:gd name="T78" fmla="+- 0 14402 4723"/>
              <a:gd name="T79" fmla="*/ 14402 h 10641"/>
              <a:gd name="T80" fmla="+- 0 9493 6094"/>
              <a:gd name="T81" fmla="*/ T80 w 4847"/>
              <a:gd name="T82" fmla="+- 0 14430 4723"/>
              <a:gd name="T83" fmla="*/ 14430 h 10641"/>
              <a:gd name="T84" fmla="+- 0 9330 6094"/>
              <a:gd name="T85" fmla="*/ T84 w 4847"/>
              <a:gd name="T86" fmla="+- 0 14438 4723"/>
              <a:gd name="T87" fmla="*/ 14438 h 10641"/>
              <a:gd name="T88" fmla="+- 0 7147 6094"/>
              <a:gd name="T89" fmla="*/ T88 w 4847"/>
              <a:gd name="T90" fmla="+- 0 14439 4723"/>
              <a:gd name="T91" fmla="*/ 14439 h 10641"/>
              <a:gd name="T92" fmla="+- 0 6984 6094"/>
              <a:gd name="T93" fmla="*/ T92 w 4847"/>
              <a:gd name="T94" fmla="+- 0 14448 4723"/>
              <a:gd name="T95" fmla="*/ 14448 h 10641"/>
              <a:gd name="T96" fmla="+- 0 6800 6094"/>
              <a:gd name="T97" fmla="*/ T96 w 4847"/>
              <a:gd name="T98" fmla="+- 0 14477 4723"/>
              <a:gd name="T99" fmla="*/ 14477 h 10641"/>
              <a:gd name="T100" fmla="+- 0 6608 6094"/>
              <a:gd name="T101" fmla="*/ T100 w 4847"/>
              <a:gd name="T102" fmla="+- 0 14536 4723"/>
              <a:gd name="T103" fmla="*/ 14536 h 10641"/>
              <a:gd name="T104" fmla="+- 0 6422 6094"/>
              <a:gd name="T105" fmla="*/ T104 w 4847"/>
              <a:gd name="T106" fmla="+- 0 14638 4723"/>
              <a:gd name="T107" fmla="*/ 14638 h 10641"/>
              <a:gd name="T108" fmla="+- 0 6267 6094"/>
              <a:gd name="T109" fmla="*/ T108 w 4847"/>
              <a:gd name="T110" fmla="+- 0 14788 4723"/>
              <a:gd name="T111" fmla="*/ 14788 h 10641"/>
              <a:gd name="T112" fmla="+- 0 6170 6094"/>
              <a:gd name="T113" fmla="*/ T112 w 4847"/>
              <a:gd name="T114" fmla="+- 0 14969 4723"/>
              <a:gd name="T115" fmla="*/ 14969 h 10641"/>
              <a:gd name="T116" fmla="+- 0 6118 6094"/>
              <a:gd name="T117" fmla="*/ T116 w 4847"/>
              <a:gd name="T118" fmla="+- 0 15147 4723"/>
              <a:gd name="T119" fmla="*/ 15147 h 10641"/>
              <a:gd name="T120" fmla="+- 0 6098 6094"/>
              <a:gd name="T121" fmla="*/ T120 w 4847"/>
              <a:gd name="T122" fmla="+- 0 15288 4723"/>
              <a:gd name="T123" fmla="*/ 15288 h 10641"/>
              <a:gd name="T124" fmla="+- 0 6094 6094"/>
              <a:gd name="T125" fmla="*/ T124 w 4847"/>
              <a:gd name="T126" fmla="+- 0 15364 4723"/>
              <a:gd name="T127" fmla="*/ 15364 h 10641"/>
              <a:gd name="T128" fmla="+- 0 10942 6094"/>
              <a:gd name="T129" fmla="*/ T128 w 4847"/>
              <a:gd name="T130" fmla="+- 0 4723 4723"/>
              <a:gd name="T131" fmla="*/ 4723 h 1064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</a:cxnLst>
            <a:rect l="0" t="0" r="r" b="b"/>
            <a:pathLst>
              <a:path w="4847" h="10641">
                <a:moveTo>
                  <a:pt x="4848" y="0"/>
                </a:moveTo>
                <a:lnTo>
                  <a:pt x="4788" y="10"/>
                </a:lnTo>
                <a:lnTo>
                  <a:pt x="4729" y="23"/>
                </a:lnTo>
                <a:lnTo>
                  <a:pt x="4670" y="39"/>
                </a:lnTo>
                <a:lnTo>
                  <a:pt x="4613" y="58"/>
                </a:lnTo>
                <a:lnTo>
                  <a:pt x="4557" y="81"/>
                </a:lnTo>
                <a:lnTo>
                  <a:pt x="4502" y="107"/>
                </a:lnTo>
                <a:lnTo>
                  <a:pt x="4448" y="136"/>
                </a:lnTo>
                <a:lnTo>
                  <a:pt x="4395" y="169"/>
                </a:lnTo>
                <a:lnTo>
                  <a:pt x="4343" y="206"/>
                </a:lnTo>
                <a:lnTo>
                  <a:pt x="4293" y="247"/>
                </a:lnTo>
                <a:lnTo>
                  <a:pt x="4237" y="299"/>
                </a:lnTo>
                <a:lnTo>
                  <a:pt x="4185" y="355"/>
                </a:lnTo>
                <a:lnTo>
                  <a:pt x="4137" y="417"/>
                </a:lnTo>
                <a:lnTo>
                  <a:pt x="4094" y="484"/>
                </a:lnTo>
                <a:lnTo>
                  <a:pt x="4056" y="557"/>
                </a:lnTo>
                <a:lnTo>
                  <a:pt x="4024" y="637"/>
                </a:lnTo>
                <a:lnTo>
                  <a:pt x="3999" y="724"/>
                </a:lnTo>
                <a:lnTo>
                  <a:pt x="3980" y="818"/>
                </a:lnTo>
                <a:lnTo>
                  <a:pt x="3968" y="920"/>
                </a:lnTo>
                <a:lnTo>
                  <a:pt x="3964" y="1029"/>
                </a:lnTo>
                <a:lnTo>
                  <a:pt x="3964" y="8617"/>
                </a:lnTo>
                <a:lnTo>
                  <a:pt x="3964" y="8665"/>
                </a:lnTo>
                <a:lnTo>
                  <a:pt x="3964" y="8713"/>
                </a:lnTo>
                <a:lnTo>
                  <a:pt x="3964" y="8761"/>
                </a:lnTo>
                <a:lnTo>
                  <a:pt x="3965" y="8857"/>
                </a:lnTo>
                <a:lnTo>
                  <a:pt x="3966" y="8905"/>
                </a:lnTo>
                <a:lnTo>
                  <a:pt x="3965" y="8999"/>
                </a:lnTo>
                <a:lnTo>
                  <a:pt x="3963" y="9090"/>
                </a:lnTo>
                <a:lnTo>
                  <a:pt x="3957" y="9176"/>
                </a:lnTo>
                <a:lnTo>
                  <a:pt x="3947" y="9257"/>
                </a:lnTo>
                <a:lnTo>
                  <a:pt x="3931" y="9331"/>
                </a:lnTo>
                <a:lnTo>
                  <a:pt x="3908" y="9398"/>
                </a:lnTo>
                <a:lnTo>
                  <a:pt x="3877" y="9455"/>
                </a:lnTo>
                <a:lnTo>
                  <a:pt x="3835" y="9509"/>
                </a:lnTo>
                <a:lnTo>
                  <a:pt x="3788" y="9555"/>
                </a:lnTo>
                <a:lnTo>
                  <a:pt x="3735" y="9595"/>
                </a:lnTo>
                <a:lnTo>
                  <a:pt x="3677" y="9629"/>
                </a:lnTo>
                <a:lnTo>
                  <a:pt x="3614" y="9657"/>
                </a:lnTo>
                <a:lnTo>
                  <a:pt x="3547" y="9679"/>
                </a:lnTo>
                <a:lnTo>
                  <a:pt x="3475" y="9695"/>
                </a:lnTo>
                <a:lnTo>
                  <a:pt x="3399" y="9707"/>
                </a:lnTo>
                <a:lnTo>
                  <a:pt x="3319" y="9713"/>
                </a:lnTo>
                <a:lnTo>
                  <a:pt x="3236" y="9715"/>
                </a:lnTo>
                <a:lnTo>
                  <a:pt x="1123" y="9715"/>
                </a:lnTo>
                <a:lnTo>
                  <a:pt x="1053" y="9716"/>
                </a:lnTo>
                <a:lnTo>
                  <a:pt x="975" y="9719"/>
                </a:lnTo>
                <a:lnTo>
                  <a:pt x="890" y="9725"/>
                </a:lnTo>
                <a:lnTo>
                  <a:pt x="800" y="9737"/>
                </a:lnTo>
                <a:lnTo>
                  <a:pt x="706" y="9754"/>
                </a:lnTo>
                <a:lnTo>
                  <a:pt x="610" y="9779"/>
                </a:lnTo>
                <a:lnTo>
                  <a:pt x="514" y="9813"/>
                </a:lnTo>
                <a:lnTo>
                  <a:pt x="419" y="9858"/>
                </a:lnTo>
                <a:lnTo>
                  <a:pt x="328" y="9915"/>
                </a:lnTo>
                <a:lnTo>
                  <a:pt x="243" y="9984"/>
                </a:lnTo>
                <a:lnTo>
                  <a:pt x="173" y="10065"/>
                </a:lnTo>
                <a:lnTo>
                  <a:pt x="118" y="10154"/>
                </a:lnTo>
                <a:lnTo>
                  <a:pt x="76" y="10246"/>
                </a:lnTo>
                <a:lnTo>
                  <a:pt x="45" y="10337"/>
                </a:lnTo>
                <a:lnTo>
                  <a:pt x="24" y="10424"/>
                </a:lnTo>
                <a:lnTo>
                  <a:pt x="11" y="10501"/>
                </a:lnTo>
                <a:lnTo>
                  <a:pt x="4" y="10565"/>
                </a:lnTo>
                <a:lnTo>
                  <a:pt x="0" y="10628"/>
                </a:lnTo>
                <a:lnTo>
                  <a:pt x="0" y="10641"/>
                </a:lnTo>
                <a:lnTo>
                  <a:pt x="4848" y="10641"/>
                </a:lnTo>
                <a:lnTo>
                  <a:pt x="4848" y="0"/>
                </a:lnTo>
                <a:close/>
              </a:path>
            </a:pathLst>
          </a:custGeom>
          <a:solidFill>
            <a:srgbClr val="DCF0EE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b="1"/>
          </a:p>
        </p:txBody>
      </p:sp>
      <p:sp>
        <p:nvSpPr>
          <p:cNvPr id="32" name="Freeform 5577"/>
          <p:cNvSpPr/>
          <p:nvPr/>
        </p:nvSpPr>
        <p:spPr bwMode="auto">
          <a:xfrm>
            <a:off x="10922262" y="-99"/>
            <a:ext cx="1489706" cy="3470330"/>
          </a:xfrm>
          <a:custGeom>
            <a:avLst/>
            <a:gdLst>
              <a:gd name="T0" fmla="+- 0 8782 8782"/>
              <a:gd name="T1" fmla="*/ T0 w 2159"/>
              <a:gd name="T2" fmla="*/ 0 h 5251"/>
              <a:gd name="T3" fmla="+- 0 8852 8782"/>
              <a:gd name="T4" fmla="*/ T3 w 2159"/>
              <a:gd name="T5" fmla="*/ 13 h 5251"/>
              <a:gd name="T6" fmla="+- 0 8931 8782"/>
              <a:gd name="T7" fmla="*/ T6 w 2159"/>
              <a:gd name="T8" fmla="*/ 29 h 5251"/>
              <a:gd name="T9" fmla="+- 0 9029 8782"/>
              <a:gd name="T10" fmla="*/ T9 w 2159"/>
              <a:gd name="T11" fmla="*/ 51 h 5251"/>
              <a:gd name="T12" fmla="+- 0 9141 8782"/>
              <a:gd name="T13" fmla="*/ T12 w 2159"/>
              <a:gd name="T14" fmla="*/ 79 h 5251"/>
              <a:gd name="T15" fmla="+- 0 9201 8782"/>
              <a:gd name="T16" fmla="*/ T15 w 2159"/>
              <a:gd name="T17" fmla="*/ 96 h 5251"/>
              <a:gd name="T18" fmla="+- 0 9261 8782"/>
              <a:gd name="T19" fmla="*/ T18 w 2159"/>
              <a:gd name="T20" fmla="*/ 114 h 5251"/>
              <a:gd name="T21" fmla="+- 0 9322 8782"/>
              <a:gd name="T22" fmla="*/ T21 w 2159"/>
              <a:gd name="T23" fmla="*/ 133 h 5251"/>
              <a:gd name="T24" fmla="+- 0 9382 8782"/>
              <a:gd name="T25" fmla="*/ T24 w 2159"/>
              <a:gd name="T26" fmla="*/ 154 h 5251"/>
              <a:gd name="T27" fmla="+- 0 9441 8782"/>
              <a:gd name="T28" fmla="*/ T27 w 2159"/>
              <a:gd name="T29" fmla="*/ 177 h 5251"/>
              <a:gd name="T30" fmla="+- 0 9498 8782"/>
              <a:gd name="T31" fmla="*/ T30 w 2159"/>
              <a:gd name="T32" fmla="*/ 201 h 5251"/>
              <a:gd name="T33" fmla="+- 0 9603 8782"/>
              <a:gd name="T34" fmla="*/ T33 w 2159"/>
              <a:gd name="T35" fmla="*/ 253 h 5251"/>
              <a:gd name="T36" fmla="+- 0 9689 8782"/>
              <a:gd name="T37" fmla="*/ T36 w 2159"/>
              <a:gd name="T38" fmla="*/ 312 h 5251"/>
              <a:gd name="T39" fmla="+- 0 9762 8782"/>
              <a:gd name="T40" fmla="*/ T39 w 2159"/>
              <a:gd name="T41" fmla="*/ 376 h 5251"/>
              <a:gd name="T42" fmla="+- 0 9826 8782"/>
              <a:gd name="T43" fmla="*/ T42 w 2159"/>
              <a:gd name="T44" fmla="*/ 444 h 5251"/>
              <a:gd name="T45" fmla="+- 0 9882 8782"/>
              <a:gd name="T46" fmla="*/ T45 w 2159"/>
              <a:gd name="T47" fmla="*/ 518 h 5251"/>
              <a:gd name="T48" fmla="+- 0 9930 8782"/>
              <a:gd name="T49" fmla="*/ T48 w 2159"/>
              <a:gd name="T50" fmla="*/ 598 h 5251"/>
              <a:gd name="T51" fmla="+- 0 9970 8782"/>
              <a:gd name="T52" fmla="*/ T51 w 2159"/>
              <a:gd name="T53" fmla="*/ 687 h 5251"/>
              <a:gd name="T54" fmla="+- 0 10002 8782"/>
              <a:gd name="T55" fmla="*/ T54 w 2159"/>
              <a:gd name="T56" fmla="*/ 786 h 5251"/>
              <a:gd name="T57" fmla="+- 0 10027 8782"/>
              <a:gd name="T58" fmla="*/ T57 w 2159"/>
              <a:gd name="T59" fmla="*/ 895 h 5251"/>
              <a:gd name="T60" fmla="+- 0 10036 8782"/>
              <a:gd name="T61" fmla="*/ T60 w 2159"/>
              <a:gd name="T62" fmla="*/ 955 h 5251"/>
              <a:gd name="T63" fmla="+- 0 10044 8782"/>
              <a:gd name="T64" fmla="*/ T63 w 2159"/>
              <a:gd name="T65" fmla="*/ 1018 h 5251"/>
              <a:gd name="T66" fmla="+- 0 10050 8782"/>
              <a:gd name="T67" fmla="*/ T66 w 2159"/>
              <a:gd name="T68" fmla="*/ 1084 h 5251"/>
              <a:gd name="T69" fmla="+- 0 10055 8782"/>
              <a:gd name="T70" fmla="*/ T69 w 2159"/>
              <a:gd name="T71" fmla="*/ 1154 h 5251"/>
              <a:gd name="T72" fmla="+- 0 10057 8782"/>
              <a:gd name="T73" fmla="*/ T72 w 2159"/>
              <a:gd name="T74" fmla="*/ 1227 h 5251"/>
              <a:gd name="T75" fmla="+- 0 10058 8782"/>
              <a:gd name="T76" fmla="*/ T75 w 2159"/>
              <a:gd name="T77" fmla="*/ 1305 h 5251"/>
              <a:gd name="T78" fmla="+- 0 10058 8782"/>
              <a:gd name="T79" fmla="*/ T78 w 2159"/>
              <a:gd name="T80" fmla="*/ 5251 h 5251"/>
              <a:gd name="T81" fmla="+- 0 10068 8782"/>
              <a:gd name="T82" fmla="*/ T81 w 2159"/>
              <a:gd name="T83" fmla="*/ 5224 h 5251"/>
              <a:gd name="T84" fmla="+- 0 10105 8782"/>
              <a:gd name="T85" fmla="*/ T84 w 2159"/>
              <a:gd name="T86" fmla="*/ 5144 h 5251"/>
              <a:gd name="T87" fmla="+- 0 10151 8782"/>
              <a:gd name="T88" fmla="*/ T87 w 2159"/>
              <a:gd name="T89" fmla="*/ 5068 h 5251"/>
              <a:gd name="T90" fmla="+- 0 10205 8782"/>
              <a:gd name="T91" fmla="*/ T90 w 2159"/>
              <a:gd name="T92" fmla="*/ 4996 h 5251"/>
              <a:gd name="T93" fmla="+- 0 10245 8782"/>
              <a:gd name="T94" fmla="*/ T93 w 2159"/>
              <a:gd name="T95" fmla="*/ 4951 h 5251"/>
              <a:gd name="T96" fmla="+- 0 10288 8782"/>
              <a:gd name="T97" fmla="*/ T96 w 2159"/>
              <a:gd name="T98" fmla="*/ 4908 h 5251"/>
              <a:gd name="T99" fmla="+- 0 10333 8782"/>
              <a:gd name="T100" fmla="*/ T99 w 2159"/>
              <a:gd name="T101" fmla="*/ 4868 h 5251"/>
              <a:gd name="T102" fmla="+- 0 10380 8782"/>
              <a:gd name="T103" fmla="*/ T102 w 2159"/>
              <a:gd name="T104" fmla="*/ 4830 h 5251"/>
              <a:gd name="T105" fmla="+- 0 10429 8782"/>
              <a:gd name="T106" fmla="*/ T105 w 2159"/>
              <a:gd name="T107" fmla="*/ 4795 h 5251"/>
              <a:gd name="T108" fmla="+- 0 10494 8782"/>
              <a:gd name="T109" fmla="*/ T108 w 2159"/>
              <a:gd name="T110" fmla="*/ 4754 h 5251"/>
              <a:gd name="T111" fmla="+- 0 10564 8782"/>
              <a:gd name="T112" fmla="*/ T111 w 2159"/>
              <a:gd name="T113" fmla="*/ 4718 h 5251"/>
              <a:gd name="T114" fmla="+- 0 10638 8782"/>
              <a:gd name="T115" fmla="*/ T114 w 2159"/>
              <a:gd name="T116" fmla="*/ 4686 h 5251"/>
              <a:gd name="T117" fmla="+- 0 10717 8782"/>
              <a:gd name="T118" fmla="*/ T117 w 2159"/>
              <a:gd name="T119" fmla="*/ 4659 h 5251"/>
              <a:gd name="T120" fmla="+- 0 10799 8782"/>
              <a:gd name="T121" fmla="*/ T120 w 2159"/>
              <a:gd name="T122" fmla="*/ 4638 h 5251"/>
              <a:gd name="T123" fmla="+- 0 10884 8782"/>
              <a:gd name="T124" fmla="*/ T123 w 2159"/>
              <a:gd name="T125" fmla="*/ 4622 h 5251"/>
              <a:gd name="T126" fmla="+- 0 10942 8782"/>
              <a:gd name="T127" fmla="*/ T126 w 2159"/>
              <a:gd name="T128" fmla="*/ 4615 h 5251"/>
              <a:gd name="T129" fmla="+- 0 10942 8782"/>
              <a:gd name="T130" fmla="*/ T129 w 2159"/>
              <a:gd name="T131" fmla="*/ 0 h 5251"/>
              <a:gd name="T132" fmla="+- 0 8782 8782"/>
              <a:gd name="T133" fmla="*/ T132 w 2159"/>
              <a:gd name="T134" fmla="*/ 0 h 5251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  <a:cxn ang="0">
                <a:pos x="T13" y="T14"/>
              </a:cxn>
              <a:cxn ang="0">
                <a:pos x="T16" y="T17"/>
              </a:cxn>
              <a:cxn ang="0">
                <a:pos x="T19" y="T20"/>
              </a:cxn>
              <a:cxn ang="0">
                <a:pos x="T22" y="T23"/>
              </a:cxn>
              <a:cxn ang="0">
                <a:pos x="T25" y="T26"/>
              </a:cxn>
              <a:cxn ang="0">
                <a:pos x="T28" y="T29"/>
              </a:cxn>
              <a:cxn ang="0">
                <a:pos x="T31" y="T32"/>
              </a:cxn>
              <a:cxn ang="0">
                <a:pos x="T34" y="T35"/>
              </a:cxn>
              <a:cxn ang="0">
                <a:pos x="T37" y="T38"/>
              </a:cxn>
              <a:cxn ang="0">
                <a:pos x="T40" y="T41"/>
              </a:cxn>
              <a:cxn ang="0">
                <a:pos x="T43" y="T44"/>
              </a:cxn>
              <a:cxn ang="0">
                <a:pos x="T46" y="T47"/>
              </a:cxn>
              <a:cxn ang="0">
                <a:pos x="T49" y="T50"/>
              </a:cxn>
              <a:cxn ang="0">
                <a:pos x="T52" y="T53"/>
              </a:cxn>
              <a:cxn ang="0">
                <a:pos x="T55" y="T56"/>
              </a:cxn>
              <a:cxn ang="0">
                <a:pos x="T58" y="T59"/>
              </a:cxn>
              <a:cxn ang="0">
                <a:pos x="T61" y="T62"/>
              </a:cxn>
              <a:cxn ang="0">
                <a:pos x="T64" y="T65"/>
              </a:cxn>
              <a:cxn ang="0">
                <a:pos x="T67" y="T68"/>
              </a:cxn>
              <a:cxn ang="0">
                <a:pos x="T70" y="T71"/>
              </a:cxn>
              <a:cxn ang="0">
                <a:pos x="T73" y="T74"/>
              </a:cxn>
              <a:cxn ang="0">
                <a:pos x="T76" y="T77"/>
              </a:cxn>
              <a:cxn ang="0">
                <a:pos x="T79" y="T80"/>
              </a:cxn>
              <a:cxn ang="0">
                <a:pos x="T82" y="T83"/>
              </a:cxn>
              <a:cxn ang="0">
                <a:pos x="T85" y="T86"/>
              </a:cxn>
              <a:cxn ang="0">
                <a:pos x="T88" y="T89"/>
              </a:cxn>
              <a:cxn ang="0">
                <a:pos x="T91" y="T92"/>
              </a:cxn>
              <a:cxn ang="0">
                <a:pos x="T94" y="T95"/>
              </a:cxn>
              <a:cxn ang="0">
                <a:pos x="T97" y="T98"/>
              </a:cxn>
              <a:cxn ang="0">
                <a:pos x="T100" y="T101"/>
              </a:cxn>
              <a:cxn ang="0">
                <a:pos x="T103" y="T104"/>
              </a:cxn>
              <a:cxn ang="0">
                <a:pos x="T106" y="T107"/>
              </a:cxn>
              <a:cxn ang="0">
                <a:pos x="T109" y="T110"/>
              </a:cxn>
              <a:cxn ang="0">
                <a:pos x="T112" y="T113"/>
              </a:cxn>
              <a:cxn ang="0">
                <a:pos x="T115" y="T116"/>
              </a:cxn>
              <a:cxn ang="0">
                <a:pos x="T118" y="T119"/>
              </a:cxn>
              <a:cxn ang="0">
                <a:pos x="T121" y="T122"/>
              </a:cxn>
              <a:cxn ang="0">
                <a:pos x="T124" y="T125"/>
              </a:cxn>
              <a:cxn ang="0">
                <a:pos x="T127" y="T128"/>
              </a:cxn>
              <a:cxn ang="0">
                <a:pos x="T130" y="T131"/>
              </a:cxn>
              <a:cxn ang="0">
                <a:pos x="T133" y="T134"/>
              </a:cxn>
            </a:cxnLst>
            <a:rect l="0" t="0" r="r" b="b"/>
            <a:pathLst>
              <a:path w="2159" h="5251">
                <a:moveTo>
                  <a:pt x="0" y="0"/>
                </a:moveTo>
                <a:lnTo>
                  <a:pt x="70" y="13"/>
                </a:lnTo>
                <a:lnTo>
                  <a:pt x="149" y="29"/>
                </a:lnTo>
                <a:lnTo>
                  <a:pt x="247" y="51"/>
                </a:lnTo>
                <a:lnTo>
                  <a:pt x="359" y="79"/>
                </a:lnTo>
                <a:lnTo>
                  <a:pt x="419" y="96"/>
                </a:lnTo>
                <a:lnTo>
                  <a:pt x="479" y="114"/>
                </a:lnTo>
                <a:lnTo>
                  <a:pt x="540" y="133"/>
                </a:lnTo>
                <a:lnTo>
                  <a:pt x="600" y="154"/>
                </a:lnTo>
                <a:lnTo>
                  <a:pt x="659" y="177"/>
                </a:lnTo>
                <a:lnTo>
                  <a:pt x="716" y="201"/>
                </a:lnTo>
                <a:lnTo>
                  <a:pt x="821" y="253"/>
                </a:lnTo>
                <a:lnTo>
                  <a:pt x="907" y="312"/>
                </a:lnTo>
                <a:lnTo>
                  <a:pt x="980" y="376"/>
                </a:lnTo>
                <a:lnTo>
                  <a:pt x="1044" y="444"/>
                </a:lnTo>
                <a:lnTo>
                  <a:pt x="1100" y="518"/>
                </a:lnTo>
                <a:lnTo>
                  <a:pt x="1148" y="598"/>
                </a:lnTo>
                <a:lnTo>
                  <a:pt x="1188" y="687"/>
                </a:lnTo>
                <a:lnTo>
                  <a:pt x="1220" y="786"/>
                </a:lnTo>
                <a:lnTo>
                  <a:pt x="1245" y="895"/>
                </a:lnTo>
                <a:lnTo>
                  <a:pt x="1254" y="955"/>
                </a:lnTo>
                <a:lnTo>
                  <a:pt x="1262" y="1018"/>
                </a:lnTo>
                <a:lnTo>
                  <a:pt x="1268" y="1084"/>
                </a:lnTo>
                <a:lnTo>
                  <a:pt x="1273" y="1154"/>
                </a:lnTo>
                <a:lnTo>
                  <a:pt x="1275" y="1227"/>
                </a:lnTo>
                <a:lnTo>
                  <a:pt x="1276" y="1305"/>
                </a:lnTo>
                <a:lnTo>
                  <a:pt x="1276" y="5251"/>
                </a:lnTo>
                <a:lnTo>
                  <a:pt x="1286" y="5224"/>
                </a:lnTo>
                <a:lnTo>
                  <a:pt x="1323" y="5144"/>
                </a:lnTo>
                <a:lnTo>
                  <a:pt x="1369" y="5068"/>
                </a:lnTo>
                <a:lnTo>
                  <a:pt x="1423" y="4996"/>
                </a:lnTo>
                <a:lnTo>
                  <a:pt x="1463" y="4951"/>
                </a:lnTo>
                <a:lnTo>
                  <a:pt x="1506" y="4908"/>
                </a:lnTo>
                <a:lnTo>
                  <a:pt x="1551" y="4868"/>
                </a:lnTo>
                <a:lnTo>
                  <a:pt x="1598" y="4830"/>
                </a:lnTo>
                <a:lnTo>
                  <a:pt x="1647" y="4795"/>
                </a:lnTo>
                <a:lnTo>
                  <a:pt x="1712" y="4754"/>
                </a:lnTo>
                <a:lnTo>
                  <a:pt x="1782" y="4718"/>
                </a:lnTo>
                <a:lnTo>
                  <a:pt x="1856" y="4686"/>
                </a:lnTo>
                <a:lnTo>
                  <a:pt x="1935" y="4659"/>
                </a:lnTo>
                <a:lnTo>
                  <a:pt x="2017" y="4638"/>
                </a:lnTo>
                <a:lnTo>
                  <a:pt x="2102" y="4622"/>
                </a:lnTo>
                <a:lnTo>
                  <a:pt x="2160" y="4615"/>
                </a:lnTo>
                <a:lnTo>
                  <a:pt x="2160" y="0"/>
                </a:lnTo>
                <a:lnTo>
                  <a:pt x="0" y="0"/>
                </a:lnTo>
              </a:path>
            </a:pathLst>
          </a:custGeom>
          <a:solidFill>
            <a:srgbClr val="DCF0EE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b="1"/>
          </a:p>
        </p:txBody>
      </p:sp>
      <p:grpSp>
        <p:nvGrpSpPr>
          <p:cNvPr id="26" name="Group 25"/>
          <p:cNvGrpSpPr/>
          <p:nvPr/>
        </p:nvGrpSpPr>
        <p:grpSpPr bwMode="auto">
          <a:xfrm>
            <a:off x="9199717" y="104066"/>
            <a:ext cx="3344420" cy="7192286"/>
            <a:chOff x="6055" y="4723"/>
            <a:chExt cx="4847" cy="10641"/>
          </a:xfrm>
          <a:solidFill>
            <a:srgbClr val="C7E7E2"/>
          </a:solidFill>
        </p:grpSpPr>
        <p:sp>
          <p:nvSpPr>
            <p:cNvPr id="29" name="Freeform 5579"/>
            <p:cNvSpPr/>
            <p:nvPr/>
          </p:nvSpPr>
          <p:spPr bwMode="auto">
            <a:xfrm>
              <a:off x="6055" y="4723"/>
              <a:ext cx="4847" cy="10641"/>
            </a:xfrm>
            <a:custGeom>
              <a:avLst/>
              <a:gdLst>
                <a:gd name="T0" fmla="+- 0 10882 6094"/>
                <a:gd name="T1" fmla="*/ T0 w 4847"/>
                <a:gd name="T2" fmla="+- 0 4733 4723"/>
                <a:gd name="T3" fmla="*/ 4733 h 10641"/>
                <a:gd name="T4" fmla="+- 0 10764 6094"/>
                <a:gd name="T5" fmla="*/ T4 w 4847"/>
                <a:gd name="T6" fmla="+- 0 4762 4723"/>
                <a:gd name="T7" fmla="*/ 4762 h 10641"/>
                <a:gd name="T8" fmla="+- 0 10651 6094"/>
                <a:gd name="T9" fmla="*/ T8 w 4847"/>
                <a:gd name="T10" fmla="+- 0 4804 4723"/>
                <a:gd name="T11" fmla="*/ 4804 h 10641"/>
                <a:gd name="T12" fmla="+- 0 10542 6094"/>
                <a:gd name="T13" fmla="*/ T12 w 4847"/>
                <a:gd name="T14" fmla="+- 0 4859 4723"/>
                <a:gd name="T15" fmla="*/ 4859 h 10641"/>
                <a:gd name="T16" fmla="+- 0 10437 6094"/>
                <a:gd name="T17" fmla="*/ T16 w 4847"/>
                <a:gd name="T18" fmla="+- 0 4929 4723"/>
                <a:gd name="T19" fmla="*/ 4929 h 10641"/>
                <a:gd name="T20" fmla="+- 0 10331 6094"/>
                <a:gd name="T21" fmla="*/ T20 w 4847"/>
                <a:gd name="T22" fmla="+- 0 5022 4723"/>
                <a:gd name="T23" fmla="*/ 5022 h 10641"/>
                <a:gd name="T24" fmla="+- 0 10231 6094"/>
                <a:gd name="T25" fmla="*/ T24 w 4847"/>
                <a:gd name="T26" fmla="+- 0 5140 4723"/>
                <a:gd name="T27" fmla="*/ 5140 h 10641"/>
                <a:gd name="T28" fmla="+- 0 10150 6094"/>
                <a:gd name="T29" fmla="*/ T28 w 4847"/>
                <a:gd name="T30" fmla="+- 0 5280 4723"/>
                <a:gd name="T31" fmla="*/ 5280 h 10641"/>
                <a:gd name="T32" fmla="+- 0 10093 6094"/>
                <a:gd name="T33" fmla="*/ T32 w 4847"/>
                <a:gd name="T34" fmla="+- 0 5447 4723"/>
                <a:gd name="T35" fmla="*/ 5447 h 10641"/>
                <a:gd name="T36" fmla="+- 0 10062 6094"/>
                <a:gd name="T37" fmla="*/ T36 w 4847"/>
                <a:gd name="T38" fmla="+- 0 5643 4723"/>
                <a:gd name="T39" fmla="*/ 5643 h 10641"/>
                <a:gd name="T40" fmla="+- 0 10058 6094"/>
                <a:gd name="T41" fmla="*/ T40 w 4847"/>
                <a:gd name="T42" fmla="+- 0 13340 4723"/>
                <a:gd name="T43" fmla="*/ 13340 h 10641"/>
                <a:gd name="T44" fmla="+- 0 10058 6094"/>
                <a:gd name="T45" fmla="*/ T44 w 4847"/>
                <a:gd name="T46" fmla="+- 0 13436 4723"/>
                <a:gd name="T47" fmla="*/ 13436 h 10641"/>
                <a:gd name="T48" fmla="+- 0 10059 6094"/>
                <a:gd name="T49" fmla="*/ T48 w 4847"/>
                <a:gd name="T50" fmla="+- 0 13580 4723"/>
                <a:gd name="T51" fmla="*/ 13580 h 10641"/>
                <a:gd name="T52" fmla="+- 0 10059 6094"/>
                <a:gd name="T53" fmla="*/ T52 w 4847"/>
                <a:gd name="T54" fmla="+- 0 13722 4723"/>
                <a:gd name="T55" fmla="*/ 13722 h 10641"/>
                <a:gd name="T56" fmla="+- 0 10051 6094"/>
                <a:gd name="T57" fmla="*/ T56 w 4847"/>
                <a:gd name="T58" fmla="+- 0 13899 4723"/>
                <a:gd name="T59" fmla="*/ 13899 h 10641"/>
                <a:gd name="T60" fmla="+- 0 10025 6094"/>
                <a:gd name="T61" fmla="*/ T60 w 4847"/>
                <a:gd name="T62" fmla="+- 0 14054 4723"/>
                <a:gd name="T63" fmla="*/ 14054 h 10641"/>
                <a:gd name="T64" fmla="+- 0 9971 6094"/>
                <a:gd name="T65" fmla="*/ T64 w 4847"/>
                <a:gd name="T66" fmla="+- 0 14178 4723"/>
                <a:gd name="T67" fmla="*/ 14178 h 10641"/>
                <a:gd name="T68" fmla="+- 0 9882 6094"/>
                <a:gd name="T69" fmla="*/ T68 w 4847"/>
                <a:gd name="T70" fmla="+- 0 14278 4723"/>
                <a:gd name="T71" fmla="*/ 14278 h 10641"/>
                <a:gd name="T72" fmla="+- 0 9771 6094"/>
                <a:gd name="T73" fmla="*/ T72 w 4847"/>
                <a:gd name="T74" fmla="+- 0 14352 4723"/>
                <a:gd name="T75" fmla="*/ 14352 h 10641"/>
                <a:gd name="T76" fmla="+- 0 9641 6094"/>
                <a:gd name="T77" fmla="*/ T76 w 4847"/>
                <a:gd name="T78" fmla="+- 0 14402 4723"/>
                <a:gd name="T79" fmla="*/ 14402 h 10641"/>
                <a:gd name="T80" fmla="+- 0 9493 6094"/>
                <a:gd name="T81" fmla="*/ T80 w 4847"/>
                <a:gd name="T82" fmla="+- 0 14430 4723"/>
                <a:gd name="T83" fmla="*/ 14430 h 10641"/>
                <a:gd name="T84" fmla="+- 0 9330 6094"/>
                <a:gd name="T85" fmla="*/ T84 w 4847"/>
                <a:gd name="T86" fmla="+- 0 14438 4723"/>
                <a:gd name="T87" fmla="*/ 14438 h 10641"/>
                <a:gd name="T88" fmla="+- 0 7147 6094"/>
                <a:gd name="T89" fmla="*/ T88 w 4847"/>
                <a:gd name="T90" fmla="+- 0 14439 4723"/>
                <a:gd name="T91" fmla="*/ 14439 h 10641"/>
                <a:gd name="T92" fmla="+- 0 6984 6094"/>
                <a:gd name="T93" fmla="*/ T92 w 4847"/>
                <a:gd name="T94" fmla="+- 0 14448 4723"/>
                <a:gd name="T95" fmla="*/ 14448 h 10641"/>
                <a:gd name="T96" fmla="+- 0 6800 6094"/>
                <a:gd name="T97" fmla="*/ T96 w 4847"/>
                <a:gd name="T98" fmla="+- 0 14477 4723"/>
                <a:gd name="T99" fmla="*/ 14477 h 10641"/>
                <a:gd name="T100" fmla="+- 0 6608 6094"/>
                <a:gd name="T101" fmla="*/ T100 w 4847"/>
                <a:gd name="T102" fmla="+- 0 14536 4723"/>
                <a:gd name="T103" fmla="*/ 14536 h 10641"/>
                <a:gd name="T104" fmla="+- 0 6422 6094"/>
                <a:gd name="T105" fmla="*/ T104 w 4847"/>
                <a:gd name="T106" fmla="+- 0 14638 4723"/>
                <a:gd name="T107" fmla="*/ 14638 h 10641"/>
                <a:gd name="T108" fmla="+- 0 6267 6094"/>
                <a:gd name="T109" fmla="*/ T108 w 4847"/>
                <a:gd name="T110" fmla="+- 0 14788 4723"/>
                <a:gd name="T111" fmla="*/ 14788 h 10641"/>
                <a:gd name="T112" fmla="+- 0 6170 6094"/>
                <a:gd name="T113" fmla="*/ T112 w 4847"/>
                <a:gd name="T114" fmla="+- 0 14969 4723"/>
                <a:gd name="T115" fmla="*/ 14969 h 10641"/>
                <a:gd name="T116" fmla="+- 0 6118 6094"/>
                <a:gd name="T117" fmla="*/ T116 w 4847"/>
                <a:gd name="T118" fmla="+- 0 15147 4723"/>
                <a:gd name="T119" fmla="*/ 15147 h 10641"/>
                <a:gd name="T120" fmla="+- 0 6098 6094"/>
                <a:gd name="T121" fmla="*/ T120 w 4847"/>
                <a:gd name="T122" fmla="+- 0 15288 4723"/>
                <a:gd name="T123" fmla="*/ 15288 h 10641"/>
                <a:gd name="T124" fmla="+- 0 6094 6094"/>
                <a:gd name="T125" fmla="*/ T124 w 4847"/>
                <a:gd name="T126" fmla="+- 0 15364 4723"/>
                <a:gd name="T127" fmla="*/ 15364 h 10641"/>
                <a:gd name="T128" fmla="+- 0 10942 6094"/>
                <a:gd name="T129" fmla="*/ T128 w 4847"/>
                <a:gd name="T130" fmla="+- 0 4723 4723"/>
                <a:gd name="T131" fmla="*/ 4723 h 106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</a:cxnLst>
              <a:rect l="0" t="0" r="r" b="b"/>
              <a:pathLst>
                <a:path w="4847" h="10641">
                  <a:moveTo>
                    <a:pt x="4848" y="0"/>
                  </a:moveTo>
                  <a:lnTo>
                    <a:pt x="4788" y="10"/>
                  </a:lnTo>
                  <a:lnTo>
                    <a:pt x="4729" y="23"/>
                  </a:lnTo>
                  <a:lnTo>
                    <a:pt x="4670" y="39"/>
                  </a:lnTo>
                  <a:lnTo>
                    <a:pt x="4613" y="58"/>
                  </a:lnTo>
                  <a:lnTo>
                    <a:pt x="4557" y="81"/>
                  </a:lnTo>
                  <a:lnTo>
                    <a:pt x="4502" y="107"/>
                  </a:lnTo>
                  <a:lnTo>
                    <a:pt x="4448" y="136"/>
                  </a:lnTo>
                  <a:lnTo>
                    <a:pt x="4395" y="169"/>
                  </a:lnTo>
                  <a:lnTo>
                    <a:pt x="4343" y="206"/>
                  </a:lnTo>
                  <a:lnTo>
                    <a:pt x="4293" y="247"/>
                  </a:lnTo>
                  <a:lnTo>
                    <a:pt x="4237" y="299"/>
                  </a:lnTo>
                  <a:lnTo>
                    <a:pt x="4185" y="355"/>
                  </a:lnTo>
                  <a:lnTo>
                    <a:pt x="4137" y="417"/>
                  </a:lnTo>
                  <a:lnTo>
                    <a:pt x="4094" y="484"/>
                  </a:lnTo>
                  <a:lnTo>
                    <a:pt x="4056" y="557"/>
                  </a:lnTo>
                  <a:lnTo>
                    <a:pt x="4024" y="637"/>
                  </a:lnTo>
                  <a:lnTo>
                    <a:pt x="3999" y="724"/>
                  </a:lnTo>
                  <a:lnTo>
                    <a:pt x="3980" y="818"/>
                  </a:lnTo>
                  <a:lnTo>
                    <a:pt x="3968" y="920"/>
                  </a:lnTo>
                  <a:lnTo>
                    <a:pt x="3964" y="1029"/>
                  </a:lnTo>
                  <a:lnTo>
                    <a:pt x="3964" y="8617"/>
                  </a:lnTo>
                  <a:lnTo>
                    <a:pt x="3964" y="8665"/>
                  </a:lnTo>
                  <a:lnTo>
                    <a:pt x="3964" y="8713"/>
                  </a:lnTo>
                  <a:lnTo>
                    <a:pt x="3964" y="8761"/>
                  </a:lnTo>
                  <a:lnTo>
                    <a:pt x="3965" y="8857"/>
                  </a:lnTo>
                  <a:lnTo>
                    <a:pt x="3966" y="8905"/>
                  </a:lnTo>
                  <a:lnTo>
                    <a:pt x="3965" y="8999"/>
                  </a:lnTo>
                  <a:lnTo>
                    <a:pt x="3963" y="9090"/>
                  </a:lnTo>
                  <a:lnTo>
                    <a:pt x="3957" y="9176"/>
                  </a:lnTo>
                  <a:lnTo>
                    <a:pt x="3947" y="9257"/>
                  </a:lnTo>
                  <a:lnTo>
                    <a:pt x="3931" y="9331"/>
                  </a:lnTo>
                  <a:lnTo>
                    <a:pt x="3908" y="9398"/>
                  </a:lnTo>
                  <a:lnTo>
                    <a:pt x="3877" y="9455"/>
                  </a:lnTo>
                  <a:lnTo>
                    <a:pt x="3835" y="9509"/>
                  </a:lnTo>
                  <a:lnTo>
                    <a:pt x="3788" y="9555"/>
                  </a:lnTo>
                  <a:lnTo>
                    <a:pt x="3735" y="9595"/>
                  </a:lnTo>
                  <a:lnTo>
                    <a:pt x="3677" y="9629"/>
                  </a:lnTo>
                  <a:lnTo>
                    <a:pt x="3614" y="9657"/>
                  </a:lnTo>
                  <a:lnTo>
                    <a:pt x="3547" y="9679"/>
                  </a:lnTo>
                  <a:lnTo>
                    <a:pt x="3475" y="9695"/>
                  </a:lnTo>
                  <a:lnTo>
                    <a:pt x="3399" y="9707"/>
                  </a:lnTo>
                  <a:lnTo>
                    <a:pt x="3319" y="9713"/>
                  </a:lnTo>
                  <a:lnTo>
                    <a:pt x="3236" y="9715"/>
                  </a:lnTo>
                  <a:lnTo>
                    <a:pt x="1123" y="9715"/>
                  </a:lnTo>
                  <a:lnTo>
                    <a:pt x="1053" y="9716"/>
                  </a:lnTo>
                  <a:lnTo>
                    <a:pt x="975" y="9719"/>
                  </a:lnTo>
                  <a:lnTo>
                    <a:pt x="890" y="9725"/>
                  </a:lnTo>
                  <a:lnTo>
                    <a:pt x="800" y="9737"/>
                  </a:lnTo>
                  <a:lnTo>
                    <a:pt x="706" y="9754"/>
                  </a:lnTo>
                  <a:lnTo>
                    <a:pt x="610" y="9779"/>
                  </a:lnTo>
                  <a:lnTo>
                    <a:pt x="514" y="9813"/>
                  </a:lnTo>
                  <a:lnTo>
                    <a:pt x="419" y="9858"/>
                  </a:lnTo>
                  <a:lnTo>
                    <a:pt x="328" y="9915"/>
                  </a:lnTo>
                  <a:lnTo>
                    <a:pt x="243" y="9984"/>
                  </a:lnTo>
                  <a:lnTo>
                    <a:pt x="173" y="10065"/>
                  </a:lnTo>
                  <a:lnTo>
                    <a:pt x="118" y="10154"/>
                  </a:lnTo>
                  <a:lnTo>
                    <a:pt x="76" y="10246"/>
                  </a:lnTo>
                  <a:lnTo>
                    <a:pt x="45" y="10337"/>
                  </a:lnTo>
                  <a:lnTo>
                    <a:pt x="24" y="10424"/>
                  </a:lnTo>
                  <a:lnTo>
                    <a:pt x="11" y="10501"/>
                  </a:lnTo>
                  <a:lnTo>
                    <a:pt x="4" y="10565"/>
                  </a:lnTo>
                  <a:lnTo>
                    <a:pt x="0" y="10628"/>
                  </a:lnTo>
                  <a:lnTo>
                    <a:pt x="0" y="10641"/>
                  </a:lnTo>
                  <a:lnTo>
                    <a:pt x="4848" y="10641"/>
                  </a:lnTo>
                  <a:lnTo>
                    <a:pt x="48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b="1"/>
            </a:p>
          </p:txBody>
        </p:sp>
      </p:grpSp>
      <p:grpSp>
        <p:nvGrpSpPr>
          <p:cNvPr id="27" name="Group 26"/>
          <p:cNvGrpSpPr/>
          <p:nvPr/>
        </p:nvGrpSpPr>
        <p:grpSpPr bwMode="auto">
          <a:xfrm>
            <a:off x="11054742" y="-1"/>
            <a:ext cx="1489706" cy="3545765"/>
            <a:chOff x="8754" y="0"/>
            <a:chExt cx="2159" cy="5251"/>
          </a:xfrm>
          <a:solidFill>
            <a:srgbClr val="C7E7E2"/>
          </a:solidFill>
        </p:grpSpPr>
        <p:sp>
          <p:nvSpPr>
            <p:cNvPr id="28" name="Freeform 5577"/>
            <p:cNvSpPr/>
            <p:nvPr/>
          </p:nvSpPr>
          <p:spPr bwMode="auto">
            <a:xfrm>
              <a:off x="8754" y="0"/>
              <a:ext cx="2159" cy="5251"/>
            </a:xfrm>
            <a:custGeom>
              <a:avLst/>
              <a:gdLst>
                <a:gd name="T0" fmla="+- 0 8782 8782"/>
                <a:gd name="T1" fmla="*/ T0 w 2159"/>
                <a:gd name="T2" fmla="*/ 0 h 5251"/>
                <a:gd name="T3" fmla="+- 0 8852 8782"/>
                <a:gd name="T4" fmla="*/ T3 w 2159"/>
                <a:gd name="T5" fmla="*/ 13 h 5251"/>
                <a:gd name="T6" fmla="+- 0 8931 8782"/>
                <a:gd name="T7" fmla="*/ T6 w 2159"/>
                <a:gd name="T8" fmla="*/ 29 h 5251"/>
                <a:gd name="T9" fmla="+- 0 9029 8782"/>
                <a:gd name="T10" fmla="*/ T9 w 2159"/>
                <a:gd name="T11" fmla="*/ 51 h 5251"/>
                <a:gd name="T12" fmla="+- 0 9141 8782"/>
                <a:gd name="T13" fmla="*/ T12 w 2159"/>
                <a:gd name="T14" fmla="*/ 79 h 5251"/>
                <a:gd name="T15" fmla="+- 0 9201 8782"/>
                <a:gd name="T16" fmla="*/ T15 w 2159"/>
                <a:gd name="T17" fmla="*/ 96 h 5251"/>
                <a:gd name="T18" fmla="+- 0 9261 8782"/>
                <a:gd name="T19" fmla="*/ T18 w 2159"/>
                <a:gd name="T20" fmla="*/ 114 h 5251"/>
                <a:gd name="T21" fmla="+- 0 9322 8782"/>
                <a:gd name="T22" fmla="*/ T21 w 2159"/>
                <a:gd name="T23" fmla="*/ 133 h 5251"/>
                <a:gd name="T24" fmla="+- 0 9382 8782"/>
                <a:gd name="T25" fmla="*/ T24 w 2159"/>
                <a:gd name="T26" fmla="*/ 154 h 5251"/>
                <a:gd name="T27" fmla="+- 0 9441 8782"/>
                <a:gd name="T28" fmla="*/ T27 w 2159"/>
                <a:gd name="T29" fmla="*/ 177 h 5251"/>
                <a:gd name="T30" fmla="+- 0 9498 8782"/>
                <a:gd name="T31" fmla="*/ T30 w 2159"/>
                <a:gd name="T32" fmla="*/ 201 h 5251"/>
                <a:gd name="T33" fmla="+- 0 9603 8782"/>
                <a:gd name="T34" fmla="*/ T33 w 2159"/>
                <a:gd name="T35" fmla="*/ 253 h 5251"/>
                <a:gd name="T36" fmla="+- 0 9689 8782"/>
                <a:gd name="T37" fmla="*/ T36 w 2159"/>
                <a:gd name="T38" fmla="*/ 312 h 5251"/>
                <a:gd name="T39" fmla="+- 0 9762 8782"/>
                <a:gd name="T40" fmla="*/ T39 w 2159"/>
                <a:gd name="T41" fmla="*/ 376 h 5251"/>
                <a:gd name="T42" fmla="+- 0 9826 8782"/>
                <a:gd name="T43" fmla="*/ T42 w 2159"/>
                <a:gd name="T44" fmla="*/ 444 h 5251"/>
                <a:gd name="T45" fmla="+- 0 9882 8782"/>
                <a:gd name="T46" fmla="*/ T45 w 2159"/>
                <a:gd name="T47" fmla="*/ 518 h 5251"/>
                <a:gd name="T48" fmla="+- 0 9930 8782"/>
                <a:gd name="T49" fmla="*/ T48 w 2159"/>
                <a:gd name="T50" fmla="*/ 598 h 5251"/>
                <a:gd name="T51" fmla="+- 0 9970 8782"/>
                <a:gd name="T52" fmla="*/ T51 w 2159"/>
                <a:gd name="T53" fmla="*/ 687 h 5251"/>
                <a:gd name="T54" fmla="+- 0 10002 8782"/>
                <a:gd name="T55" fmla="*/ T54 w 2159"/>
                <a:gd name="T56" fmla="*/ 786 h 5251"/>
                <a:gd name="T57" fmla="+- 0 10027 8782"/>
                <a:gd name="T58" fmla="*/ T57 w 2159"/>
                <a:gd name="T59" fmla="*/ 895 h 5251"/>
                <a:gd name="T60" fmla="+- 0 10036 8782"/>
                <a:gd name="T61" fmla="*/ T60 w 2159"/>
                <a:gd name="T62" fmla="*/ 955 h 5251"/>
                <a:gd name="T63" fmla="+- 0 10044 8782"/>
                <a:gd name="T64" fmla="*/ T63 w 2159"/>
                <a:gd name="T65" fmla="*/ 1018 h 5251"/>
                <a:gd name="T66" fmla="+- 0 10050 8782"/>
                <a:gd name="T67" fmla="*/ T66 w 2159"/>
                <a:gd name="T68" fmla="*/ 1084 h 5251"/>
                <a:gd name="T69" fmla="+- 0 10055 8782"/>
                <a:gd name="T70" fmla="*/ T69 w 2159"/>
                <a:gd name="T71" fmla="*/ 1154 h 5251"/>
                <a:gd name="T72" fmla="+- 0 10057 8782"/>
                <a:gd name="T73" fmla="*/ T72 w 2159"/>
                <a:gd name="T74" fmla="*/ 1227 h 5251"/>
                <a:gd name="T75" fmla="+- 0 10058 8782"/>
                <a:gd name="T76" fmla="*/ T75 w 2159"/>
                <a:gd name="T77" fmla="*/ 1305 h 5251"/>
                <a:gd name="T78" fmla="+- 0 10058 8782"/>
                <a:gd name="T79" fmla="*/ T78 w 2159"/>
                <a:gd name="T80" fmla="*/ 5251 h 5251"/>
                <a:gd name="T81" fmla="+- 0 10068 8782"/>
                <a:gd name="T82" fmla="*/ T81 w 2159"/>
                <a:gd name="T83" fmla="*/ 5224 h 5251"/>
                <a:gd name="T84" fmla="+- 0 10105 8782"/>
                <a:gd name="T85" fmla="*/ T84 w 2159"/>
                <a:gd name="T86" fmla="*/ 5144 h 5251"/>
                <a:gd name="T87" fmla="+- 0 10151 8782"/>
                <a:gd name="T88" fmla="*/ T87 w 2159"/>
                <a:gd name="T89" fmla="*/ 5068 h 5251"/>
                <a:gd name="T90" fmla="+- 0 10205 8782"/>
                <a:gd name="T91" fmla="*/ T90 w 2159"/>
                <a:gd name="T92" fmla="*/ 4996 h 5251"/>
                <a:gd name="T93" fmla="+- 0 10245 8782"/>
                <a:gd name="T94" fmla="*/ T93 w 2159"/>
                <a:gd name="T95" fmla="*/ 4951 h 5251"/>
                <a:gd name="T96" fmla="+- 0 10288 8782"/>
                <a:gd name="T97" fmla="*/ T96 w 2159"/>
                <a:gd name="T98" fmla="*/ 4908 h 5251"/>
                <a:gd name="T99" fmla="+- 0 10333 8782"/>
                <a:gd name="T100" fmla="*/ T99 w 2159"/>
                <a:gd name="T101" fmla="*/ 4868 h 5251"/>
                <a:gd name="T102" fmla="+- 0 10380 8782"/>
                <a:gd name="T103" fmla="*/ T102 w 2159"/>
                <a:gd name="T104" fmla="*/ 4830 h 5251"/>
                <a:gd name="T105" fmla="+- 0 10429 8782"/>
                <a:gd name="T106" fmla="*/ T105 w 2159"/>
                <a:gd name="T107" fmla="*/ 4795 h 5251"/>
                <a:gd name="T108" fmla="+- 0 10494 8782"/>
                <a:gd name="T109" fmla="*/ T108 w 2159"/>
                <a:gd name="T110" fmla="*/ 4754 h 5251"/>
                <a:gd name="T111" fmla="+- 0 10564 8782"/>
                <a:gd name="T112" fmla="*/ T111 w 2159"/>
                <a:gd name="T113" fmla="*/ 4718 h 5251"/>
                <a:gd name="T114" fmla="+- 0 10638 8782"/>
                <a:gd name="T115" fmla="*/ T114 w 2159"/>
                <a:gd name="T116" fmla="*/ 4686 h 5251"/>
                <a:gd name="T117" fmla="+- 0 10717 8782"/>
                <a:gd name="T118" fmla="*/ T117 w 2159"/>
                <a:gd name="T119" fmla="*/ 4659 h 5251"/>
                <a:gd name="T120" fmla="+- 0 10799 8782"/>
                <a:gd name="T121" fmla="*/ T120 w 2159"/>
                <a:gd name="T122" fmla="*/ 4638 h 5251"/>
                <a:gd name="T123" fmla="+- 0 10884 8782"/>
                <a:gd name="T124" fmla="*/ T123 w 2159"/>
                <a:gd name="T125" fmla="*/ 4622 h 5251"/>
                <a:gd name="T126" fmla="+- 0 10942 8782"/>
                <a:gd name="T127" fmla="*/ T126 w 2159"/>
                <a:gd name="T128" fmla="*/ 4615 h 5251"/>
                <a:gd name="T129" fmla="+- 0 10942 8782"/>
                <a:gd name="T130" fmla="*/ T129 w 2159"/>
                <a:gd name="T131" fmla="*/ 0 h 5251"/>
                <a:gd name="T132" fmla="+- 0 8782 8782"/>
                <a:gd name="T133" fmla="*/ T132 w 2159"/>
                <a:gd name="T134" fmla="*/ 0 h 525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  <a:cxn ang="0">
                  <a:pos x="T31" y="T32"/>
                </a:cxn>
                <a:cxn ang="0">
                  <a:pos x="T34" y="T35"/>
                </a:cxn>
                <a:cxn ang="0">
                  <a:pos x="T37" y="T38"/>
                </a:cxn>
                <a:cxn ang="0">
                  <a:pos x="T40" y="T41"/>
                </a:cxn>
                <a:cxn ang="0">
                  <a:pos x="T43" y="T44"/>
                </a:cxn>
                <a:cxn ang="0">
                  <a:pos x="T46" y="T47"/>
                </a:cxn>
                <a:cxn ang="0">
                  <a:pos x="T49" y="T50"/>
                </a:cxn>
                <a:cxn ang="0">
                  <a:pos x="T52" y="T53"/>
                </a:cxn>
                <a:cxn ang="0">
                  <a:pos x="T55" y="T56"/>
                </a:cxn>
                <a:cxn ang="0">
                  <a:pos x="T58" y="T59"/>
                </a:cxn>
                <a:cxn ang="0">
                  <a:pos x="T61" y="T62"/>
                </a:cxn>
                <a:cxn ang="0">
                  <a:pos x="T64" y="T65"/>
                </a:cxn>
                <a:cxn ang="0">
                  <a:pos x="T67" y="T68"/>
                </a:cxn>
                <a:cxn ang="0">
                  <a:pos x="T70" y="T71"/>
                </a:cxn>
                <a:cxn ang="0">
                  <a:pos x="T73" y="T74"/>
                </a:cxn>
                <a:cxn ang="0">
                  <a:pos x="T76" y="T77"/>
                </a:cxn>
                <a:cxn ang="0">
                  <a:pos x="T79" y="T80"/>
                </a:cxn>
                <a:cxn ang="0">
                  <a:pos x="T82" y="T83"/>
                </a:cxn>
                <a:cxn ang="0">
                  <a:pos x="T85" y="T86"/>
                </a:cxn>
                <a:cxn ang="0">
                  <a:pos x="T88" y="T89"/>
                </a:cxn>
                <a:cxn ang="0">
                  <a:pos x="T91" y="T92"/>
                </a:cxn>
                <a:cxn ang="0">
                  <a:pos x="T94" y="T95"/>
                </a:cxn>
                <a:cxn ang="0">
                  <a:pos x="T97" y="T98"/>
                </a:cxn>
                <a:cxn ang="0">
                  <a:pos x="T100" y="T101"/>
                </a:cxn>
                <a:cxn ang="0">
                  <a:pos x="T103" y="T104"/>
                </a:cxn>
                <a:cxn ang="0">
                  <a:pos x="T106" y="T107"/>
                </a:cxn>
                <a:cxn ang="0">
                  <a:pos x="T109" y="T110"/>
                </a:cxn>
                <a:cxn ang="0">
                  <a:pos x="T112" y="T113"/>
                </a:cxn>
                <a:cxn ang="0">
                  <a:pos x="T115" y="T116"/>
                </a:cxn>
                <a:cxn ang="0">
                  <a:pos x="T118" y="T119"/>
                </a:cxn>
                <a:cxn ang="0">
                  <a:pos x="T121" y="T122"/>
                </a:cxn>
                <a:cxn ang="0">
                  <a:pos x="T124" y="T125"/>
                </a:cxn>
                <a:cxn ang="0">
                  <a:pos x="T127" y="T128"/>
                </a:cxn>
                <a:cxn ang="0">
                  <a:pos x="T130" y="T131"/>
                </a:cxn>
                <a:cxn ang="0">
                  <a:pos x="T133" y="T134"/>
                </a:cxn>
              </a:cxnLst>
              <a:rect l="0" t="0" r="r" b="b"/>
              <a:pathLst>
                <a:path w="2159" h="5251">
                  <a:moveTo>
                    <a:pt x="0" y="0"/>
                  </a:moveTo>
                  <a:lnTo>
                    <a:pt x="70" y="13"/>
                  </a:lnTo>
                  <a:lnTo>
                    <a:pt x="149" y="29"/>
                  </a:lnTo>
                  <a:lnTo>
                    <a:pt x="247" y="51"/>
                  </a:lnTo>
                  <a:lnTo>
                    <a:pt x="359" y="79"/>
                  </a:lnTo>
                  <a:lnTo>
                    <a:pt x="419" y="96"/>
                  </a:lnTo>
                  <a:lnTo>
                    <a:pt x="479" y="114"/>
                  </a:lnTo>
                  <a:lnTo>
                    <a:pt x="540" y="133"/>
                  </a:lnTo>
                  <a:lnTo>
                    <a:pt x="600" y="154"/>
                  </a:lnTo>
                  <a:lnTo>
                    <a:pt x="659" y="177"/>
                  </a:lnTo>
                  <a:lnTo>
                    <a:pt x="716" y="201"/>
                  </a:lnTo>
                  <a:lnTo>
                    <a:pt x="821" y="253"/>
                  </a:lnTo>
                  <a:lnTo>
                    <a:pt x="907" y="312"/>
                  </a:lnTo>
                  <a:lnTo>
                    <a:pt x="980" y="376"/>
                  </a:lnTo>
                  <a:lnTo>
                    <a:pt x="1044" y="444"/>
                  </a:lnTo>
                  <a:lnTo>
                    <a:pt x="1100" y="518"/>
                  </a:lnTo>
                  <a:lnTo>
                    <a:pt x="1148" y="598"/>
                  </a:lnTo>
                  <a:lnTo>
                    <a:pt x="1188" y="687"/>
                  </a:lnTo>
                  <a:lnTo>
                    <a:pt x="1220" y="786"/>
                  </a:lnTo>
                  <a:lnTo>
                    <a:pt x="1245" y="895"/>
                  </a:lnTo>
                  <a:lnTo>
                    <a:pt x="1254" y="955"/>
                  </a:lnTo>
                  <a:lnTo>
                    <a:pt x="1262" y="1018"/>
                  </a:lnTo>
                  <a:lnTo>
                    <a:pt x="1268" y="1084"/>
                  </a:lnTo>
                  <a:lnTo>
                    <a:pt x="1273" y="1154"/>
                  </a:lnTo>
                  <a:lnTo>
                    <a:pt x="1275" y="1227"/>
                  </a:lnTo>
                  <a:lnTo>
                    <a:pt x="1276" y="1305"/>
                  </a:lnTo>
                  <a:lnTo>
                    <a:pt x="1276" y="5251"/>
                  </a:lnTo>
                  <a:lnTo>
                    <a:pt x="1286" y="5224"/>
                  </a:lnTo>
                  <a:lnTo>
                    <a:pt x="1323" y="5144"/>
                  </a:lnTo>
                  <a:lnTo>
                    <a:pt x="1369" y="5068"/>
                  </a:lnTo>
                  <a:lnTo>
                    <a:pt x="1423" y="4996"/>
                  </a:lnTo>
                  <a:lnTo>
                    <a:pt x="1463" y="4951"/>
                  </a:lnTo>
                  <a:lnTo>
                    <a:pt x="1506" y="4908"/>
                  </a:lnTo>
                  <a:lnTo>
                    <a:pt x="1551" y="4868"/>
                  </a:lnTo>
                  <a:lnTo>
                    <a:pt x="1598" y="4830"/>
                  </a:lnTo>
                  <a:lnTo>
                    <a:pt x="1647" y="4795"/>
                  </a:lnTo>
                  <a:lnTo>
                    <a:pt x="1712" y="4754"/>
                  </a:lnTo>
                  <a:lnTo>
                    <a:pt x="1782" y="4718"/>
                  </a:lnTo>
                  <a:lnTo>
                    <a:pt x="1856" y="4686"/>
                  </a:lnTo>
                  <a:lnTo>
                    <a:pt x="1935" y="4659"/>
                  </a:lnTo>
                  <a:lnTo>
                    <a:pt x="2017" y="4638"/>
                  </a:lnTo>
                  <a:lnTo>
                    <a:pt x="2102" y="4622"/>
                  </a:lnTo>
                  <a:lnTo>
                    <a:pt x="2160" y="4615"/>
                  </a:lnTo>
                  <a:lnTo>
                    <a:pt x="216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b="1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316292" y="-24574"/>
            <a:ext cx="3344420" cy="7449566"/>
            <a:chOff x="9316292" y="-24574"/>
            <a:chExt cx="3344420" cy="7449566"/>
          </a:xfrm>
          <a:solidFill>
            <a:srgbClr val="ACDCD4"/>
          </a:solidFill>
        </p:grpSpPr>
        <p:grpSp>
          <p:nvGrpSpPr>
            <p:cNvPr id="22" name="Group 21"/>
            <p:cNvGrpSpPr/>
            <p:nvPr/>
          </p:nvGrpSpPr>
          <p:grpSpPr bwMode="auto">
            <a:xfrm>
              <a:off x="9316292" y="78170"/>
              <a:ext cx="3344420" cy="7346822"/>
              <a:chOff x="5910" y="4723"/>
              <a:chExt cx="4847" cy="10641"/>
            </a:xfrm>
            <a:grpFill/>
          </p:grpSpPr>
          <p:sp>
            <p:nvSpPr>
              <p:cNvPr id="25" name="Freeform 5579"/>
              <p:cNvSpPr/>
              <p:nvPr/>
            </p:nvSpPr>
            <p:spPr bwMode="auto">
              <a:xfrm>
                <a:off x="5910" y="4723"/>
                <a:ext cx="4847" cy="10641"/>
              </a:xfrm>
              <a:custGeom>
                <a:avLst/>
                <a:gdLst>
                  <a:gd name="T0" fmla="+- 0 10882 6094"/>
                  <a:gd name="T1" fmla="*/ T0 w 4847"/>
                  <a:gd name="T2" fmla="+- 0 4733 4723"/>
                  <a:gd name="T3" fmla="*/ 4733 h 10641"/>
                  <a:gd name="T4" fmla="+- 0 10764 6094"/>
                  <a:gd name="T5" fmla="*/ T4 w 4847"/>
                  <a:gd name="T6" fmla="+- 0 4762 4723"/>
                  <a:gd name="T7" fmla="*/ 4762 h 10641"/>
                  <a:gd name="T8" fmla="+- 0 10651 6094"/>
                  <a:gd name="T9" fmla="*/ T8 w 4847"/>
                  <a:gd name="T10" fmla="+- 0 4804 4723"/>
                  <a:gd name="T11" fmla="*/ 4804 h 10641"/>
                  <a:gd name="T12" fmla="+- 0 10542 6094"/>
                  <a:gd name="T13" fmla="*/ T12 w 4847"/>
                  <a:gd name="T14" fmla="+- 0 4859 4723"/>
                  <a:gd name="T15" fmla="*/ 4859 h 10641"/>
                  <a:gd name="T16" fmla="+- 0 10437 6094"/>
                  <a:gd name="T17" fmla="*/ T16 w 4847"/>
                  <a:gd name="T18" fmla="+- 0 4929 4723"/>
                  <a:gd name="T19" fmla="*/ 4929 h 10641"/>
                  <a:gd name="T20" fmla="+- 0 10331 6094"/>
                  <a:gd name="T21" fmla="*/ T20 w 4847"/>
                  <a:gd name="T22" fmla="+- 0 5022 4723"/>
                  <a:gd name="T23" fmla="*/ 5022 h 10641"/>
                  <a:gd name="T24" fmla="+- 0 10231 6094"/>
                  <a:gd name="T25" fmla="*/ T24 w 4847"/>
                  <a:gd name="T26" fmla="+- 0 5140 4723"/>
                  <a:gd name="T27" fmla="*/ 5140 h 10641"/>
                  <a:gd name="T28" fmla="+- 0 10150 6094"/>
                  <a:gd name="T29" fmla="*/ T28 w 4847"/>
                  <a:gd name="T30" fmla="+- 0 5280 4723"/>
                  <a:gd name="T31" fmla="*/ 5280 h 10641"/>
                  <a:gd name="T32" fmla="+- 0 10093 6094"/>
                  <a:gd name="T33" fmla="*/ T32 w 4847"/>
                  <a:gd name="T34" fmla="+- 0 5447 4723"/>
                  <a:gd name="T35" fmla="*/ 5447 h 10641"/>
                  <a:gd name="T36" fmla="+- 0 10062 6094"/>
                  <a:gd name="T37" fmla="*/ T36 w 4847"/>
                  <a:gd name="T38" fmla="+- 0 5643 4723"/>
                  <a:gd name="T39" fmla="*/ 5643 h 10641"/>
                  <a:gd name="T40" fmla="+- 0 10058 6094"/>
                  <a:gd name="T41" fmla="*/ T40 w 4847"/>
                  <a:gd name="T42" fmla="+- 0 13340 4723"/>
                  <a:gd name="T43" fmla="*/ 13340 h 10641"/>
                  <a:gd name="T44" fmla="+- 0 10058 6094"/>
                  <a:gd name="T45" fmla="*/ T44 w 4847"/>
                  <a:gd name="T46" fmla="+- 0 13436 4723"/>
                  <a:gd name="T47" fmla="*/ 13436 h 10641"/>
                  <a:gd name="T48" fmla="+- 0 10059 6094"/>
                  <a:gd name="T49" fmla="*/ T48 w 4847"/>
                  <a:gd name="T50" fmla="+- 0 13580 4723"/>
                  <a:gd name="T51" fmla="*/ 13580 h 10641"/>
                  <a:gd name="T52" fmla="+- 0 10059 6094"/>
                  <a:gd name="T53" fmla="*/ T52 w 4847"/>
                  <a:gd name="T54" fmla="+- 0 13722 4723"/>
                  <a:gd name="T55" fmla="*/ 13722 h 10641"/>
                  <a:gd name="T56" fmla="+- 0 10051 6094"/>
                  <a:gd name="T57" fmla="*/ T56 w 4847"/>
                  <a:gd name="T58" fmla="+- 0 13899 4723"/>
                  <a:gd name="T59" fmla="*/ 13899 h 10641"/>
                  <a:gd name="T60" fmla="+- 0 10025 6094"/>
                  <a:gd name="T61" fmla="*/ T60 w 4847"/>
                  <a:gd name="T62" fmla="+- 0 14054 4723"/>
                  <a:gd name="T63" fmla="*/ 14054 h 10641"/>
                  <a:gd name="T64" fmla="+- 0 9971 6094"/>
                  <a:gd name="T65" fmla="*/ T64 w 4847"/>
                  <a:gd name="T66" fmla="+- 0 14178 4723"/>
                  <a:gd name="T67" fmla="*/ 14178 h 10641"/>
                  <a:gd name="T68" fmla="+- 0 9882 6094"/>
                  <a:gd name="T69" fmla="*/ T68 w 4847"/>
                  <a:gd name="T70" fmla="+- 0 14278 4723"/>
                  <a:gd name="T71" fmla="*/ 14278 h 10641"/>
                  <a:gd name="T72" fmla="+- 0 9771 6094"/>
                  <a:gd name="T73" fmla="*/ T72 w 4847"/>
                  <a:gd name="T74" fmla="+- 0 14352 4723"/>
                  <a:gd name="T75" fmla="*/ 14352 h 10641"/>
                  <a:gd name="T76" fmla="+- 0 9641 6094"/>
                  <a:gd name="T77" fmla="*/ T76 w 4847"/>
                  <a:gd name="T78" fmla="+- 0 14402 4723"/>
                  <a:gd name="T79" fmla="*/ 14402 h 10641"/>
                  <a:gd name="T80" fmla="+- 0 9493 6094"/>
                  <a:gd name="T81" fmla="*/ T80 w 4847"/>
                  <a:gd name="T82" fmla="+- 0 14430 4723"/>
                  <a:gd name="T83" fmla="*/ 14430 h 10641"/>
                  <a:gd name="T84" fmla="+- 0 9330 6094"/>
                  <a:gd name="T85" fmla="*/ T84 w 4847"/>
                  <a:gd name="T86" fmla="+- 0 14438 4723"/>
                  <a:gd name="T87" fmla="*/ 14438 h 10641"/>
                  <a:gd name="T88" fmla="+- 0 7147 6094"/>
                  <a:gd name="T89" fmla="*/ T88 w 4847"/>
                  <a:gd name="T90" fmla="+- 0 14439 4723"/>
                  <a:gd name="T91" fmla="*/ 14439 h 10641"/>
                  <a:gd name="T92" fmla="+- 0 6984 6094"/>
                  <a:gd name="T93" fmla="*/ T92 w 4847"/>
                  <a:gd name="T94" fmla="+- 0 14448 4723"/>
                  <a:gd name="T95" fmla="*/ 14448 h 10641"/>
                  <a:gd name="T96" fmla="+- 0 6800 6094"/>
                  <a:gd name="T97" fmla="*/ T96 w 4847"/>
                  <a:gd name="T98" fmla="+- 0 14477 4723"/>
                  <a:gd name="T99" fmla="*/ 14477 h 10641"/>
                  <a:gd name="T100" fmla="+- 0 6608 6094"/>
                  <a:gd name="T101" fmla="*/ T100 w 4847"/>
                  <a:gd name="T102" fmla="+- 0 14536 4723"/>
                  <a:gd name="T103" fmla="*/ 14536 h 10641"/>
                  <a:gd name="T104" fmla="+- 0 6422 6094"/>
                  <a:gd name="T105" fmla="*/ T104 w 4847"/>
                  <a:gd name="T106" fmla="+- 0 14638 4723"/>
                  <a:gd name="T107" fmla="*/ 14638 h 10641"/>
                  <a:gd name="T108" fmla="+- 0 6267 6094"/>
                  <a:gd name="T109" fmla="*/ T108 w 4847"/>
                  <a:gd name="T110" fmla="+- 0 14788 4723"/>
                  <a:gd name="T111" fmla="*/ 14788 h 10641"/>
                  <a:gd name="T112" fmla="+- 0 6170 6094"/>
                  <a:gd name="T113" fmla="*/ T112 w 4847"/>
                  <a:gd name="T114" fmla="+- 0 14969 4723"/>
                  <a:gd name="T115" fmla="*/ 14969 h 10641"/>
                  <a:gd name="T116" fmla="+- 0 6118 6094"/>
                  <a:gd name="T117" fmla="*/ T116 w 4847"/>
                  <a:gd name="T118" fmla="+- 0 15147 4723"/>
                  <a:gd name="T119" fmla="*/ 15147 h 10641"/>
                  <a:gd name="T120" fmla="+- 0 6098 6094"/>
                  <a:gd name="T121" fmla="*/ T120 w 4847"/>
                  <a:gd name="T122" fmla="+- 0 15288 4723"/>
                  <a:gd name="T123" fmla="*/ 15288 h 10641"/>
                  <a:gd name="T124" fmla="+- 0 6094 6094"/>
                  <a:gd name="T125" fmla="*/ T124 w 4847"/>
                  <a:gd name="T126" fmla="+- 0 15364 4723"/>
                  <a:gd name="T127" fmla="*/ 15364 h 10641"/>
                  <a:gd name="T128" fmla="+- 0 10942 6094"/>
                  <a:gd name="T129" fmla="*/ T128 w 4847"/>
                  <a:gd name="T130" fmla="+- 0 4723 4723"/>
                  <a:gd name="T131" fmla="*/ 4723 h 106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</a:cxnLst>
                <a:rect l="0" t="0" r="r" b="b"/>
                <a:pathLst>
                  <a:path w="4847" h="10641">
                    <a:moveTo>
                      <a:pt x="4848" y="0"/>
                    </a:moveTo>
                    <a:lnTo>
                      <a:pt x="4788" y="10"/>
                    </a:lnTo>
                    <a:lnTo>
                      <a:pt x="4729" y="23"/>
                    </a:lnTo>
                    <a:lnTo>
                      <a:pt x="4670" y="39"/>
                    </a:lnTo>
                    <a:lnTo>
                      <a:pt x="4613" y="58"/>
                    </a:lnTo>
                    <a:lnTo>
                      <a:pt x="4557" y="81"/>
                    </a:lnTo>
                    <a:lnTo>
                      <a:pt x="4502" y="107"/>
                    </a:lnTo>
                    <a:lnTo>
                      <a:pt x="4448" y="136"/>
                    </a:lnTo>
                    <a:lnTo>
                      <a:pt x="4395" y="169"/>
                    </a:lnTo>
                    <a:lnTo>
                      <a:pt x="4343" y="206"/>
                    </a:lnTo>
                    <a:lnTo>
                      <a:pt x="4293" y="247"/>
                    </a:lnTo>
                    <a:lnTo>
                      <a:pt x="4237" y="299"/>
                    </a:lnTo>
                    <a:lnTo>
                      <a:pt x="4185" y="355"/>
                    </a:lnTo>
                    <a:lnTo>
                      <a:pt x="4137" y="417"/>
                    </a:lnTo>
                    <a:lnTo>
                      <a:pt x="4094" y="484"/>
                    </a:lnTo>
                    <a:lnTo>
                      <a:pt x="4056" y="557"/>
                    </a:lnTo>
                    <a:lnTo>
                      <a:pt x="4024" y="637"/>
                    </a:lnTo>
                    <a:lnTo>
                      <a:pt x="3999" y="724"/>
                    </a:lnTo>
                    <a:lnTo>
                      <a:pt x="3980" y="818"/>
                    </a:lnTo>
                    <a:lnTo>
                      <a:pt x="3968" y="920"/>
                    </a:lnTo>
                    <a:lnTo>
                      <a:pt x="3964" y="1029"/>
                    </a:lnTo>
                    <a:lnTo>
                      <a:pt x="3964" y="8617"/>
                    </a:lnTo>
                    <a:lnTo>
                      <a:pt x="3964" y="8665"/>
                    </a:lnTo>
                    <a:lnTo>
                      <a:pt x="3964" y="8713"/>
                    </a:lnTo>
                    <a:lnTo>
                      <a:pt x="3964" y="8761"/>
                    </a:lnTo>
                    <a:lnTo>
                      <a:pt x="3965" y="8857"/>
                    </a:lnTo>
                    <a:lnTo>
                      <a:pt x="3966" y="8905"/>
                    </a:lnTo>
                    <a:lnTo>
                      <a:pt x="3965" y="8999"/>
                    </a:lnTo>
                    <a:lnTo>
                      <a:pt x="3963" y="9090"/>
                    </a:lnTo>
                    <a:lnTo>
                      <a:pt x="3957" y="9176"/>
                    </a:lnTo>
                    <a:lnTo>
                      <a:pt x="3947" y="9257"/>
                    </a:lnTo>
                    <a:lnTo>
                      <a:pt x="3931" y="9331"/>
                    </a:lnTo>
                    <a:lnTo>
                      <a:pt x="3908" y="9398"/>
                    </a:lnTo>
                    <a:lnTo>
                      <a:pt x="3877" y="9455"/>
                    </a:lnTo>
                    <a:lnTo>
                      <a:pt x="3835" y="9509"/>
                    </a:lnTo>
                    <a:lnTo>
                      <a:pt x="3788" y="9555"/>
                    </a:lnTo>
                    <a:lnTo>
                      <a:pt x="3735" y="9595"/>
                    </a:lnTo>
                    <a:lnTo>
                      <a:pt x="3677" y="9629"/>
                    </a:lnTo>
                    <a:lnTo>
                      <a:pt x="3614" y="9657"/>
                    </a:lnTo>
                    <a:lnTo>
                      <a:pt x="3547" y="9679"/>
                    </a:lnTo>
                    <a:lnTo>
                      <a:pt x="3475" y="9695"/>
                    </a:lnTo>
                    <a:lnTo>
                      <a:pt x="3399" y="9707"/>
                    </a:lnTo>
                    <a:lnTo>
                      <a:pt x="3319" y="9713"/>
                    </a:lnTo>
                    <a:lnTo>
                      <a:pt x="3236" y="9715"/>
                    </a:lnTo>
                    <a:lnTo>
                      <a:pt x="1123" y="9715"/>
                    </a:lnTo>
                    <a:lnTo>
                      <a:pt x="1053" y="9716"/>
                    </a:lnTo>
                    <a:lnTo>
                      <a:pt x="975" y="9719"/>
                    </a:lnTo>
                    <a:lnTo>
                      <a:pt x="890" y="9725"/>
                    </a:lnTo>
                    <a:lnTo>
                      <a:pt x="800" y="9737"/>
                    </a:lnTo>
                    <a:lnTo>
                      <a:pt x="706" y="9754"/>
                    </a:lnTo>
                    <a:lnTo>
                      <a:pt x="610" y="9779"/>
                    </a:lnTo>
                    <a:lnTo>
                      <a:pt x="514" y="9813"/>
                    </a:lnTo>
                    <a:lnTo>
                      <a:pt x="419" y="9858"/>
                    </a:lnTo>
                    <a:lnTo>
                      <a:pt x="328" y="9915"/>
                    </a:lnTo>
                    <a:lnTo>
                      <a:pt x="243" y="9984"/>
                    </a:lnTo>
                    <a:lnTo>
                      <a:pt x="173" y="10065"/>
                    </a:lnTo>
                    <a:lnTo>
                      <a:pt x="118" y="10154"/>
                    </a:lnTo>
                    <a:lnTo>
                      <a:pt x="76" y="10246"/>
                    </a:lnTo>
                    <a:lnTo>
                      <a:pt x="45" y="10337"/>
                    </a:lnTo>
                    <a:lnTo>
                      <a:pt x="24" y="10424"/>
                    </a:lnTo>
                    <a:lnTo>
                      <a:pt x="11" y="10501"/>
                    </a:lnTo>
                    <a:lnTo>
                      <a:pt x="4" y="10565"/>
                    </a:lnTo>
                    <a:lnTo>
                      <a:pt x="0" y="10628"/>
                    </a:lnTo>
                    <a:lnTo>
                      <a:pt x="0" y="10641"/>
                    </a:lnTo>
                    <a:lnTo>
                      <a:pt x="4848" y="10641"/>
                    </a:lnTo>
                    <a:lnTo>
                      <a:pt x="484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b="1"/>
              </a:p>
            </p:txBody>
          </p:sp>
        </p:grpSp>
        <p:grpSp>
          <p:nvGrpSpPr>
            <p:cNvPr id="23" name="Group 22"/>
            <p:cNvGrpSpPr/>
            <p:nvPr/>
          </p:nvGrpSpPr>
          <p:grpSpPr bwMode="auto">
            <a:xfrm>
              <a:off x="11163727" y="-24574"/>
              <a:ext cx="1489706" cy="3618393"/>
              <a:chOff x="8598" y="0"/>
              <a:chExt cx="2159" cy="5251"/>
            </a:xfrm>
            <a:grpFill/>
          </p:grpSpPr>
          <p:sp>
            <p:nvSpPr>
              <p:cNvPr id="24" name="Freeform 5577"/>
              <p:cNvSpPr/>
              <p:nvPr/>
            </p:nvSpPr>
            <p:spPr bwMode="auto">
              <a:xfrm>
                <a:off x="8598" y="0"/>
                <a:ext cx="2159" cy="5251"/>
              </a:xfrm>
              <a:custGeom>
                <a:avLst/>
                <a:gdLst>
                  <a:gd name="T0" fmla="+- 0 8782 8782"/>
                  <a:gd name="T1" fmla="*/ T0 w 2159"/>
                  <a:gd name="T2" fmla="*/ 0 h 5251"/>
                  <a:gd name="T3" fmla="+- 0 8852 8782"/>
                  <a:gd name="T4" fmla="*/ T3 w 2159"/>
                  <a:gd name="T5" fmla="*/ 13 h 5251"/>
                  <a:gd name="T6" fmla="+- 0 8931 8782"/>
                  <a:gd name="T7" fmla="*/ T6 w 2159"/>
                  <a:gd name="T8" fmla="*/ 29 h 5251"/>
                  <a:gd name="T9" fmla="+- 0 9029 8782"/>
                  <a:gd name="T10" fmla="*/ T9 w 2159"/>
                  <a:gd name="T11" fmla="*/ 51 h 5251"/>
                  <a:gd name="T12" fmla="+- 0 9141 8782"/>
                  <a:gd name="T13" fmla="*/ T12 w 2159"/>
                  <a:gd name="T14" fmla="*/ 79 h 5251"/>
                  <a:gd name="T15" fmla="+- 0 9201 8782"/>
                  <a:gd name="T16" fmla="*/ T15 w 2159"/>
                  <a:gd name="T17" fmla="*/ 96 h 5251"/>
                  <a:gd name="T18" fmla="+- 0 9261 8782"/>
                  <a:gd name="T19" fmla="*/ T18 w 2159"/>
                  <a:gd name="T20" fmla="*/ 114 h 5251"/>
                  <a:gd name="T21" fmla="+- 0 9322 8782"/>
                  <a:gd name="T22" fmla="*/ T21 w 2159"/>
                  <a:gd name="T23" fmla="*/ 133 h 5251"/>
                  <a:gd name="T24" fmla="+- 0 9382 8782"/>
                  <a:gd name="T25" fmla="*/ T24 w 2159"/>
                  <a:gd name="T26" fmla="*/ 154 h 5251"/>
                  <a:gd name="T27" fmla="+- 0 9441 8782"/>
                  <a:gd name="T28" fmla="*/ T27 w 2159"/>
                  <a:gd name="T29" fmla="*/ 177 h 5251"/>
                  <a:gd name="T30" fmla="+- 0 9498 8782"/>
                  <a:gd name="T31" fmla="*/ T30 w 2159"/>
                  <a:gd name="T32" fmla="*/ 201 h 5251"/>
                  <a:gd name="T33" fmla="+- 0 9603 8782"/>
                  <a:gd name="T34" fmla="*/ T33 w 2159"/>
                  <a:gd name="T35" fmla="*/ 253 h 5251"/>
                  <a:gd name="T36" fmla="+- 0 9689 8782"/>
                  <a:gd name="T37" fmla="*/ T36 w 2159"/>
                  <a:gd name="T38" fmla="*/ 312 h 5251"/>
                  <a:gd name="T39" fmla="+- 0 9762 8782"/>
                  <a:gd name="T40" fmla="*/ T39 w 2159"/>
                  <a:gd name="T41" fmla="*/ 376 h 5251"/>
                  <a:gd name="T42" fmla="+- 0 9826 8782"/>
                  <a:gd name="T43" fmla="*/ T42 w 2159"/>
                  <a:gd name="T44" fmla="*/ 444 h 5251"/>
                  <a:gd name="T45" fmla="+- 0 9882 8782"/>
                  <a:gd name="T46" fmla="*/ T45 w 2159"/>
                  <a:gd name="T47" fmla="*/ 518 h 5251"/>
                  <a:gd name="T48" fmla="+- 0 9930 8782"/>
                  <a:gd name="T49" fmla="*/ T48 w 2159"/>
                  <a:gd name="T50" fmla="*/ 598 h 5251"/>
                  <a:gd name="T51" fmla="+- 0 9970 8782"/>
                  <a:gd name="T52" fmla="*/ T51 w 2159"/>
                  <a:gd name="T53" fmla="*/ 687 h 5251"/>
                  <a:gd name="T54" fmla="+- 0 10002 8782"/>
                  <a:gd name="T55" fmla="*/ T54 w 2159"/>
                  <a:gd name="T56" fmla="*/ 786 h 5251"/>
                  <a:gd name="T57" fmla="+- 0 10027 8782"/>
                  <a:gd name="T58" fmla="*/ T57 w 2159"/>
                  <a:gd name="T59" fmla="*/ 895 h 5251"/>
                  <a:gd name="T60" fmla="+- 0 10036 8782"/>
                  <a:gd name="T61" fmla="*/ T60 w 2159"/>
                  <a:gd name="T62" fmla="*/ 955 h 5251"/>
                  <a:gd name="T63" fmla="+- 0 10044 8782"/>
                  <a:gd name="T64" fmla="*/ T63 w 2159"/>
                  <a:gd name="T65" fmla="*/ 1018 h 5251"/>
                  <a:gd name="T66" fmla="+- 0 10050 8782"/>
                  <a:gd name="T67" fmla="*/ T66 w 2159"/>
                  <a:gd name="T68" fmla="*/ 1084 h 5251"/>
                  <a:gd name="T69" fmla="+- 0 10055 8782"/>
                  <a:gd name="T70" fmla="*/ T69 w 2159"/>
                  <a:gd name="T71" fmla="*/ 1154 h 5251"/>
                  <a:gd name="T72" fmla="+- 0 10057 8782"/>
                  <a:gd name="T73" fmla="*/ T72 w 2159"/>
                  <a:gd name="T74" fmla="*/ 1227 h 5251"/>
                  <a:gd name="T75" fmla="+- 0 10058 8782"/>
                  <a:gd name="T76" fmla="*/ T75 w 2159"/>
                  <a:gd name="T77" fmla="*/ 1305 h 5251"/>
                  <a:gd name="T78" fmla="+- 0 10058 8782"/>
                  <a:gd name="T79" fmla="*/ T78 w 2159"/>
                  <a:gd name="T80" fmla="*/ 5251 h 5251"/>
                  <a:gd name="T81" fmla="+- 0 10068 8782"/>
                  <a:gd name="T82" fmla="*/ T81 w 2159"/>
                  <a:gd name="T83" fmla="*/ 5224 h 5251"/>
                  <a:gd name="T84" fmla="+- 0 10105 8782"/>
                  <a:gd name="T85" fmla="*/ T84 w 2159"/>
                  <a:gd name="T86" fmla="*/ 5144 h 5251"/>
                  <a:gd name="T87" fmla="+- 0 10151 8782"/>
                  <a:gd name="T88" fmla="*/ T87 w 2159"/>
                  <a:gd name="T89" fmla="*/ 5068 h 5251"/>
                  <a:gd name="T90" fmla="+- 0 10205 8782"/>
                  <a:gd name="T91" fmla="*/ T90 w 2159"/>
                  <a:gd name="T92" fmla="*/ 4996 h 5251"/>
                  <a:gd name="T93" fmla="+- 0 10245 8782"/>
                  <a:gd name="T94" fmla="*/ T93 w 2159"/>
                  <a:gd name="T95" fmla="*/ 4951 h 5251"/>
                  <a:gd name="T96" fmla="+- 0 10288 8782"/>
                  <a:gd name="T97" fmla="*/ T96 w 2159"/>
                  <a:gd name="T98" fmla="*/ 4908 h 5251"/>
                  <a:gd name="T99" fmla="+- 0 10333 8782"/>
                  <a:gd name="T100" fmla="*/ T99 w 2159"/>
                  <a:gd name="T101" fmla="*/ 4868 h 5251"/>
                  <a:gd name="T102" fmla="+- 0 10380 8782"/>
                  <a:gd name="T103" fmla="*/ T102 w 2159"/>
                  <a:gd name="T104" fmla="*/ 4830 h 5251"/>
                  <a:gd name="T105" fmla="+- 0 10429 8782"/>
                  <a:gd name="T106" fmla="*/ T105 w 2159"/>
                  <a:gd name="T107" fmla="*/ 4795 h 5251"/>
                  <a:gd name="T108" fmla="+- 0 10494 8782"/>
                  <a:gd name="T109" fmla="*/ T108 w 2159"/>
                  <a:gd name="T110" fmla="*/ 4754 h 5251"/>
                  <a:gd name="T111" fmla="+- 0 10564 8782"/>
                  <a:gd name="T112" fmla="*/ T111 w 2159"/>
                  <a:gd name="T113" fmla="*/ 4718 h 5251"/>
                  <a:gd name="T114" fmla="+- 0 10638 8782"/>
                  <a:gd name="T115" fmla="*/ T114 w 2159"/>
                  <a:gd name="T116" fmla="*/ 4686 h 5251"/>
                  <a:gd name="T117" fmla="+- 0 10717 8782"/>
                  <a:gd name="T118" fmla="*/ T117 w 2159"/>
                  <a:gd name="T119" fmla="*/ 4659 h 5251"/>
                  <a:gd name="T120" fmla="+- 0 10799 8782"/>
                  <a:gd name="T121" fmla="*/ T120 w 2159"/>
                  <a:gd name="T122" fmla="*/ 4638 h 5251"/>
                  <a:gd name="T123" fmla="+- 0 10884 8782"/>
                  <a:gd name="T124" fmla="*/ T123 w 2159"/>
                  <a:gd name="T125" fmla="*/ 4622 h 5251"/>
                  <a:gd name="T126" fmla="+- 0 10942 8782"/>
                  <a:gd name="T127" fmla="*/ T126 w 2159"/>
                  <a:gd name="T128" fmla="*/ 4615 h 5251"/>
                  <a:gd name="T129" fmla="+- 0 10942 8782"/>
                  <a:gd name="T130" fmla="*/ T129 w 2159"/>
                  <a:gd name="T131" fmla="*/ 0 h 5251"/>
                  <a:gd name="T132" fmla="+- 0 8782 8782"/>
                  <a:gd name="T133" fmla="*/ T132 w 2159"/>
                  <a:gd name="T134" fmla="*/ 0 h 5251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  <a:cxn ang="0">
                    <a:pos x="T13" y="T14"/>
                  </a:cxn>
                  <a:cxn ang="0">
                    <a:pos x="T16" y="T17"/>
                  </a:cxn>
                  <a:cxn ang="0">
                    <a:pos x="T19" y="T20"/>
                  </a:cxn>
                  <a:cxn ang="0">
                    <a:pos x="T22" y="T23"/>
                  </a:cxn>
                  <a:cxn ang="0">
                    <a:pos x="T25" y="T26"/>
                  </a:cxn>
                  <a:cxn ang="0">
                    <a:pos x="T28" y="T29"/>
                  </a:cxn>
                  <a:cxn ang="0">
                    <a:pos x="T31" y="T32"/>
                  </a:cxn>
                  <a:cxn ang="0">
                    <a:pos x="T34" y="T35"/>
                  </a:cxn>
                  <a:cxn ang="0">
                    <a:pos x="T37" y="T38"/>
                  </a:cxn>
                  <a:cxn ang="0">
                    <a:pos x="T40" y="T41"/>
                  </a:cxn>
                  <a:cxn ang="0">
                    <a:pos x="T43" y="T44"/>
                  </a:cxn>
                  <a:cxn ang="0">
                    <a:pos x="T46" y="T47"/>
                  </a:cxn>
                  <a:cxn ang="0">
                    <a:pos x="T49" y="T50"/>
                  </a:cxn>
                  <a:cxn ang="0">
                    <a:pos x="T52" y="T53"/>
                  </a:cxn>
                  <a:cxn ang="0">
                    <a:pos x="T55" y="T56"/>
                  </a:cxn>
                  <a:cxn ang="0">
                    <a:pos x="T58" y="T59"/>
                  </a:cxn>
                  <a:cxn ang="0">
                    <a:pos x="T61" y="T62"/>
                  </a:cxn>
                  <a:cxn ang="0">
                    <a:pos x="T64" y="T65"/>
                  </a:cxn>
                  <a:cxn ang="0">
                    <a:pos x="T67" y="T68"/>
                  </a:cxn>
                  <a:cxn ang="0">
                    <a:pos x="T70" y="T71"/>
                  </a:cxn>
                  <a:cxn ang="0">
                    <a:pos x="T73" y="T74"/>
                  </a:cxn>
                  <a:cxn ang="0">
                    <a:pos x="T76" y="T77"/>
                  </a:cxn>
                  <a:cxn ang="0">
                    <a:pos x="T79" y="T80"/>
                  </a:cxn>
                  <a:cxn ang="0">
                    <a:pos x="T82" y="T83"/>
                  </a:cxn>
                  <a:cxn ang="0">
                    <a:pos x="T85" y="T86"/>
                  </a:cxn>
                  <a:cxn ang="0">
                    <a:pos x="T88" y="T89"/>
                  </a:cxn>
                  <a:cxn ang="0">
                    <a:pos x="T91" y="T92"/>
                  </a:cxn>
                  <a:cxn ang="0">
                    <a:pos x="T94" y="T95"/>
                  </a:cxn>
                  <a:cxn ang="0">
                    <a:pos x="T97" y="T98"/>
                  </a:cxn>
                  <a:cxn ang="0">
                    <a:pos x="T100" y="T101"/>
                  </a:cxn>
                  <a:cxn ang="0">
                    <a:pos x="T103" y="T104"/>
                  </a:cxn>
                  <a:cxn ang="0">
                    <a:pos x="T106" y="T107"/>
                  </a:cxn>
                  <a:cxn ang="0">
                    <a:pos x="T109" y="T110"/>
                  </a:cxn>
                  <a:cxn ang="0">
                    <a:pos x="T112" y="T113"/>
                  </a:cxn>
                  <a:cxn ang="0">
                    <a:pos x="T115" y="T116"/>
                  </a:cxn>
                  <a:cxn ang="0">
                    <a:pos x="T118" y="T119"/>
                  </a:cxn>
                  <a:cxn ang="0">
                    <a:pos x="T121" y="T122"/>
                  </a:cxn>
                  <a:cxn ang="0">
                    <a:pos x="T124" y="T125"/>
                  </a:cxn>
                  <a:cxn ang="0">
                    <a:pos x="T127" y="T128"/>
                  </a:cxn>
                  <a:cxn ang="0">
                    <a:pos x="T130" y="T131"/>
                  </a:cxn>
                  <a:cxn ang="0">
                    <a:pos x="T133" y="T134"/>
                  </a:cxn>
                </a:cxnLst>
                <a:rect l="0" t="0" r="r" b="b"/>
                <a:pathLst>
                  <a:path w="2159" h="5251">
                    <a:moveTo>
                      <a:pt x="0" y="0"/>
                    </a:moveTo>
                    <a:lnTo>
                      <a:pt x="70" y="13"/>
                    </a:lnTo>
                    <a:lnTo>
                      <a:pt x="149" y="29"/>
                    </a:lnTo>
                    <a:lnTo>
                      <a:pt x="247" y="51"/>
                    </a:lnTo>
                    <a:lnTo>
                      <a:pt x="359" y="79"/>
                    </a:lnTo>
                    <a:lnTo>
                      <a:pt x="419" y="96"/>
                    </a:lnTo>
                    <a:lnTo>
                      <a:pt x="479" y="114"/>
                    </a:lnTo>
                    <a:lnTo>
                      <a:pt x="540" y="133"/>
                    </a:lnTo>
                    <a:lnTo>
                      <a:pt x="600" y="154"/>
                    </a:lnTo>
                    <a:lnTo>
                      <a:pt x="659" y="177"/>
                    </a:lnTo>
                    <a:lnTo>
                      <a:pt x="716" y="201"/>
                    </a:lnTo>
                    <a:lnTo>
                      <a:pt x="821" y="253"/>
                    </a:lnTo>
                    <a:lnTo>
                      <a:pt x="907" y="312"/>
                    </a:lnTo>
                    <a:lnTo>
                      <a:pt x="980" y="376"/>
                    </a:lnTo>
                    <a:lnTo>
                      <a:pt x="1044" y="444"/>
                    </a:lnTo>
                    <a:lnTo>
                      <a:pt x="1100" y="518"/>
                    </a:lnTo>
                    <a:lnTo>
                      <a:pt x="1148" y="598"/>
                    </a:lnTo>
                    <a:lnTo>
                      <a:pt x="1188" y="687"/>
                    </a:lnTo>
                    <a:lnTo>
                      <a:pt x="1220" y="786"/>
                    </a:lnTo>
                    <a:lnTo>
                      <a:pt x="1245" y="895"/>
                    </a:lnTo>
                    <a:lnTo>
                      <a:pt x="1254" y="955"/>
                    </a:lnTo>
                    <a:lnTo>
                      <a:pt x="1262" y="1018"/>
                    </a:lnTo>
                    <a:lnTo>
                      <a:pt x="1268" y="1084"/>
                    </a:lnTo>
                    <a:lnTo>
                      <a:pt x="1273" y="1154"/>
                    </a:lnTo>
                    <a:lnTo>
                      <a:pt x="1275" y="1227"/>
                    </a:lnTo>
                    <a:lnTo>
                      <a:pt x="1276" y="1305"/>
                    </a:lnTo>
                    <a:lnTo>
                      <a:pt x="1276" y="5251"/>
                    </a:lnTo>
                    <a:lnTo>
                      <a:pt x="1286" y="5224"/>
                    </a:lnTo>
                    <a:lnTo>
                      <a:pt x="1323" y="5144"/>
                    </a:lnTo>
                    <a:lnTo>
                      <a:pt x="1369" y="5068"/>
                    </a:lnTo>
                    <a:lnTo>
                      <a:pt x="1423" y="4996"/>
                    </a:lnTo>
                    <a:lnTo>
                      <a:pt x="1463" y="4951"/>
                    </a:lnTo>
                    <a:lnTo>
                      <a:pt x="1506" y="4908"/>
                    </a:lnTo>
                    <a:lnTo>
                      <a:pt x="1551" y="4868"/>
                    </a:lnTo>
                    <a:lnTo>
                      <a:pt x="1598" y="4830"/>
                    </a:lnTo>
                    <a:lnTo>
                      <a:pt x="1647" y="4795"/>
                    </a:lnTo>
                    <a:lnTo>
                      <a:pt x="1712" y="4754"/>
                    </a:lnTo>
                    <a:lnTo>
                      <a:pt x="1782" y="4718"/>
                    </a:lnTo>
                    <a:lnTo>
                      <a:pt x="1856" y="4686"/>
                    </a:lnTo>
                    <a:lnTo>
                      <a:pt x="1935" y="4659"/>
                    </a:lnTo>
                    <a:lnTo>
                      <a:pt x="2017" y="4638"/>
                    </a:lnTo>
                    <a:lnTo>
                      <a:pt x="2102" y="4622"/>
                    </a:lnTo>
                    <a:lnTo>
                      <a:pt x="2160" y="4615"/>
                    </a:lnTo>
                    <a:lnTo>
                      <a:pt x="2160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b="1"/>
              </a:p>
            </p:txBody>
          </p:sp>
        </p:grpSp>
      </p:grpSp>
      <p:sp>
        <p:nvSpPr>
          <p:cNvPr id="5" name="Freeform: Shape 4"/>
          <p:cNvSpPr/>
          <p:nvPr/>
        </p:nvSpPr>
        <p:spPr>
          <a:xfrm>
            <a:off x="1202383" y="275777"/>
            <a:ext cx="4171539" cy="837128"/>
          </a:xfrm>
          <a:custGeom>
            <a:avLst/>
            <a:gdLst>
              <a:gd name="connsiteX0" fmla="*/ 183552 w 2843415"/>
              <a:gd name="connsiteY0" fmla="*/ 50494 h 868982"/>
              <a:gd name="connsiteX1" fmla="*/ 1326552 w 2843415"/>
              <a:gd name="connsiteY1" fmla="*/ 69544 h 868982"/>
              <a:gd name="connsiteX2" fmla="*/ 2298102 w 2843415"/>
              <a:gd name="connsiteY2" fmla="*/ 50494 h 868982"/>
              <a:gd name="connsiteX3" fmla="*/ 2783877 w 2843415"/>
              <a:gd name="connsiteY3" fmla="*/ 250519 h 868982"/>
              <a:gd name="connsiteX4" fmla="*/ 2802927 w 2843415"/>
              <a:gd name="connsiteY4" fmla="*/ 631519 h 868982"/>
              <a:gd name="connsiteX5" fmla="*/ 2488602 w 2843415"/>
              <a:gd name="connsiteY5" fmla="*/ 793444 h 868982"/>
              <a:gd name="connsiteX6" fmla="*/ 1640877 w 2843415"/>
              <a:gd name="connsiteY6" fmla="*/ 841069 h 868982"/>
              <a:gd name="connsiteX7" fmla="*/ 1240827 w 2843415"/>
              <a:gd name="connsiteY7" fmla="*/ 822019 h 868982"/>
              <a:gd name="connsiteX8" fmla="*/ 107352 w 2843415"/>
              <a:gd name="connsiteY8" fmla="*/ 812494 h 868982"/>
              <a:gd name="connsiteX9" fmla="*/ 183552 w 2843415"/>
              <a:gd name="connsiteY9" fmla="*/ 50494 h 868982"/>
              <a:gd name="connsiteX0-1" fmla="*/ 189518 w 2849381"/>
              <a:gd name="connsiteY0-2" fmla="*/ 13097 h 831585"/>
              <a:gd name="connsiteX1-3" fmla="*/ 1332518 w 2849381"/>
              <a:gd name="connsiteY1-4" fmla="*/ 32147 h 831585"/>
              <a:gd name="connsiteX2-5" fmla="*/ 2304068 w 2849381"/>
              <a:gd name="connsiteY2-6" fmla="*/ 13097 h 831585"/>
              <a:gd name="connsiteX3-7" fmla="*/ 2789843 w 2849381"/>
              <a:gd name="connsiteY3-8" fmla="*/ 213122 h 831585"/>
              <a:gd name="connsiteX4-9" fmla="*/ 2808893 w 2849381"/>
              <a:gd name="connsiteY4-10" fmla="*/ 594122 h 831585"/>
              <a:gd name="connsiteX5-11" fmla="*/ 2494568 w 2849381"/>
              <a:gd name="connsiteY5-12" fmla="*/ 756047 h 831585"/>
              <a:gd name="connsiteX6-13" fmla="*/ 1646843 w 2849381"/>
              <a:gd name="connsiteY6-14" fmla="*/ 803672 h 831585"/>
              <a:gd name="connsiteX7-15" fmla="*/ 1246793 w 2849381"/>
              <a:gd name="connsiteY7-16" fmla="*/ 784622 h 831585"/>
              <a:gd name="connsiteX8-17" fmla="*/ 113318 w 2849381"/>
              <a:gd name="connsiteY8-18" fmla="*/ 775097 h 831585"/>
              <a:gd name="connsiteX9-19" fmla="*/ 189518 w 2849381"/>
              <a:gd name="connsiteY9-20" fmla="*/ 13097 h 831585"/>
              <a:gd name="connsiteX0-21" fmla="*/ 178352 w 2838215"/>
              <a:gd name="connsiteY0-22" fmla="*/ 13097 h 837128"/>
              <a:gd name="connsiteX1-23" fmla="*/ 1321352 w 2838215"/>
              <a:gd name="connsiteY1-24" fmla="*/ 32147 h 837128"/>
              <a:gd name="connsiteX2-25" fmla="*/ 2292902 w 2838215"/>
              <a:gd name="connsiteY2-26" fmla="*/ 13097 h 837128"/>
              <a:gd name="connsiteX3-27" fmla="*/ 2778677 w 2838215"/>
              <a:gd name="connsiteY3-28" fmla="*/ 213122 h 837128"/>
              <a:gd name="connsiteX4-29" fmla="*/ 2797727 w 2838215"/>
              <a:gd name="connsiteY4-30" fmla="*/ 594122 h 837128"/>
              <a:gd name="connsiteX5-31" fmla="*/ 2483402 w 2838215"/>
              <a:gd name="connsiteY5-32" fmla="*/ 756047 h 837128"/>
              <a:gd name="connsiteX6-33" fmla="*/ 1635677 w 2838215"/>
              <a:gd name="connsiteY6-34" fmla="*/ 803672 h 837128"/>
              <a:gd name="connsiteX7-35" fmla="*/ 1064177 w 2838215"/>
              <a:gd name="connsiteY7-36" fmla="*/ 794147 h 837128"/>
              <a:gd name="connsiteX8-37" fmla="*/ 102152 w 2838215"/>
              <a:gd name="connsiteY8-38" fmla="*/ 775097 h 837128"/>
              <a:gd name="connsiteX9-39" fmla="*/ 178352 w 2838215"/>
              <a:gd name="connsiteY9-40" fmla="*/ 13097 h 837128"/>
              <a:gd name="connsiteX0-41" fmla="*/ 178352 w 2838215"/>
              <a:gd name="connsiteY0-42" fmla="*/ 13097 h 837128"/>
              <a:gd name="connsiteX1-43" fmla="*/ 1321352 w 2838215"/>
              <a:gd name="connsiteY1-44" fmla="*/ 32147 h 837128"/>
              <a:gd name="connsiteX2-45" fmla="*/ 2292902 w 2838215"/>
              <a:gd name="connsiteY2-46" fmla="*/ 13097 h 837128"/>
              <a:gd name="connsiteX3-47" fmla="*/ 2778677 w 2838215"/>
              <a:gd name="connsiteY3-48" fmla="*/ 213122 h 837128"/>
              <a:gd name="connsiteX4-49" fmla="*/ 2797727 w 2838215"/>
              <a:gd name="connsiteY4-50" fmla="*/ 594122 h 837128"/>
              <a:gd name="connsiteX5-51" fmla="*/ 2483402 w 2838215"/>
              <a:gd name="connsiteY5-52" fmla="*/ 756047 h 837128"/>
              <a:gd name="connsiteX6-53" fmla="*/ 1649965 w 2838215"/>
              <a:gd name="connsiteY6-54" fmla="*/ 789384 h 837128"/>
              <a:gd name="connsiteX7-55" fmla="*/ 1064177 w 2838215"/>
              <a:gd name="connsiteY7-56" fmla="*/ 794147 h 837128"/>
              <a:gd name="connsiteX8-57" fmla="*/ 102152 w 2838215"/>
              <a:gd name="connsiteY8-58" fmla="*/ 775097 h 837128"/>
              <a:gd name="connsiteX9-59" fmla="*/ 178352 w 2838215"/>
              <a:gd name="connsiteY9-60" fmla="*/ 13097 h 837128"/>
              <a:gd name="connsiteX0-61" fmla="*/ 178352 w 2827318"/>
              <a:gd name="connsiteY0-62" fmla="*/ 13097 h 837128"/>
              <a:gd name="connsiteX1-63" fmla="*/ 1321352 w 2827318"/>
              <a:gd name="connsiteY1-64" fmla="*/ 32147 h 837128"/>
              <a:gd name="connsiteX2-65" fmla="*/ 2292902 w 2827318"/>
              <a:gd name="connsiteY2-66" fmla="*/ 13097 h 837128"/>
              <a:gd name="connsiteX3-67" fmla="*/ 2778677 w 2827318"/>
              <a:gd name="connsiteY3-68" fmla="*/ 213122 h 837128"/>
              <a:gd name="connsiteX4-69" fmla="*/ 2797727 w 2827318"/>
              <a:gd name="connsiteY4-70" fmla="*/ 594122 h 837128"/>
              <a:gd name="connsiteX5-71" fmla="*/ 2483402 w 2827318"/>
              <a:gd name="connsiteY5-72" fmla="*/ 756047 h 837128"/>
              <a:gd name="connsiteX6-73" fmla="*/ 1649965 w 2827318"/>
              <a:gd name="connsiteY6-74" fmla="*/ 789384 h 837128"/>
              <a:gd name="connsiteX7-75" fmla="*/ 1064177 w 2827318"/>
              <a:gd name="connsiteY7-76" fmla="*/ 794147 h 837128"/>
              <a:gd name="connsiteX8-77" fmla="*/ 102152 w 2827318"/>
              <a:gd name="connsiteY8-78" fmla="*/ 775097 h 837128"/>
              <a:gd name="connsiteX9-79" fmla="*/ 178352 w 2827318"/>
              <a:gd name="connsiteY9-80" fmla="*/ 13097 h 837128"/>
              <a:gd name="connsiteX0-81" fmla="*/ 178352 w 2807390"/>
              <a:gd name="connsiteY0-82" fmla="*/ 13097 h 837128"/>
              <a:gd name="connsiteX1-83" fmla="*/ 1321352 w 2807390"/>
              <a:gd name="connsiteY1-84" fmla="*/ 32147 h 837128"/>
              <a:gd name="connsiteX2-85" fmla="*/ 2292902 w 2807390"/>
              <a:gd name="connsiteY2-86" fmla="*/ 13097 h 837128"/>
              <a:gd name="connsiteX3-87" fmla="*/ 2778677 w 2807390"/>
              <a:gd name="connsiteY3-88" fmla="*/ 213122 h 837128"/>
              <a:gd name="connsiteX4-89" fmla="*/ 2797727 w 2807390"/>
              <a:gd name="connsiteY4-90" fmla="*/ 594122 h 837128"/>
              <a:gd name="connsiteX5-91" fmla="*/ 2483402 w 2807390"/>
              <a:gd name="connsiteY5-92" fmla="*/ 756047 h 837128"/>
              <a:gd name="connsiteX6-93" fmla="*/ 1649965 w 2807390"/>
              <a:gd name="connsiteY6-94" fmla="*/ 789384 h 837128"/>
              <a:gd name="connsiteX7-95" fmla="*/ 1064177 w 2807390"/>
              <a:gd name="connsiteY7-96" fmla="*/ 794147 h 837128"/>
              <a:gd name="connsiteX8-97" fmla="*/ 102152 w 2807390"/>
              <a:gd name="connsiteY8-98" fmla="*/ 775097 h 837128"/>
              <a:gd name="connsiteX9-99" fmla="*/ 178352 w 2807390"/>
              <a:gd name="connsiteY9-100" fmla="*/ 13097 h 8371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807390" h="837128">
                <a:moveTo>
                  <a:pt x="178352" y="13097"/>
                </a:moveTo>
                <a:cubicBezTo>
                  <a:pt x="400602" y="-25003"/>
                  <a:pt x="968927" y="32147"/>
                  <a:pt x="1321352" y="32147"/>
                </a:cubicBezTo>
                <a:cubicBezTo>
                  <a:pt x="1673777" y="32147"/>
                  <a:pt x="2050015" y="-17065"/>
                  <a:pt x="2292902" y="13097"/>
                </a:cubicBezTo>
                <a:cubicBezTo>
                  <a:pt x="2535789" y="43259"/>
                  <a:pt x="2726591" y="87710"/>
                  <a:pt x="2778677" y="213122"/>
                </a:cubicBezTo>
                <a:cubicBezTo>
                  <a:pt x="2830763" y="338534"/>
                  <a:pt x="2795657" y="465535"/>
                  <a:pt x="2797727" y="594122"/>
                </a:cubicBezTo>
                <a:cubicBezTo>
                  <a:pt x="2799797" y="722709"/>
                  <a:pt x="2674696" y="723503"/>
                  <a:pt x="2483402" y="756047"/>
                </a:cubicBezTo>
                <a:cubicBezTo>
                  <a:pt x="2292108" y="788591"/>
                  <a:pt x="1886502" y="783034"/>
                  <a:pt x="1649965" y="789384"/>
                </a:cubicBezTo>
                <a:cubicBezTo>
                  <a:pt x="1413428" y="795734"/>
                  <a:pt x="1319764" y="798909"/>
                  <a:pt x="1064177" y="794147"/>
                </a:cubicBezTo>
                <a:cubicBezTo>
                  <a:pt x="808590" y="789385"/>
                  <a:pt x="249789" y="905272"/>
                  <a:pt x="102152" y="775097"/>
                </a:cubicBezTo>
                <a:cubicBezTo>
                  <a:pt x="-45485" y="644922"/>
                  <a:pt x="-43898" y="51197"/>
                  <a:pt x="178352" y="13097"/>
                </a:cubicBezTo>
                <a:close/>
              </a:path>
            </a:pathLst>
          </a:custGeom>
          <a:solidFill>
            <a:srgbClr val="AFDED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532921" y="413466"/>
            <a:ext cx="4996928" cy="561750"/>
            <a:chOff x="3455153" y="962320"/>
            <a:chExt cx="4996928" cy="561750"/>
          </a:xfrm>
        </p:grpSpPr>
        <p:sp>
          <p:nvSpPr>
            <p:cNvPr id="10" name="TextBox 9"/>
            <p:cNvSpPr txBox="1"/>
            <p:nvPr/>
          </p:nvSpPr>
          <p:spPr>
            <a:xfrm>
              <a:off x="3455153" y="962320"/>
              <a:ext cx="4996928" cy="55399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3000" b="1" spc="50">
                  <a:ln w="107950" cmpd="sng">
                    <a:solidFill>
                      <a:schemeClr val="bg1"/>
                    </a:solidFill>
                    <a:prstDash val="solid"/>
                  </a:ln>
                  <a:solidFill>
                    <a:srgbClr val="FB040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VN-SAF" panose="02040603050506020204" pitchFamily="18" charset="0"/>
                  <a:ea typeface="Roboto" panose="02000000000000000000" pitchFamily="2" charset="0"/>
                </a:rPr>
                <a:t>Câu chuyện STEM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455153" y="970072"/>
              <a:ext cx="4996928" cy="55399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3000" b="1" spc="50">
                  <a:ln w="9525" cmpd="sng">
                    <a:noFill/>
                    <a:prstDash val="solid"/>
                  </a:ln>
                  <a:solidFill>
                    <a:srgbClr val="00A68B"/>
                  </a:solidFill>
                  <a:effectLst/>
                  <a:latin typeface="SVN-SAF" panose="02040603050506020204" pitchFamily="18" charset="0"/>
                  <a:ea typeface="Roboto" panose="02000000000000000000" pitchFamily="2" charset="0"/>
                </a:rPr>
                <a:t>Câu chuyện STEM</a:t>
              </a: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91" y="46990"/>
            <a:ext cx="1261872" cy="13421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342" y="157267"/>
            <a:ext cx="1023257" cy="102571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378130" y="5468838"/>
            <a:ext cx="2387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vi-VN" sz="2400" b="1">
                <a:solidFill>
                  <a:schemeClr val="bg1"/>
                </a:solidFill>
                <a:latin typeface="#9Slide02 Noi dung rat dai" panose="02000000000000000000" pitchFamily="2" charset="0"/>
                <a:ea typeface="#9Slide02 Noi dung rat dai" panose="02000000000000000000" pitchFamily="2" charset="0"/>
                <a:cs typeface="#9Slide03 Open Sans" panose="020B0606030504020204" pitchFamily="34" charset="0"/>
              </a:rPr>
              <a:t>Lá cờ Olympic</a:t>
            </a:r>
          </a:p>
        </p:txBody>
      </p:sp>
      <p:sp>
        <p:nvSpPr>
          <p:cNvPr id="40" name="Speech Bubble: Oval 39"/>
          <p:cNvSpPr/>
          <p:nvPr/>
        </p:nvSpPr>
        <p:spPr>
          <a:xfrm>
            <a:off x="7391669" y="1182984"/>
            <a:ext cx="4145085" cy="1362096"/>
          </a:xfrm>
          <a:custGeom>
            <a:avLst/>
            <a:gdLst>
              <a:gd name="connsiteX0" fmla="*/ 7875 w 5921026"/>
              <a:gd name="connsiteY0" fmla="*/ 2821703 h 2370701"/>
              <a:gd name="connsiteX1" fmla="*/ 800746 w 5921026"/>
              <a:gd name="connsiteY1" fmla="*/ 1996076 h 2370701"/>
              <a:gd name="connsiteX2" fmla="*/ 2401711 w 5921026"/>
              <a:gd name="connsiteY2" fmla="*/ 21306 h 2370701"/>
              <a:gd name="connsiteX3" fmla="*/ 4615166 w 5921026"/>
              <a:gd name="connsiteY3" fmla="*/ 202421 h 2370701"/>
              <a:gd name="connsiteX4" fmla="*/ 3781312 w 5921026"/>
              <a:gd name="connsiteY4" fmla="*/ 2324233 h 2370701"/>
              <a:gd name="connsiteX5" fmla="*/ 1716536 w 5921026"/>
              <a:gd name="connsiteY5" fmla="*/ 2260980 h 2370701"/>
              <a:gd name="connsiteX6" fmla="*/ 7875 w 5921026"/>
              <a:gd name="connsiteY6" fmla="*/ 2821703 h 237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1026" h="2370701" fill="none" extrusionOk="0">
                <a:moveTo>
                  <a:pt x="7875" y="2821703"/>
                </a:moveTo>
                <a:cubicBezTo>
                  <a:pt x="286107" y="2641796"/>
                  <a:pt x="548813" y="2308128"/>
                  <a:pt x="800746" y="1996076"/>
                </a:cubicBezTo>
                <a:cubicBezTo>
                  <a:pt x="-825057" y="1270371"/>
                  <a:pt x="51064" y="203774"/>
                  <a:pt x="2401711" y="21306"/>
                </a:cubicBezTo>
                <a:cubicBezTo>
                  <a:pt x="3130737" y="-95487"/>
                  <a:pt x="4091230" y="66979"/>
                  <a:pt x="4615166" y="202421"/>
                </a:cubicBezTo>
                <a:cubicBezTo>
                  <a:pt x="6666541" y="710549"/>
                  <a:pt x="6308596" y="2016134"/>
                  <a:pt x="3781312" y="2324233"/>
                </a:cubicBezTo>
                <a:cubicBezTo>
                  <a:pt x="3202811" y="2420850"/>
                  <a:pt x="2345084" y="2511079"/>
                  <a:pt x="1716536" y="2260980"/>
                </a:cubicBezTo>
                <a:cubicBezTo>
                  <a:pt x="1522004" y="2460275"/>
                  <a:pt x="572377" y="2727301"/>
                  <a:pt x="7875" y="2821703"/>
                </a:cubicBezTo>
                <a:close/>
              </a:path>
              <a:path w="5921026" h="2370701" stroke="0" extrusionOk="0">
                <a:moveTo>
                  <a:pt x="7875" y="2821703"/>
                </a:moveTo>
                <a:cubicBezTo>
                  <a:pt x="318956" y="2415459"/>
                  <a:pt x="649317" y="2265006"/>
                  <a:pt x="800746" y="1996076"/>
                </a:cubicBezTo>
                <a:cubicBezTo>
                  <a:pt x="-624727" y="1480958"/>
                  <a:pt x="356994" y="61691"/>
                  <a:pt x="2401711" y="21306"/>
                </a:cubicBezTo>
                <a:cubicBezTo>
                  <a:pt x="3161886" y="-38227"/>
                  <a:pt x="4001501" y="15431"/>
                  <a:pt x="4615166" y="202421"/>
                </a:cubicBezTo>
                <a:cubicBezTo>
                  <a:pt x="6669346" y="667566"/>
                  <a:pt x="6299653" y="2142037"/>
                  <a:pt x="3781312" y="2324233"/>
                </a:cubicBezTo>
                <a:cubicBezTo>
                  <a:pt x="3029754" y="2367988"/>
                  <a:pt x="2355458" y="2265252"/>
                  <a:pt x="1716536" y="2260980"/>
                </a:cubicBezTo>
                <a:cubicBezTo>
                  <a:pt x="1432140" y="2242375"/>
                  <a:pt x="500908" y="2621105"/>
                  <a:pt x="7875" y="2821703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Times New Roman" panose="02020603050405020304" charset="0"/>
                <a:ea typeface="Open Sans" panose="020B0606030504020204" pitchFamily="34" charset="0"/>
                <a:cs typeface="Times New Roman" panose="0202060305040502030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charset="0"/>
                <a:ea typeface="Open Sans" panose="020B0606030504020204" pitchFamily="34" charset="0"/>
                <a:cs typeface="Times New Roman" panose="020206030504050203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charset="0"/>
                <a:ea typeface="Open Sans" panose="020B0606030504020204" pitchFamily="34" charset="0"/>
                <a:cs typeface="Times New Roman" panose="0202060305040502030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charset="0"/>
                <a:ea typeface="Open Sans" panose="020B0606030504020204" pitchFamily="34" charset="0"/>
                <a:cs typeface="Times New Roman" panose="020206030504050203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charset="0"/>
                <a:ea typeface="Open Sans" panose="020B0606030504020204" pitchFamily="34" charset="0"/>
                <a:cs typeface="Times New Roman" panose="02020603050405020304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charset="0"/>
                <a:ea typeface="Open Sans" panose="020B0606030504020204" pitchFamily="34" charset="0"/>
                <a:cs typeface="Times New Roman" panose="020206030504050203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charset="0"/>
                <a:ea typeface="Open Sans" panose="020B0606030504020204" pitchFamily="34" charset="0"/>
                <a:cs typeface="Times New Roman" panose="02020603050405020304" charset="0"/>
              </a:rPr>
              <a:t>đọc</a:t>
            </a:r>
            <a:endParaRPr lang="en-US" sz="2400" dirty="0">
              <a:solidFill>
                <a:schemeClr val="tx1"/>
              </a:solidFill>
              <a:latin typeface="Times New Roman" panose="02020603050405020304" charset="0"/>
              <a:ea typeface="Open Sans" panose="020B0606030504020204" pitchFamily="34" charset="0"/>
              <a:cs typeface="Times New Roman" panose="02020603050405020304" charset="0"/>
            </a:endParaRPr>
          </a:p>
          <a:p>
            <a:pPr algn="ctr"/>
            <a:r>
              <a:rPr lang="en-US" sz="2000" b="1" dirty="0" err="1">
                <a:solidFill>
                  <a:srgbClr val="00A47C"/>
                </a:solidFill>
                <a:latin typeface="Times New Roman" panose="02020603050405020304" charset="0"/>
                <a:ea typeface="Open Sans" panose="020B0606030504020204" pitchFamily="34" charset="0"/>
                <a:cs typeface="Times New Roman" panose="02020603050405020304" charset="0"/>
              </a:rPr>
              <a:t>CÂU</a:t>
            </a:r>
            <a:r>
              <a:rPr lang="en-US" sz="2000" b="1" dirty="0">
                <a:solidFill>
                  <a:srgbClr val="00A47C"/>
                </a:solidFill>
                <a:latin typeface="Times New Roman" panose="02020603050405020304" charset="0"/>
                <a:ea typeface="Open Sans" panose="020B0606030504020204" pitchFamily="34" charset="0"/>
                <a:cs typeface="Times New Roman" panose="02020603050405020304" charset="0"/>
              </a:rPr>
              <a:t> </a:t>
            </a:r>
            <a:r>
              <a:rPr lang="en-US" sz="2000" b="1" dirty="0" err="1">
                <a:solidFill>
                  <a:srgbClr val="00A47C"/>
                </a:solidFill>
                <a:latin typeface="Times New Roman" panose="02020603050405020304" charset="0"/>
                <a:ea typeface="Open Sans" panose="020B0606030504020204" pitchFamily="34" charset="0"/>
                <a:cs typeface="Times New Roman" panose="02020603050405020304" charset="0"/>
              </a:rPr>
              <a:t>CHUYỆN</a:t>
            </a:r>
            <a:r>
              <a:rPr lang="en-US" sz="2000" b="1" dirty="0">
                <a:solidFill>
                  <a:srgbClr val="00A47C"/>
                </a:solidFill>
                <a:latin typeface="Times New Roman" panose="02020603050405020304" charset="0"/>
                <a:ea typeface="Open Sans" panose="020B0606030504020204" pitchFamily="34" charset="0"/>
                <a:cs typeface="Times New Roman" panose="02020603050405020304" charset="0"/>
              </a:rPr>
              <a:t> STEM</a:t>
            </a:r>
          </a:p>
          <a:p>
            <a:pPr algn="ctr"/>
            <a:r>
              <a:rPr lang="vi-VN" sz="2000" dirty="0">
                <a:solidFill>
                  <a:schemeClr val="tx1"/>
                </a:solidFill>
                <a:latin typeface="Times New Roman" panose="02020603050405020304" charset="0"/>
                <a:ea typeface="Open Sans" panose="020B0606030504020204" pitchFamily="34" charset="0"/>
                <a:cs typeface="Times New Roman" panose="02020603050405020304" charset="0"/>
              </a:rPr>
              <a:t>ở trang </a:t>
            </a:r>
            <a:r>
              <a:rPr lang="en-SG" sz="2000" dirty="0">
                <a:solidFill>
                  <a:schemeClr val="tx1"/>
                </a:solidFill>
                <a:latin typeface="Times New Roman" panose="02020603050405020304" charset="0"/>
                <a:ea typeface="Open Sans" panose="020B0606030504020204" pitchFamily="34" charset="0"/>
                <a:cs typeface="Times New Roman" panose="02020603050405020304" charset="0"/>
              </a:rPr>
              <a:t>62 </a:t>
            </a:r>
            <a:r>
              <a:rPr lang="en-SG" sz="2400" dirty="0">
                <a:solidFill>
                  <a:schemeClr val="tx1"/>
                </a:solidFill>
                <a:latin typeface="Times New Roman" panose="02020603050405020304" charset="0"/>
                <a:ea typeface="Open Sans" panose="020B0606030504020204" pitchFamily="34" charset="0"/>
                <a:cs typeface="Times New Roman" panose="02020603050405020304" charset="0"/>
              </a:rPr>
              <a:t>.</a:t>
            </a:r>
            <a:endParaRPr lang="en-US" sz="2400" dirty="0">
              <a:solidFill>
                <a:schemeClr val="tx1"/>
              </a:solidFill>
              <a:latin typeface="Times New Roman" panose="02020603050405020304" charset="0"/>
              <a:ea typeface="Open Sans" panose="020B0606030504020204" pitchFamily="34" charset="0"/>
              <a:cs typeface="Times New Roman" panose="02020603050405020304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679" y="3392847"/>
            <a:ext cx="4038943" cy="3002280"/>
          </a:xfrm>
          <a:prstGeom prst="rect">
            <a:avLst/>
          </a:prstGeom>
        </p:spPr>
      </p:pic>
      <p:sp>
        <p:nvSpPr>
          <p:cNvPr id="20" name="Flowchart: Alternate Process 19"/>
          <p:cNvSpPr/>
          <p:nvPr/>
        </p:nvSpPr>
        <p:spPr>
          <a:xfrm>
            <a:off x="337551" y="1396914"/>
            <a:ext cx="6951345" cy="334872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mèo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Xưa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chìa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lúa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chìa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rủ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lúa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Ngọc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giận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đuổi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lúa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lúa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Bếp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Bếp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Ngọc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Ngọc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mèo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mèo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lúa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ấm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10DA32AC-1D6D-463B-9BDC-010E7431BE23}"/>
              </a:ext>
            </a:extLst>
          </p:cNvPr>
          <p:cNvSpPr/>
          <p:nvPr/>
        </p:nvSpPr>
        <p:spPr>
          <a:xfrm>
            <a:off x="531862" y="4855299"/>
            <a:ext cx="5638479" cy="1787578"/>
          </a:xfrm>
          <a:prstGeom prst="cloud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alt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alt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mối</a:t>
            </a:r>
            <a:r>
              <a:rPr lang="en-US" alt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alt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alt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alt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alt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alt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alt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alt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id="{6C1C0A49-8D7D-4932-A654-60A1F3B7CE52}"/>
              </a:ext>
            </a:extLst>
          </p:cNvPr>
          <p:cNvSpPr/>
          <p:nvPr/>
        </p:nvSpPr>
        <p:spPr>
          <a:xfrm>
            <a:off x="279368" y="4822826"/>
            <a:ext cx="6012180" cy="1925729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mối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5785349" y="4713497"/>
            <a:ext cx="4040935" cy="1539737"/>
            <a:chOff x="5684520" y="4635633"/>
            <a:chExt cx="4040935" cy="1539737"/>
          </a:xfrm>
        </p:grpSpPr>
        <p:sp>
          <p:nvSpPr>
            <p:cNvPr id="36" name="Arrow: Right 35">
              <a:extLst>
                <a:ext uri="{FF2B5EF4-FFF2-40B4-BE49-F238E27FC236}">
                  <a16:creationId xmlns:a16="http://schemas.microsoft.com/office/drawing/2014/main" id="{38913681-49CD-489A-A8C8-AFC7D00C336B}"/>
                </a:ext>
              </a:extLst>
            </p:cNvPr>
            <p:cNvSpPr/>
            <p:nvPr/>
          </p:nvSpPr>
          <p:spPr>
            <a:xfrm>
              <a:off x="5684520" y="5378062"/>
              <a:ext cx="796419" cy="142131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489905" y="4635633"/>
              <a:ext cx="3235550" cy="1539737"/>
              <a:chOff x="6007267" y="4663073"/>
              <a:chExt cx="3235550" cy="1539737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85C3183B-E3B5-434A-B45C-38F50E115E3F}"/>
                  </a:ext>
                </a:extLst>
              </p:cNvPr>
              <p:cNvSpPr/>
              <p:nvPr/>
            </p:nvSpPr>
            <p:spPr>
              <a:xfrm>
                <a:off x="6007267" y="4796530"/>
                <a:ext cx="1273517" cy="140628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lúa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chuột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mèo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Straight Arrow Connector 29"/>
              <p:cNvCxnSpPr/>
              <p:nvPr/>
            </p:nvCxnSpPr>
            <p:spPr>
              <a:xfrm flipH="1">
                <a:off x="6949440" y="4663073"/>
                <a:ext cx="1554480" cy="126743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/>
              <p:nvPr/>
            </p:nvCxnSpPr>
            <p:spPr>
              <a:xfrm flipH="1" flipV="1">
                <a:off x="6870619" y="5197150"/>
                <a:ext cx="1280160" cy="68350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 flipH="1">
                <a:off x="6992540" y="5251535"/>
                <a:ext cx="2250277" cy="30793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" name="Group 46"/>
          <p:cNvGrpSpPr/>
          <p:nvPr/>
        </p:nvGrpSpPr>
        <p:grpSpPr>
          <a:xfrm>
            <a:off x="5964209" y="4753387"/>
            <a:ext cx="2477472" cy="1897242"/>
            <a:chOff x="3582659" y="4166772"/>
            <a:chExt cx="2477472" cy="1897242"/>
          </a:xfrm>
        </p:grpSpPr>
        <p:sp>
          <p:nvSpPr>
            <p:cNvPr id="50" name="Rectangle: Rounded Corners 40">
              <a:extLst>
                <a:ext uri="{FF2B5EF4-FFF2-40B4-BE49-F238E27FC236}">
                  <a16:creationId xmlns:a16="http://schemas.microsoft.com/office/drawing/2014/main" id="{76EB38D2-90E6-4BBC-B86C-4386D8C7571C}"/>
                </a:ext>
              </a:extLst>
            </p:cNvPr>
            <p:cNvSpPr/>
            <p:nvPr/>
          </p:nvSpPr>
          <p:spPr>
            <a:xfrm>
              <a:off x="4074062" y="4166772"/>
              <a:ext cx="1986069" cy="189724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Lúa</a:t>
              </a: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là</a:t>
              </a: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thức</a:t>
              </a: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ăn</a:t>
              </a: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chuột</a:t>
              </a: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chuột</a:t>
              </a: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là</a:t>
              </a: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thức</a:t>
              </a: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ăn</a:t>
              </a: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mèo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Arrow: Right 35">
              <a:extLst>
                <a:ext uri="{FF2B5EF4-FFF2-40B4-BE49-F238E27FC236}">
                  <a16:creationId xmlns:a16="http://schemas.microsoft.com/office/drawing/2014/main" id="{38913681-49CD-489A-A8C8-AFC7D00C336B}"/>
                </a:ext>
              </a:extLst>
            </p:cNvPr>
            <p:cNvSpPr/>
            <p:nvPr/>
          </p:nvSpPr>
          <p:spPr>
            <a:xfrm>
              <a:off x="3582659" y="5001561"/>
              <a:ext cx="534031" cy="222988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2" grpId="0" animBg="1"/>
      <p:bldP spid="21" grpId="0"/>
      <p:bldP spid="40" grpId="0" animBg="1"/>
      <p:bldP spid="20" grpId="0" animBg="1"/>
      <p:bldP spid="2" grpId="0" animBg="1"/>
      <p:bldP spid="2" grpId="1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4968" y="-92723"/>
            <a:ext cx="12651130" cy="6099329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613064" y="1208305"/>
            <a:ext cx="9406625" cy="948651"/>
            <a:chOff x="2780767" y="1684217"/>
            <a:chExt cx="11410516" cy="948651"/>
          </a:xfrm>
        </p:grpSpPr>
        <p:sp>
          <p:nvSpPr>
            <p:cNvPr id="21" name="TextBox 20"/>
            <p:cNvSpPr txBox="1"/>
            <p:nvPr/>
          </p:nvSpPr>
          <p:spPr>
            <a:xfrm>
              <a:off x="2814624" y="1684217"/>
              <a:ext cx="1137665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5400" b="1" spc="50" dirty="0" err="1">
                  <a:ln w="127000" cmpd="sng">
                    <a:solidFill>
                      <a:srgbClr val="0366BC"/>
                    </a:solidFill>
                    <a:prstDash val="solid"/>
                  </a:ln>
                  <a:solidFill>
                    <a:srgbClr val="0366BC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SVN-SAF" panose="02040603050506020204" pitchFamily="18" charset="0"/>
                  <a:ea typeface="Roboto" panose="02000000000000000000" pitchFamily="2" charset="0"/>
                  <a:cs typeface="Arial" panose="020B0604020202020204" pitchFamily="34" charset="0"/>
                </a:rPr>
                <a:t>Chuỗi</a:t>
              </a:r>
              <a:r>
                <a:rPr lang="en-US" sz="5400" b="1" spc="50" dirty="0">
                  <a:ln w="127000" cmpd="sng">
                    <a:solidFill>
                      <a:srgbClr val="0366BC"/>
                    </a:solidFill>
                    <a:prstDash val="solid"/>
                  </a:ln>
                  <a:solidFill>
                    <a:srgbClr val="0366BC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SVN-SAF" panose="02040603050506020204" pitchFamily="18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5400" b="1" spc="50" dirty="0" err="1">
                  <a:ln w="127000" cmpd="sng">
                    <a:solidFill>
                      <a:srgbClr val="0366BC"/>
                    </a:solidFill>
                    <a:prstDash val="solid"/>
                  </a:ln>
                  <a:solidFill>
                    <a:srgbClr val="0366BC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SVN-SAF" panose="02040603050506020204" pitchFamily="18" charset="0"/>
                  <a:ea typeface="Roboto" panose="02000000000000000000" pitchFamily="2" charset="0"/>
                  <a:cs typeface="Arial" panose="020B0604020202020204" pitchFamily="34" charset="0"/>
                </a:rPr>
                <a:t>thức</a:t>
              </a:r>
              <a:r>
                <a:rPr lang="en-US" sz="5400" b="1" spc="50" dirty="0">
                  <a:ln w="127000" cmpd="sng">
                    <a:solidFill>
                      <a:srgbClr val="0366BC"/>
                    </a:solidFill>
                    <a:prstDash val="solid"/>
                  </a:ln>
                  <a:solidFill>
                    <a:srgbClr val="0366BC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SVN-SAF" panose="02040603050506020204" pitchFamily="18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5400" b="1" spc="50" dirty="0" err="1">
                  <a:ln w="127000" cmpd="sng">
                    <a:solidFill>
                      <a:srgbClr val="0366BC"/>
                    </a:solidFill>
                    <a:prstDash val="solid"/>
                  </a:ln>
                  <a:solidFill>
                    <a:srgbClr val="0366BC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SVN-SAF" panose="02040603050506020204" pitchFamily="18" charset="0"/>
                  <a:ea typeface="Roboto" panose="02000000000000000000" pitchFamily="2" charset="0"/>
                  <a:cs typeface="Arial" panose="020B0604020202020204" pitchFamily="34" charset="0"/>
                </a:rPr>
                <a:t>ăn</a:t>
              </a:r>
              <a:r>
                <a:rPr lang="en-US" sz="5400" b="1" spc="50" dirty="0">
                  <a:ln w="127000" cmpd="sng">
                    <a:solidFill>
                      <a:srgbClr val="0366BC"/>
                    </a:solidFill>
                    <a:prstDash val="solid"/>
                  </a:ln>
                  <a:solidFill>
                    <a:srgbClr val="0366BC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SVN-SAF" panose="02040603050506020204" pitchFamily="18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5400" b="1" spc="50" dirty="0" err="1">
                  <a:ln w="127000" cmpd="sng">
                    <a:solidFill>
                      <a:srgbClr val="0366BC"/>
                    </a:solidFill>
                    <a:prstDash val="solid"/>
                  </a:ln>
                  <a:solidFill>
                    <a:srgbClr val="0366BC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SVN-SAF" panose="02040603050506020204" pitchFamily="18" charset="0"/>
                  <a:ea typeface="Roboto" panose="02000000000000000000" pitchFamily="2" charset="0"/>
                  <a:cs typeface="Arial" panose="020B0604020202020204" pitchFamily="34" charset="0"/>
                </a:rPr>
                <a:t>trong</a:t>
              </a:r>
              <a:r>
                <a:rPr lang="en-US" sz="5400" b="1" spc="50" dirty="0">
                  <a:ln w="127000" cmpd="sng">
                    <a:solidFill>
                      <a:srgbClr val="0366BC"/>
                    </a:solidFill>
                    <a:prstDash val="solid"/>
                  </a:ln>
                  <a:solidFill>
                    <a:srgbClr val="0366BC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SVN-SAF" panose="02040603050506020204" pitchFamily="18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5400" b="1" spc="50" dirty="0" err="1">
                  <a:ln w="127000" cmpd="sng">
                    <a:solidFill>
                      <a:srgbClr val="0366BC"/>
                    </a:solidFill>
                    <a:prstDash val="solid"/>
                  </a:ln>
                  <a:solidFill>
                    <a:srgbClr val="0366BC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SVN-SAF" panose="02040603050506020204" pitchFamily="18" charset="0"/>
                  <a:ea typeface="Roboto" panose="02000000000000000000" pitchFamily="2" charset="0"/>
                  <a:cs typeface="Arial" panose="020B0604020202020204" pitchFamily="34" charset="0"/>
                </a:rPr>
                <a:t>tự</a:t>
              </a:r>
              <a:r>
                <a:rPr lang="en-US" sz="5400" b="1" spc="50" dirty="0">
                  <a:ln w="127000" cmpd="sng">
                    <a:solidFill>
                      <a:srgbClr val="0366BC"/>
                    </a:solidFill>
                    <a:prstDash val="solid"/>
                  </a:ln>
                  <a:solidFill>
                    <a:srgbClr val="0366BC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SVN-SAF" panose="02040603050506020204" pitchFamily="18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5400" b="1" spc="50" dirty="0" err="1">
                  <a:ln w="127000" cmpd="sng">
                    <a:solidFill>
                      <a:srgbClr val="0366BC"/>
                    </a:solidFill>
                    <a:prstDash val="solid"/>
                  </a:ln>
                  <a:solidFill>
                    <a:srgbClr val="0366BC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SVN-SAF" panose="02040603050506020204" pitchFamily="18" charset="0"/>
                  <a:ea typeface="Roboto" panose="02000000000000000000" pitchFamily="2" charset="0"/>
                  <a:cs typeface="Arial" panose="020B0604020202020204" pitchFamily="34" charset="0"/>
                </a:rPr>
                <a:t>nhiên</a:t>
              </a:r>
              <a:endParaRPr lang="en-US" sz="5400" b="1" spc="50" dirty="0">
                <a:ln w="127000" cmpd="sng">
                  <a:solidFill>
                    <a:srgbClr val="0366BC"/>
                  </a:solidFill>
                  <a:prstDash val="solid"/>
                </a:ln>
                <a:solidFill>
                  <a:srgbClr val="0366BC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VN-SAF" panose="02040603050506020204" pitchFamily="18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80767" y="1709538"/>
              <a:ext cx="1137665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5400" b="1" spc="50" dirty="0" err="1">
                  <a:ln w="76200" cmpd="sng">
                    <a:noFill/>
                    <a:prstDash val="solid"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</a:rPr>
                <a:t>Chuỗi</a:t>
              </a:r>
              <a:r>
                <a:rPr lang="en-US" sz="5400" b="1" spc="50" dirty="0">
                  <a:ln w="76200" cmpd="sng">
                    <a:noFill/>
                    <a:prstDash val="solid"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  <a:r>
                <a:rPr lang="en-US" sz="5400" b="1" spc="50" dirty="0" err="1">
                  <a:ln w="76200" cmpd="sng">
                    <a:noFill/>
                    <a:prstDash val="solid"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</a:rPr>
                <a:t>thức</a:t>
              </a:r>
              <a:r>
                <a:rPr lang="en-US" sz="5400" b="1" spc="50" dirty="0">
                  <a:ln w="76200" cmpd="sng">
                    <a:noFill/>
                    <a:prstDash val="solid"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  <a:r>
                <a:rPr lang="en-US" sz="5400" b="1" spc="50" dirty="0" err="1">
                  <a:ln w="76200" cmpd="sng">
                    <a:noFill/>
                    <a:prstDash val="solid"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</a:rPr>
                <a:t>ăn</a:t>
              </a:r>
              <a:r>
                <a:rPr lang="en-US" sz="5400" b="1" spc="50" dirty="0">
                  <a:ln w="76200" cmpd="sng">
                    <a:noFill/>
                    <a:prstDash val="solid"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  <a:r>
                <a:rPr lang="en-US" sz="5400" b="1" spc="50" dirty="0" err="1">
                  <a:ln w="76200" cmpd="sng">
                    <a:noFill/>
                    <a:prstDash val="solid"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</a:rPr>
                <a:t>trong</a:t>
              </a:r>
              <a:r>
                <a:rPr lang="en-US" sz="5400" b="1" spc="50" dirty="0">
                  <a:ln w="76200" cmpd="sng">
                    <a:noFill/>
                    <a:prstDash val="solid"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  <a:r>
                <a:rPr lang="en-US" sz="5400" b="1" spc="50" dirty="0" err="1">
                  <a:ln w="76200" cmpd="sng">
                    <a:noFill/>
                    <a:prstDash val="solid"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</a:rPr>
                <a:t>tự</a:t>
              </a:r>
              <a:r>
                <a:rPr lang="en-US" sz="5400" b="1" spc="50" dirty="0">
                  <a:ln w="76200" cmpd="sng">
                    <a:noFill/>
                    <a:prstDash val="solid"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  <a:r>
                <a:rPr lang="en-US" sz="5400" b="1" spc="50" dirty="0" err="1">
                  <a:ln w="76200" cmpd="sng">
                    <a:noFill/>
                    <a:prstDash val="solid"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</a:rPr>
                <a:t>nhiên</a:t>
              </a:r>
              <a:endParaRPr lang="en-US" sz="5400" b="1" spc="50" dirty="0">
                <a:ln w="76200" cmpd="sng">
                  <a:noFill/>
                  <a:prstDash val="solid"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036145" y="3650442"/>
            <a:ext cx="6400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/>
          </a:p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036145" y="3650442"/>
            <a:ext cx="6400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/>
          </a:p>
          <a:p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266720" y="2090923"/>
            <a:ext cx="13353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>
                <a:ln w="142875">
                  <a:solidFill>
                    <a:schemeClr val="bg1"/>
                  </a:solidFill>
                </a:ln>
                <a:solidFill>
                  <a:srgbClr val="9D070D"/>
                </a:solidFill>
                <a:effectLst>
                  <a:outerShdw blurRad="50800" dist="114300" dir="2700000" algn="t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endParaRPr lang="en-US" sz="8000" b="1">
              <a:ln w="142875">
                <a:solidFill>
                  <a:schemeClr val="bg1"/>
                </a:solidFill>
              </a:ln>
              <a:solidFill>
                <a:srgbClr val="9D070D"/>
              </a:solidFill>
              <a:effectLst>
                <a:outerShdw blurRad="50800" dist="1143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72235" y="2090922"/>
            <a:ext cx="13353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9D070D"/>
                </a:solidFill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61734" y="-598600"/>
            <a:ext cx="3593475" cy="7475319"/>
            <a:chOff x="-461734" y="-598600"/>
            <a:chExt cx="3593475" cy="7475319"/>
          </a:xfrm>
        </p:grpSpPr>
        <p:grpSp>
          <p:nvGrpSpPr>
            <p:cNvPr id="68" name="Group 67"/>
            <p:cNvGrpSpPr/>
            <p:nvPr/>
          </p:nvGrpSpPr>
          <p:grpSpPr>
            <a:xfrm>
              <a:off x="-212990" y="-360681"/>
              <a:ext cx="3344731" cy="7237400"/>
              <a:chOff x="-212990" y="-360681"/>
              <a:chExt cx="3344731" cy="7237400"/>
            </a:xfrm>
            <a:solidFill>
              <a:srgbClr val="FFDDDD"/>
            </a:solidFill>
          </p:grpSpPr>
          <p:sp>
            <p:nvSpPr>
              <p:cNvPr id="17" name="Freeform 5579"/>
              <p:cNvSpPr/>
              <p:nvPr/>
            </p:nvSpPr>
            <p:spPr bwMode="auto">
              <a:xfrm rot="10800000">
                <a:off x="-212679" y="-360681"/>
                <a:ext cx="3344420" cy="7032524"/>
              </a:xfrm>
              <a:custGeom>
                <a:avLst/>
                <a:gdLst>
                  <a:gd name="T0" fmla="+- 0 10882 6094"/>
                  <a:gd name="T1" fmla="*/ T0 w 4847"/>
                  <a:gd name="T2" fmla="+- 0 4733 4723"/>
                  <a:gd name="T3" fmla="*/ 4733 h 10641"/>
                  <a:gd name="T4" fmla="+- 0 10764 6094"/>
                  <a:gd name="T5" fmla="*/ T4 w 4847"/>
                  <a:gd name="T6" fmla="+- 0 4762 4723"/>
                  <a:gd name="T7" fmla="*/ 4762 h 10641"/>
                  <a:gd name="T8" fmla="+- 0 10651 6094"/>
                  <a:gd name="T9" fmla="*/ T8 w 4847"/>
                  <a:gd name="T10" fmla="+- 0 4804 4723"/>
                  <a:gd name="T11" fmla="*/ 4804 h 10641"/>
                  <a:gd name="T12" fmla="+- 0 10542 6094"/>
                  <a:gd name="T13" fmla="*/ T12 w 4847"/>
                  <a:gd name="T14" fmla="+- 0 4859 4723"/>
                  <a:gd name="T15" fmla="*/ 4859 h 10641"/>
                  <a:gd name="T16" fmla="+- 0 10437 6094"/>
                  <a:gd name="T17" fmla="*/ T16 w 4847"/>
                  <a:gd name="T18" fmla="+- 0 4929 4723"/>
                  <a:gd name="T19" fmla="*/ 4929 h 10641"/>
                  <a:gd name="T20" fmla="+- 0 10331 6094"/>
                  <a:gd name="T21" fmla="*/ T20 w 4847"/>
                  <a:gd name="T22" fmla="+- 0 5022 4723"/>
                  <a:gd name="T23" fmla="*/ 5022 h 10641"/>
                  <a:gd name="T24" fmla="+- 0 10231 6094"/>
                  <a:gd name="T25" fmla="*/ T24 w 4847"/>
                  <a:gd name="T26" fmla="+- 0 5140 4723"/>
                  <a:gd name="T27" fmla="*/ 5140 h 10641"/>
                  <a:gd name="T28" fmla="+- 0 10150 6094"/>
                  <a:gd name="T29" fmla="*/ T28 w 4847"/>
                  <a:gd name="T30" fmla="+- 0 5280 4723"/>
                  <a:gd name="T31" fmla="*/ 5280 h 10641"/>
                  <a:gd name="T32" fmla="+- 0 10093 6094"/>
                  <a:gd name="T33" fmla="*/ T32 w 4847"/>
                  <a:gd name="T34" fmla="+- 0 5447 4723"/>
                  <a:gd name="T35" fmla="*/ 5447 h 10641"/>
                  <a:gd name="T36" fmla="+- 0 10062 6094"/>
                  <a:gd name="T37" fmla="*/ T36 w 4847"/>
                  <a:gd name="T38" fmla="+- 0 5643 4723"/>
                  <a:gd name="T39" fmla="*/ 5643 h 10641"/>
                  <a:gd name="T40" fmla="+- 0 10058 6094"/>
                  <a:gd name="T41" fmla="*/ T40 w 4847"/>
                  <a:gd name="T42" fmla="+- 0 13340 4723"/>
                  <a:gd name="T43" fmla="*/ 13340 h 10641"/>
                  <a:gd name="T44" fmla="+- 0 10058 6094"/>
                  <a:gd name="T45" fmla="*/ T44 w 4847"/>
                  <a:gd name="T46" fmla="+- 0 13436 4723"/>
                  <a:gd name="T47" fmla="*/ 13436 h 10641"/>
                  <a:gd name="T48" fmla="+- 0 10059 6094"/>
                  <a:gd name="T49" fmla="*/ T48 w 4847"/>
                  <a:gd name="T50" fmla="+- 0 13580 4723"/>
                  <a:gd name="T51" fmla="*/ 13580 h 10641"/>
                  <a:gd name="T52" fmla="+- 0 10059 6094"/>
                  <a:gd name="T53" fmla="*/ T52 w 4847"/>
                  <a:gd name="T54" fmla="+- 0 13722 4723"/>
                  <a:gd name="T55" fmla="*/ 13722 h 10641"/>
                  <a:gd name="T56" fmla="+- 0 10051 6094"/>
                  <a:gd name="T57" fmla="*/ T56 w 4847"/>
                  <a:gd name="T58" fmla="+- 0 13899 4723"/>
                  <a:gd name="T59" fmla="*/ 13899 h 10641"/>
                  <a:gd name="T60" fmla="+- 0 10025 6094"/>
                  <a:gd name="T61" fmla="*/ T60 w 4847"/>
                  <a:gd name="T62" fmla="+- 0 14054 4723"/>
                  <a:gd name="T63" fmla="*/ 14054 h 10641"/>
                  <a:gd name="T64" fmla="+- 0 9971 6094"/>
                  <a:gd name="T65" fmla="*/ T64 w 4847"/>
                  <a:gd name="T66" fmla="+- 0 14178 4723"/>
                  <a:gd name="T67" fmla="*/ 14178 h 10641"/>
                  <a:gd name="T68" fmla="+- 0 9882 6094"/>
                  <a:gd name="T69" fmla="*/ T68 w 4847"/>
                  <a:gd name="T70" fmla="+- 0 14278 4723"/>
                  <a:gd name="T71" fmla="*/ 14278 h 10641"/>
                  <a:gd name="T72" fmla="+- 0 9771 6094"/>
                  <a:gd name="T73" fmla="*/ T72 w 4847"/>
                  <a:gd name="T74" fmla="+- 0 14352 4723"/>
                  <a:gd name="T75" fmla="*/ 14352 h 10641"/>
                  <a:gd name="T76" fmla="+- 0 9641 6094"/>
                  <a:gd name="T77" fmla="*/ T76 w 4847"/>
                  <a:gd name="T78" fmla="+- 0 14402 4723"/>
                  <a:gd name="T79" fmla="*/ 14402 h 10641"/>
                  <a:gd name="T80" fmla="+- 0 9493 6094"/>
                  <a:gd name="T81" fmla="*/ T80 w 4847"/>
                  <a:gd name="T82" fmla="+- 0 14430 4723"/>
                  <a:gd name="T83" fmla="*/ 14430 h 10641"/>
                  <a:gd name="T84" fmla="+- 0 9330 6094"/>
                  <a:gd name="T85" fmla="*/ T84 w 4847"/>
                  <a:gd name="T86" fmla="+- 0 14438 4723"/>
                  <a:gd name="T87" fmla="*/ 14438 h 10641"/>
                  <a:gd name="T88" fmla="+- 0 7147 6094"/>
                  <a:gd name="T89" fmla="*/ T88 w 4847"/>
                  <a:gd name="T90" fmla="+- 0 14439 4723"/>
                  <a:gd name="T91" fmla="*/ 14439 h 10641"/>
                  <a:gd name="T92" fmla="+- 0 6984 6094"/>
                  <a:gd name="T93" fmla="*/ T92 w 4847"/>
                  <a:gd name="T94" fmla="+- 0 14448 4723"/>
                  <a:gd name="T95" fmla="*/ 14448 h 10641"/>
                  <a:gd name="T96" fmla="+- 0 6800 6094"/>
                  <a:gd name="T97" fmla="*/ T96 w 4847"/>
                  <a:gd name="T98" fmla="+- 0 14477 4723"/>
                  <a:gd name="T99" fmla="*/ 14477 h 10641"/>
                  <a:gd name="T100" fmla="+- 0 6608 6094"/>
                  <a:gd name="T101" fmla="*/ T100 w 4847"/>
                  <a:gd name="T102" fmla="+- 0 14536 4723"/>
                  <a:gd name="T103" fmla="*/ 14536 h 10641"/>
                  <a:gd name="T104" fmla="+- 0 6422 6094"/>
                  <a:gd name="T105" fmla="*/ T104 w 4847"/>
                  <a:gd name="T106" fmla="+- 0 14638 4723"/>
                  <a:gd name="T107" fmla="*/ 14638 h 10641"/>
                  <a:gd name="T108" fmla="+- 0 6267 6094"/>
                  <a:gd name="T109" fmla="*/ T108 w 4847"/>
                  <a:gd name="T110" fmla="+- 0 14788 4723"/>
                  <a:gd name="T111" fmla="*/ 14788 h 10641"/>
                  <a:gd name="T112" fmla="+- 0 6170 6094"/>
                  <a:gd name="T113" fmla="*/ T112 w 4847"/>
                  <a:gd name="T114" fmla="+- 0 14969 4723"/>
                  <a:gd name="T115" fmla="*/ 14969 h 10641"/>
                  <a:gd name="T116" fmla="+- 0 6118 6094"/>
                  <a:gd name="T117" fmla="*/ T116 w 4847"/>
                  <a:gd name="T118" fmla="+- 0 15147 4723"/>
                  <a:gd name="T119" fmla="*/ 15147 h 10641"/>
                  <a:gd name="T120" fmla="+- 0 6098 6094"/>
                  <a:gd name="T121" fmla="*/ T120 w 4847"/>
                  <a:gd name="T122" fmla="+- 0 15288 4723"/>
                  <a:gd name="T123" fmla="*/ 15288 h 10641"/>
                  <a:gd name="T124" fmla="+- 0 6094 6094"/>
                  <a:gd name="T125" fmla="*/ T124 w 4847"/>
                  <a:gd name="T126" fmla="+- 0 15364 4723"/>
                  <a:gd name="T127" fmla="*/ 15364 h 10641"/>
                  <a:gd name="T128" fmla="+- 0 10942 6094"/>
                  <a:gd name="T129" fmla="*/ T128 w 4847"/>
                  <a:gd name="T130" fmla="+- 0 4723 4723"/>
                  <a:gd name="T131" fmla="*/ 4723 h 106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</a:cxnLst>
                <a:rect l="0" t="0" r="r" b="b"/>
                <a:pathLst>
                  <a:path w="4847" h="10641">
                    <a:moveTo>
                      <a:pt x="4848" y="0"/>
                    </a:moveTo>
                    <a:lnTo>
                      <a:pt x="4788" y="10"/>
                    </a:lnTo>
                    <a:lnTo>
                      <a:pt x="4729" y="23"/>
                    </a:lnTo>
                    <a:lnTo>
                      <a:pt x="4670" y="39"/>
                    </a:lnTo>
                    <a:lnTo>
                      <a:pt x="4613" y="58"/>
                    </a:lnTo>
                    <a:lnTo>
                      <a:pt x="4557" y="81"/>
                    </a:lnTo>
                    <a:lnTo>
                      <a:pt x="4502" y="107"/>
                    </a:lnTo>
                    <a:lnTo>
                      <a:pt x="4448" y="136"/>
                    </a:lnTo>
                    <a:lnTo>
                      <a:pt x="4395" y="169"/>
                    </a:lnTo>
                    <a:lnTo>
                      <a:pt x="4343" y="206"/>
                    </a:lnTo>
                    <a:lnTo>
                      <a:pt x="4293" y="247"/>
                    </a:lnTo>
                    <a:lnTo>
                      <a:pt x="4237" y="299"/>
                    </a:lnTo>
                    <a:lnTo>
                      <a:pt x="4185" y="355"/>
                    </a:lnTo>
                    <a:lnTo>
                      <a:pt x="4137" y="417"/>
                    </a:lnTo>
                    <a:lnTo>
                      <a:pt x="4094" y="484"/>
                    </a:lnTo>
                    <a:lnTo>
                      <a:pt x="4056" y="557"/>
                    </a:lnTo>
                    <a:lnTo>
                      <a:pt x="4024" y="637"/>
                    </a:lnTo>
                    <a:lnTo>
                      <a:pt x="3999" y="724"/>
                    </a:lnTo>
                    <a:lnTo>
                      <a:pt x="3980" y="818"/>
                    </a:lnTo>
                    <a:lnTo>
                      <a:pt x="3968" y="920"/>
                    </a:lnTo>
                    <a:lnTo>
                      <a:pt x="3964" y="1029"/>
                    </a:lnTo>
                    <a:lnTo>
                      <a:pt x="3964" y="8617"/>
                    </a:lnTo>
                    <a:lnTo>
                      <a:pt x="3964" y="8665"/>
                    </a:lnTo>
                    <a:lnTo>
                      <a:pt x="3964" y="8713"/>
                    </a:lnTo>
                    <a:lnTo>
                      <a:pt x="3964" y="8761"/>
                    </a:lnTo>
                    <a:lnTo>
                      <a:pt x="3965" y="8857"/>
                    </a:lnTo>
                    <a:lnTo>
                      <a:pt x="3966" y="8905"/>
                    </a:lnTo>
                    <a:lnTo>
                      <a:pt x="3965" y="8999"/>
                    </a:lnTo>
                    <a:lnTo>
                      <a:pt x="3963" y="9090"/>
                    </a:lnTo>
                    <a:lnTo>
                      <a:pt x="3957" y="9176"/>
                    </a:lnTo>
                    <a:lnTo>
                      <a:pt x="3947" y="9257"/>
                    </a:lnTo>
                    <a:lnTo>
                      <a:pt x="3931" y="9331"/>
                    </a:lnTo>
                    <a:lnTo>
                      <a:pt x="3908" y="9398"/>
                    </a:lnTo>
                    <a:lnTo>
                      <a:pt x="3877" y="9455"/>
                    </a:lnTo>
                    <a:lnTo>
                      <a:pt x="3835" y="9509"/>
                    </a:lnTo>
                    <a:lnTo>
                      <a:pt x="3788" y="9555"/>
                    </a:lnTo>
                    <a:lnTo>
                      <a:pt x="3735" y="9595"/>
                    </a:lnTo>
                    <a:lnTo>
                      <a:pt x="3677" y="9629"/>
                    </a:lnTo>
                    <a:lnTo>
                      <a:pt x="3614" y="9657"/>
                    </a:lnTo>
                    <a:lnTo>
                      <a:pt x="3547" y="9679"/>
                    </a:lnTo>
                    <a:lnTo>
                      <a:pt x="3475" y="9695"/>
                    </a:lnTo>
                    <a:lnTo>
                      <a:pt x="3399" y="9707"/>
                    </a:lnTo>
                    <a:lnTo>
                      <a:pt x="3319" y="9713"/>
                    </a:lnTo>
                    <a:lnTo>
                      <a:pt x="3236" y="9715"/>
                    </a:lnTo>
                    <a:lnTo>
                      <a:pt x="1123" y="9715"/>
                    </a:lnTo>
                    <a:lnTo>
                      <a:pt x="1053" y="9716"/>
                    </a:lnTo>
                    <a:lnTo>
                      <a:pt x="975" y="9719"/>
                    </a:lnTo>
                    <a:lnTo>
                      <a:pt x="890" y="9725"/>
                    </a:lnTo>
                    <a:lnTo>
                      <a:pt x="800" y="9737"/>
                    </a:lnTo>
                    <a:lnTo>
                      <a:pt x="706" y="9754"/>
                    </a:lnTo>
                    <a:lnTo>
                      <a:pt x="610" y="9779"/>
                    </a:lnTo>
                    <a:lnTo>
                      <a:pt x="514" y="9813"/>
                    </a:lnTo>
                    <a:lnTo>
                      <a:pt x="419" y="9858"/>
                    </a:lnTo>
                    <a:lnTo>
                      <a:pt x="328" y="9915"/>
                    </a:lnTo>
                    <a:lnTo>
                      <a:pt x="243" y="9984"/>
                    </a:lnTo>
                    <a:lnTo>
                      <a:pt x="173" y="10065"/>
                    </a:lnTo>
                    <a:lnTo>
                      <a:pt x="118" y="10154"/>
                    </a:lnTo>
                    <a:lnTo>
                      <a:pt x="76" y="10246"/>
                    </a:lnTo>
                    <a:lnTo>
                      <a:pt x="45" y="10337"/>
                    </a:lnTo>
                    <a:lnTo>
                      <a:pt x="24" y="10424"/>
                    </a:lnTo>
                    <a:lnTo>
                      <a:pt x="11" y="10501"/>
                    </a:lnTo>
                    <a:lnTo>
                      <a:pt x="4" y="10565"/>
                    </a:lnTo>
                    <a:lnTo>
                      <a:pt x="0" y="10628"/>
                    </a:lnTo>
                    <a:lnTo>
                      <a:pt x="0" y="10641"/>
                    </a:lnTo>
                    <a:lnTo>
                      <a:pt x="4848" y="10641"/>
                    </a:lnTo>
                    <a:lnTo>
                      <a:pt x="484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b="1"/>
              </a:p>
            </p:txBody>
          </p:sp>
          <p:grpSp>
            <p:nvGrpSpPr>
              <p:cNvPr id="15" name="Group 14"/>
              <p:cNvGrpSpPr/>
              <p:nvPr/>
            </p:nvGrpSpPr>
            <p:grpSpPr bwMode="auto">
              <a:xfrm rot="10800000">
                <a:off x="-212990" y="3356161"/>
                <a:ext cx="1489706" cy="3520558"/>
                <a:chOff x="8782" y="-151"/>
                <a:chExt cx="2159" cy="5327"/>
              </a:xfrm>
              <a:grpFill/>
            </p:grpSpPr>
            <p:sp>
              <p:nvSpPr>
                <p:cNvPr id="16" name="Freeform 5577"/>
                <p:cNvSpPr/>
                <p:nvPr/>
              </p:nvSpPr>
              <p:spPr bwMode="auto">
                <a:xfrm>
                  <a:off x="8782" y="-151"/>
                  <a:ext cx="2159" cy="5327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69" name="Group 68"/>
            <p:cNvGrpSpPr/>
            <p:nvPr/>
          </p:nvGrpSpPr>
          <p:grpSpPr>
            <a:xfrm>
              <a:off x="-345470" y="-469960"/>
              <a:ext cx="3344731" cy="7346679"/>
              <a:chOff x="-345470" y="-469960"/>
              <a:chExt cx="3344731" cy="7376013"/>
            </a:xfrm>
            <a:solidFill>
              <a:srgbClr val="FFC5C5"/>
            </a:solidFill>
          </p:grpSpPr>
          <p:sp>
            <p:nvSpPr>
              <p:cNvPr id="13" name="Freeform 5579"/>
              <p:cNvSpPr/>
              <p:nvPr/>
            </p:nvSpPr>
            <p:spPr bwMode="auto">
              <a:xfrm rot="10800000">
                <a:off x="-345159" y="-469960"/>
                <a:ext cx="3344420" cy="7192286"/>
              </a:xfrm>
              <a:custGeom>
                <a:avLst/>
                <a:gdLst>
                  <a:gd name="T0" fmla="+- 0 10882 6094"/>
                  <a:gd name="T1" fmla="*/ T0 w 4847"/>
                  <a:gd name="T2" fmla="+- 0 4733 4723"/>
                  <a:gd name="T3" fmla="*/ 4733 h 10641"/>
                  <a:gd name="T4" fmla="+- 0 10764 6094"/>
                  <a:gd name="T5" fmla="*/ T4 w 4847"/>
                  <a:gd name="T6" fmla="+- 0 4762 4723"/>
                  <a:gd name="T7" fmla="*/ 4762 h 10641"/>
                  <a:gd name="T8" fmla="+- 0 10651 6094"/>
                  <a:gd name="T9" fmla="*/ T8 w 4847"/>
                  <a:gd name="T10" fmla="+- 0 4804 4723"/>
                  <a:gd name="T11" fmla="*/ 4804 h 10641"/>
                  <a:gd name="T12" fmla="+- 0 10542 6094"/>
                  <a:gd name="T13" fmla="*/ T12 w 4847"/>
                  <a:gd name="T14" fmla="+- 0 4859 4723"/>
                  <a:gd name="T15" fmla="*/ 4859 h 10641"/>
                  <a:gd name="T16" fmla="+- 0 10437 6094"/>
                  <a:gd name="T17" fmla="*/ T16 w 4847"/>
                  <a:gd name="T18" fmla="+- 0 4929 4723"/>
                  <a:gd name="T19" fmla="*/ 4929 h 10641"/>
                  <a:gd name="T20" fmla="+- 0 10331 6094"/>
                  <a:gd name="T21" fmla="*/ T20 w 4847"/>
                  <a:gd name="T22" fmla="+- 0 5022 4723"/>
                  <a:gd name="T23" fmla="*/ 5022 h 10641"/>
                  <a:gd name="T24" fmla="+- 0 10231 6094"/>
                  <a:gd name="T25" fmla="*/ T24 w 4847"/>
                  <a:gd name="T26" fmla="+- 0 5140 4723"/>
                  <a:gd name="T27" fmla="*/ 5140 h 10641"/>
                  <a:gd name="T28" fmla="+- 0 10150 6094"/>
                  <a:gd name="T29" fmla="*/ T28 w 4847"/>
                  <a:gd name="T30" fmla="+- 0 5280 4723"/>
                  <a:gd name="T31" fmla="*/ 5280 h 10641"/>
                  <a:gd name="T32" fmla="+- 0 10093 6094"/>
                  <a:gd name="T33" fmla="*/ T32 w 4847"/>
                  <a:gd name="T34" fmla="+- 0 5447 4723"/>
                  <a:gd name="T35" fmla="*/ 5447 h 10641"/>
                  <a:gd name="T36" fmla="+- 0 10062 6094"/>
                  <a:gd name="T37" fmla="*/ T36 w 4847"/>
                  <a:gd name="T38" fmla="+- 0 5643 4723"/>
                  <a:gd name="T39" fmla="*/ 5643 h 10641"/>
                  <a:gd name="T40" fmla="+- 0 10058 6094"/>
                  <a:gd name="T41" fmla="*/ T40 w 4847"/>
                  <a:gd name="T42" fmla="+- 0 13340 4723"/>
                  <a:gd name="T43" fmla="*/ 13340 h 10641"/>
                  <a:gd name="T44" fmla="+- 0 10058 6094"/>
                  <a:gd name="T45" fmla="*/ T44 w 4847"/>
                  <a:gd name="T46" fmla="+- 0 13436 4723"/>
                  <a:gd name="T47" fmla="*/ 13436 h 10641"/>
                  <a:gd name="T48" fmla="+- 0 10059 6094"/>
                  <a:gd name="T49" fmla="*/ T48 w 4847"/>
                  <a:gd name="T50" fmla="+- 0 13580 4723"/>
                  <a:gd name="T51" fmla="*/ 13580 h 10641"/>
                  <a:gd name="T52" fmla="+- 0 10059 6094"/>
                  <a:gd name="T53" fmla="*/ T52 w 4847"/>
                  <a:gd name="T54" fmla="+- 0 13722 4723"/>
                  <a:gd name="T55" fmla="*/ 13722 h 10641"/>
                  <a:gd name="T56" fmla="+- 0 10051 6094"/>
                  <a:gd name="T57" fmla="*/ T56 w 4847"/>
                  <a:gd name="T58" fmla="+- 0 13899 4723"/>
                  <a:gd name="T59" fmla="*/ 13899 h 10641"/>
                  <a:gd name="T60" fmla="+- 0 10025 6094"/>
                  <a:gd name="T61" fmla="*/ T60 w 4847"/>
                  <a:gd name="T62" fmla="+- 0 14054 4723"/>
                  <a:gd name="T63" fmla="*/ 14054 h 10641"/>
                  <a:gd name="T64" fmla="+- 0 9971 6094"/>
                  <a:gd name="T65" fmla="*/ T64 w 4847"/>
                  <a:gd name="T66" fmla="+- 0 14178 4723"/>
                  <a:gd name="T67" fmla="*/ 14178 h 10641"/>
                  <a:gd name="T68" fmla="+- 0 9882 6094"/>
                  <a:gd name="T69" fmla="*/ T68 w 4847"/>
                  <a:gd name="T70" fmla="+- 0 14278 4723"/>
                  <a:gd name="T71" fmla="*/ 14278 h 10641"/>
                  <a:gd name="T72" fmla="+- 0 9771 6094"/>
                  <a:gd name="T73" fmla="*/ T72 w 4847"/>
                  <a:gd name="T74" fmla="+- 0 14352 4723"/>
                  <a:gd name="T75" fmla="*/ 14352 h 10641"/>
                  <a:gd name="T76" fmla="+- 0 9641 6094"/>
                  <a:gd name="T77" fmla="*/ T76 w 4847"/>
                  <a:gd name="T78" fmla="+- 0 14402 4723"/>
                  <a:gd name="T79" fmla="*/ 14402 h 10641"/>
                  <a:gd name="T80" fmla="+- 0 9493 6094"/>
                  <a:gd name="T81" fmla="*/ T80 w 4847"/>
                  <a:gd name="T82" fmla="+- 0 14430 4723"/>
                  <a:gd name="T83" fmla="*/ 14430 h 10641"/>
                  <a:gd name="T84" fmla="+- 0 9330 6094"/>
                  <a:gd name="T85" fmla="*/ T84 w 4847"/>
                  <a:gd name="T86" fmla="+- 0 14438 4723"/>
                  <a:gd name="T87" fmla="*/ 14438 h 10641"/>
                  <a:gd name="T88" fmla="+- 0 7147 6094"/>
                  <a:gd name="T89" fmla="*/ T88 w 4847"/>
                  <a:gd name="T90" fmla="+- 0 14439 4723"/>
                  <a:gd name="T91" fmla="*/ 14439 h 10641"/>
                  <a:gd name="T92" fmla="+- 0 6984 6094"/>
                  <a:gd name="T93" fmla="*/ T92 w 4847"/>
                  <a:gd name="T94" fmla="+- 0 14448 4723"/>
                  <a:gd name="T95" fmla="*/ 14448 h 10641"/>
                  <a:gd name="T96" fmla="+- 0 6800 6094"/>
                  <a:gd name="T97" fmla="*/ T96 w 4847"/>
                  <a:gd name="T98" fmla="+- 0 14477 4723"/>
                  <a:gd name="T99" fmla="*/ 14477 h 10641"/>
                  <a:gd name="T100" fmla="+- 0 6608 6094"/>
                  <a:gd name="T101" fmla="*/ T100 w 4847"/>
                  <a:gd name="T102" fmla="+- 0 14536 4723"/>
                  <a:gd name="T103" fmla="*/ 14536 h 10641"/>
                  <a:gd name="T104" fmla="+- 0 6422 6094"/>
                  <a:gd name="T105" fmla="*/ T104 w 4847"/>
                  <a:gd name="T106" fmla="+- 0 14638 4723"/>
                  <a:gd name="T107" fmla="*/ 14638 h 10641"/>
                  <a:gd name="T108" fmla="+- 0 6267 6094"/>
                  <a:gd name="T109" fmla="*/ T108 w 4847"/>
                  <a:gd name="T110" fmla="+- 0 14788 4723"/>
                  <a:gd name="T111" fmla="*/ 14788 h 10641"/>
                  <a:gd name="T112" fmla="+- 0 6170 6094"/>
                  <a:gd name="T113" fmla="*/ T112 w 4847"/>
                  <a:gd name="T114" fmla="+- 0 14969 4723"/>
                  <a:gd name="T115" fmla="*/ 14969 h 10641"/>
                  <a:gd name="T116" fmla="+- 0 6118 6094"/>
                  <a:gd name="T117" fmla="*/ T116 w 4847"/>
                  <a:gd name="T118" fmla="+- 0 15147 4723"/>
                  <a:gd name="T119" fmla="*/ 15147 h 10641"/>
                  <a:gd name="T120" fmla="+- 0 6098 6094"/>
                  <a:gd name="T121" fmla="*/ T120 w 4847"/>
                  <a:gd name="T122" fmla="+- 0 15288 4723"/>
                  <a:gd name="T123" fmla="*/ 15288 h 10641"/>
                  <a:gd name="T124" fmla="+- 0 6094 6094"/>
                  <a:gd name="T125" fmla="*/ T124 w 4847"/>
                  <a:gd name="T126" fmla="+- 0 15364 4723"/>
                  <a:gd name="T127" fmla="*/ 15364 h 10641"/>
                  <a:gd name="T128" fmla="+- 0 10942 6094"/>
                  <a:gd name="T129" fmla="*/ T128 w 4847"/>
                  <a:gd name="T130" fmla="+- 0 4723 4723"/>
                  <a:gd name="T131" fmla="*/ 4723 h 106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</a:cxnLst>
                <a:rect l="0" t="0" r="r" b="b"/>
                <a:pathLst>
                  <a:path w="4847" h="10641">
                    <a:moveTo>
                      <a:pt x="4848" y="0"/>
                    </a:moveTo>
                    <a:lnTo>
                      <a:pt x="4788" y="10"/>
                    </a:lnTo>
                    <a:lnTo>
                      <a:pt x="4729" y="23"/>
                    </a:lnTo>
                    <a:lnTo>
                      <a:pt x="4670" y="39"/>
                    </a:lnTo>
                    <a:lnTo>
                      <a:pt x="4613" y="58"/>
                    </a:lnTo>
                    <a:lnTo>
                      <a:pt x="4557" y="81"/>
                    </a:lnTo>
                    <a:lnTo>
                      <a:pt x="4502" y="107"/>
                    </a:lnTo>
                    <a:lnTo>
                      <a:pt x="4448" y="136"/>
                    </a:lnTo>
                    <a:lnTo>
                      <a:pt x="4395" y="169"/>
                    </a:lnTo>
                    <a:lnTo>
                      <a:pt x="4343" y="206"/>
                    </a:lnTo>
                    <a:lnTo>
                      <a:pt x="4293" y="247"/>
                    </a:lnTo>
                    <a:lnTo>
                      <a:pt x="4237" y="299"/>
                    </a:lnTo>
                    <a:lnTo>
                      <a:pt x="4185" y="355"/>
                    </a:lnTo>
                    <a:lnTo>
                      <a:pt x="4137" y="417"/>
                    </a:lnTo>
                    <a:lnTo>
                      <a:pt x="4094" y="484"/>
                    </a:lnTo>
                    <a:lnTo>
                      <a:pt x="4056" y="557"/>
                    </a:lnTo>
                    <a:lnTo>
                      <a:pt x="4024" y="637"/>
                    </a:lnTo>
                    <a:lnTo>
                      <a:pt x="3999" y="724"/>
                    </a:lnTo>
                    <a:lnTo>
                      <a:pt x="3980" y="818"/>
                    </a:lnTo>
                    <a:lnTo>
                      <a:pt x="3968" y="920"/>
                    </a:lnTo>
                    <a:lnTo>
                      <a:pt x="3964" y="1029"/>
                    </a:lnTo>
                    <a:lnTo>
                      <a:pt x="3964" y="8617"/>
                    </a:lnTo>
                    <a:lnTo>
                      <a:pt x="3964" y="8665"/>
                    </a:lnTo>
                    <a:lnTo>
                      <a:pt x="3964" y="8713"/>
                    </a:lnTo>
                    <a:lnTo>
                      <a:pt x="3964" y="8761"/>
                    </a:lnTo>
                    <a:lnTo>
                      <a:pt x="3965" y="8857"/>
                    </a:lnTo>
                    <a:lnTo>
                      <a:pt x="3966" y="8905"/>
                    </a:lnTo>
                    <a:lnTo>
                      <a:pt x="3965" y="8999"/>
                    </a:lnTo>
                    <a:lnTo>
                      <a:pt x="3963" y="9090"/>
                    </a:lnTo>
                    <a:lnTo>
                      <a:pt x="3957" y="9176"/>
                    </a:lnTo>
                    <a:lnTo>
                      <a:pt x="3947" y="9257"/>
                    </a:lnTo>
                    <a:lnTo>
                      <a:pt x="3931" y="9331"/>
                    </a:lnTo>
                    <a:lnTo>
                      <a:pt x="3908" y="9398"/>
                    </a:lnTo>
                    <a:lnTo>
                      <a:pt x="3877" y="9455"/>
                    </a:lnTo>
                    <a:lnTo>
                      <a:pt x="3835" y="9509"/>
                    </a:lnTo>
                    <a:lnTo>
                      <a:pt x="3788" y="9555"/>
                    </a:lnTo>
                    <a:lnTo>
                      <a:pt x="3735" y="9595"/>
                    </a:lnTo>
                    <a:lnTo>
                      <a:pt x="3677" y="9629"/>
                    </a:lnTo>
                    <a:lnTo>
                      <a:pt x="3614" y="9657"/>
                    </a:lnTo>
                    <a:lnTo>
                      <a:pt x="3547" y="9679"/>
                    </a:lnTo>
                    <a:lnTo>
                      <a:pt x="3475" y="9695"/>
                    </a:lnTo>
                    <a:lnTo>
                      <a:pt x="3399" y="9707"/>
                    </a:lnTo>
                    <a:lnTo>
                      <a:pt x="3319" y="9713"/>
                    </a:lnTo>
                    <a:lnTo>
                      <a:pt x="3236" y="9715"/>
                    </a:lnTo>
                    <a:lnTo>
                      <a:pt x="1123" y="9715"/>
                    </a:lnTo>
                    <a:lnTo>
                      <a:pt x="1053" y="9716"/>
                    </a:lnTo>
                    <a:lnTo>
                      <a:pt x="975" y="9719"/>
                    </a:lnTo>
                    <a:lnTo>
                      <a:pt x="890" y="9725"/>
                    </a:lnTo>
                    <a:lnTo>
                      <a:pt x="800" y="9737"/>
                    </a:lnTo>
                    <a:lnTo>
                      <a:pt x="706" y="9754"/>
                    </a:lnTo>
                    <a:lnTo>
                      <a:pt x="610" y="9779"/>
                    </a:lnTo>
                    <a:lnTo>
                      <a:pt x="514" y="9813"/>
                    </a:lnTo>
                    <a:lnTo>
                      <a:pt x="419" y="9858"/>
                    </a:lnTo>
                    <a:lnTo>
                      <a:pt x="328" y="9915"/>
                    </a:lnTo>
                    <a:lnTo>
                      <a:pt x="243" y="9984"/>
                    </a:lnTo>
                    <a:lnTo>
                      <a:pt x="173" y="10065"/>
                    </a:lnTo>
                    <a:lnTo>
                      <a:pt x="118" y="10154"/>
                    </a:lnTo>
                    <a:lnTo>
                      <a:pt x="76" y="10246"/>
                    </a:lnTo>
                    <a:lnTo>
                      <a:pt x="45" y="10337"/>
                    </a:lnTo>
                    <a:lnTo>
                      <a:pt x="24" y="10424"/>
                    </a:lnTo>
                    <a:lnTo>
                      <a:pt x="11" y="10501"/>
                    </a:lnTo>
                    <a:lnTo>
                      <a:pt x="4" y="10565"/>
                    </a:lnTo>
                    <a:lnTo>
                      <a:pt x="0" y="10628"/>
                    </a:lnTo>
                    <a:lnTo>
                      <a:pt x="0" y="10641"/>
                    </a:lnTo>
                    <a:lnTo>
                      <a:pt x="4848" y="10641"/>
                    </a:lnTo>
                    <a:lnTo>
                      <a:pt x="484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b="1"/>
              </a:p>
            </p:txBody>
          </p:sp>
          <p:grpSp>
            <p:nvGrpSpPr>
              <p:cNvPr id="11" name="Group 10"/>
              <p:cNvGrpSpPr/>
              <p:nvPr/>
            </p:nvGrpSpPr>
            <p:grpSpPr bwMode="auto">
              <a:xfrm rot="10800000">
                <a:off x="-345470" y="3280626"/>
                <a:ext cx="1489706" cy="3625427"/>
                <a:chOff x="8754" y="0"/>
                <a:chExt cx="2159" cy="5251"/>
              </a:xfrm>
              <a:grpFill/>
            </p:grpSpPr>
            <p:sp>
              <p:nvSpPr>
                <p:cNvPr id="12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70" name="Group 69"/>
            <p:cNvGrpSpPr/>
            <p:nvPr/>
          </p:nvGrpSpPr>
          <p:grpSpPr>
            <a:xfrm>
              <a:off x="-461734" y="-598600"/>
              <a:ext cx="3344420" cy="7475319"/>
              <a:chOff x="-461734" y="-598600"/>
              <a:chExt cx="3344420" cy="7580186"/>
            </a:xfrm>
            <a:solidFill>
              <a:srgbClr val="FFB3B3"/>
            </a:solidFill>
          </p:grpSpPr>
          <p:sp>
            <p:nvSpPr>
              <p:cNvPr id="9" name="Freeform 5579"/>
              <p:cNvSpPr/>
              <p:nvPr/>
            </p:nvSpPr>
            <p:spPr bwMode="auto">
              <a:xfrm rot="10800000">
                <a:off x="-461734" y="-598600"/>
                <a:ext cx="3344420" cy="7346822"/>
              </a:xfrm>
              <a:custGeom>
                <a:avLst/>
                <a:gdLst>
                  <a:gd name="T0" fmla="+- 0 10882 6094"/>
                  <a:gd name="T1" fmla="*/ T0 w 4847"/>
                  <a:gd name="T2" fmla="+- 0 4733 4723"/>
                  <a:gd name="T3" fmla="*/ 4733 h 10641"/>
                  <a:gd name="T4" fmla="+- 0 10764 6094"/>
                  <a:gd name="T5" fmla="*/ T4 w 4847"/>
                  <a:gd name="T6" fmla="+- 0 4762 4723"/>
                  <a:gd name="T7" fmla="*/ 4762 h 10641"/>
                  <a:gd name="T8" fmla="+- 0 10651 6094"/>
                  <a:gd name="T9" fmla="*/ T8 w 4847"/>
                  <a:gd name="T10" fmla="+- 0 4804 4723"/>
                  <a:gd name="T11" fmla="*/ 4804 h 10641"/>
                  <a:gd name="T12" fmla="+- 0 10542 6094"/>
                  <a:gd name="T13" fmla="*/ T12 w 4847"/>
                  <a:gd name="T14" fmla="+- 0 4859 4723"/>
                  <a:gd name="T15" fmla="*/ 4859 h 10641"/>
                  <a:gd name="T16" fmla="+- 0 10437 6094"/>
                  <a:gd name="T17" fmla="*/ T16 w 4847"/>
                  <a:gd name="T18" fmla="+- 0 4929 4723"/>
                  <a:gd name="T19" fmla="*/ 4929 h 10641"/>
                  <a:gd name="T20" fmla="+- 0 10331 6094"/>
                  <a:gd name="T21" fmla="*/ T20 w 4847"/>
                  <a:gd name="T22" fmla="+- 0 5022 4723"/>
                  <a:gd name="T23" fmla="*/ 5022 h 10641"/>
                  <a:gd name="T24" fmla="+- 0 10231 6094"/>
                  <a:gd name="T25" fmla="*/ T24 w 4847"/>
                  <a:gd name="T26" fmla="+- 0 5140 4723"/>
                  <a:gd name="T27" fmla="*/ 5140 h 10641"/>
                  <a:gd name="T28" fmla="+- 0 10150 6094"/>
                  <a:gd name="T29" fmla="*/ T28 w 4847"/>
                  <a:gd name="T30" fmla="+- 0 5280 4723"/>
                  <a:gd name="T31" fmla="*/ 5280 h 10641"/>
                  <a:gd name="T32" fmla="+- 0 10093 6094"/>
                  <a:gd name="T33" fmla="*/ T32 w 4847"/>
                  <a:gd name="T34" fmla="+- 0 5447 4723"/>
                  <a:gd name="T35" fmla="*/ 5447 h 10641"/>
                  <a:gd name="T36" fmla="+- 0 10062 6094"/>
                  <a:gd name="T37" fmla="*/ T36 w 4847"/>
                  <a:gd name="T38" fmla="+- 0 5643 4723"/>
                  <a:gd name="T39" fmla="*/ 5643 h 10641"/>
                  <a:gd name="T40" fmla="+- 0 10058 6094"/>
                  <a:gd name="T41" fmla="*/ T40 w 4847"/>
                  <a:gd name="T42" fmla="+- 0 13340 4723"/>
                  <a:gd name="T43" fmla="*/ 13340 h 10641"/>
                  <a:gd name="T44" fmla="+- 0 10058 6094"/>
                  <a:gd name="T45" fmla="*/ T44 w 4847"/>
                  <a:gd name="T46" fmla="+- 0 13436 4723"/>
                  <a:gd name="T47" fmla="*/ 13436 h 10641"/>
                  <a:gd name="T48" fmla="+- 0 10059 6094"/>
                  <a:gd name="T49" fmla="*/ T48 w 4847"/>
                  <a:gd name="T50" fmla="+- 0 13580 4723"/>
                  <a:gd name="T51" fmla="*/ 13580 h 10641"/>
                  <a:gd name="T52" fmla="+- 0 10059 6094"/>
                  <a:gd name="T53" fmla="*/ T52 w 4847"/>
                  <a:gd name="T54" fmla="+- 0 13722 4723"/>
                  <a:gd name="T55" fmla="*/ 13722 h 10641"/>
                  <a:gd name="T56" fmla="+- 0 10051 6094"/>
                  <a:gd name="T57" fmla="*/ T56 w 4847"/>
                  <a:gd name="T58" fmla="+- 0 13899 4723"/>
                  <a:gd name="T59" fmla="*/ 13899 h 10641"/>
                  <a:gd name="T60" fmla="+- 0 10025 6094"/>
                  <a:gd name="T61" fmla="*/ T60 w 4847"/>
                  <a:gd name="T62" fmla="+- 0 14054 4723"/>
                  <a:gd name="T63" fmla="*/ 14054 h 10641"/>
                  <a:gd name="T64" fmla="+- 0 9971 6094"/>
                  <a:gd name="T65" fmla="*/ T64 w 4847"/>
                  <a:gd name="T66" fmla="+- 0 14178 4723"/>
                  <a:gd name="T67" fmla="*/ 14178 h 10641"/>
                  <a:gd name="T68" fmla="+- 0 9882 6094"/>
                  <a:gd name="T69" fmla="*/ T68 w 4847"/>
                  <a:gd name="T70" fmla="+- 0 14278 4723"/>
                  <a:gd name="T71" fmla="*/ 14278 h 10641"/>
                  <a:gd name="T72" fmla="+- 0 9771 6094"/>
                  <a:gd name="T73" fmla="*/ T72 w 4847"/>
                  <a:gd name="T74" fmla="+- 0 14352 4723"/>
                  <a:gd name="T75" fmla="*/ 14352 h 10641"/>
                  <a:gd name="T76" fmla="+- 0 9641 6094"/>
                  <a:gd name="T77" fmla="*/ T76 w 4847"/>
                  <a:gd name="T78" fmla="+- 0 14402 4723"/>
                  <a:gd name="T79" fmla="*/ 14402 h 10641"/>
                  <a:gd name="T80" fmla="+- 0 9493 6094"/>
                  <a:gd name="T81" fmla="*/ T80 w 4847"/>
                  <a:gd name="T82" fmla="+- 0 14430 4723"/>
                  <a:gd name="T83" fmla="*/ 14430 h 10641"/>
                  <a:gd name="T84" fmla="+- 0 9330 6094"/>
                  <a:gd name="T85" fmla="*/ T84 w 4847"/>
                  <a:gd name="T86" fmla="+- 0 14438 4723"/>
                  <a:gd name="T87" fmla="*/ 14438 h 10641"/>
                  <a:gd name="T88" fmla="+- 0 7147 6094"/>
                  <a:gd name="T89" fmla="*/ T88 w 4847"/>
                  <a:gd name="T90" fmla="+- 0 14439 4723"/>
                  <a:gd name="T91" fmla="*/ 14439 h 10641"/>
                  <a:gd name="T92" fmla="+- 0 6984 6094"/>
                  <a:gd name="T93" fmla="*/ T92 w 4847"/>
                  <a:gd name="T94" fmla="+- 0 14448 4723"/>
                  <a:gd name="T95" fmla="*/ 14448 h 10641"/>
                  <a:gd name="T96" fmla="+- 0 6800 6094"/>
                  <a:gd name="T97" fmla="*/ T96 w 4847"/>
                  <a:gd name="T98" fmla="+- 0 14477 4723"/>
                  <a:gd name="T99" fmla="*/ 14477 h 10641"/>
                  <a:gd name="T100" fmla="+- 0 6608 6094"/>
                  <a:gd name="T101" fmla="*/ T100 w 4847"/>
                  <a:gd name="T102" fmla="+- 0 14536 4723"/>
                  <a:gd name="T103" fmla="*/ 14536 h 10641"/>
                  <a:gd name="T104" fmla="+- 0 6422 6094"/>
                  <a:gd name="T105" fmla="*/ T104 w 4847"/>
                  <a:gd name="T106" fmla="+- 0 14638 4723"/>
                  <a:gd name="T107" fmla="*/ 14638 h 10641"/>
                  <a:gd name="T108" fmla="+- 0 6267 6094"/>
                  <a:gd name="T109" fmla="*/ T108 w 4847"/>
                  <a:gd name="T110" fmla="+- 0 14788 4723"/>
                  <a:gd name="T111" fmla="*/ 14788 h 10641"/>
                  <a:gd name="T112" fmla="+- 0 6170 6094"/>
                  <a:gd name="T113" fmla="*/ T112 w 4847"/>
                  <a:gd name="T114" fmla="+- 0 14969 4723"/>
                  <a:gd name="T115" fmla="*/ 14969 h 10641"/>
                  <a:gd name="T116" fmla="+- 0 6118 6094"/>
                  <a:gd name="T117" fmla="*/ T116 w 4847"/>
                  <a:gd name="T118" fmla="+- 0 15147 4723"/>
                  <a:gd name="T119" fmla="*/ 15147 h 10641"/>
                  <a:gd name="T120" fmla="+- 0 6098 6094"/>
                  <a:gd name="T121" fmla="*/ T120 w 4847"/>
                  <a:gd name="T122" fmla="+- 0 15288 4723"/>
                  <a:gd name="T123" fmla="*/ 15288 h 10641"/>
                  <a:gd name="T124" fmla="+- 0 6094 6094"/>
                  <a:gd name="T125" fmla="*/ T124 w 4847"/>
                  <a:gd name="T126" fmla="+- 0 15364 4723"/>
                  <a:gd name="T127" fmla="*/ 15364 h 10641"/>
                  <a:gd name="T128" fmla="+- 0 10942 6094"/>
                  <a:gd name="T129" fmla="*/ T128 w 4847"/>
                  <a:gd name="T130" fmla="+- 0 4723 4723"/>
                  <a:gd name="T131" fmla="*/ 4723 h 106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</a:cxnLst>
                <a:rect l="0" t="0" r="r" b="b"/>
                <a:pathLst>
                  <a:path w="4847" h="10641">
                    <a:moveTo>
                      <a:pt x="4848" y="0"/>
                    </a:moveTo>
                    <a:lnTo>
                      <a:pt x="4788" y="10"/>
                    </a:lnTo>
                    <a:lnTo>
                      <a:pt x="4729" y="23"/>
                    </a:lnTo>
                    <a:lnTo>
                      <a:pt x="4670" y="39"/>
                    </a:lnTo>
                    <a:lnTo>
                      <a:pt x="4613" y="58"/>
                    </a:lnTo>
                    <a:lnTo>
                      <a:pt x="4557" y="81"/>
                    </a:lnTo>
                    <a:lnTo>
                      <a:pt x="4502" y="107"/>
                    </a:lnTo>
                    <a:lnTo>
                      <a:pt x="4448" y="136"/>
                    </a:lnTo>
                    <a:lnTo>
                      <a:pt x="4395" y="169"/>
                    </a:lnTo>
                    <a:lnTo>
                      <a:pt x="4343" y="206"/>
                    </a:lnTo>
                    <a:lnTo>
                      <a:pt x="4293" y="247"/>
                    </a:lnTo>
                    <a:lnTo>
                      <a:pt x="4237" y="299"/>
                    </a:lnTo>
                    <a:lnTo>
                      <a:pt x="4185" y="355"/>
                    </a:lnTo>
                    <a:lnTo>
                      <a:pt x="4137" y="417"/>
                    </a:lnTo>
                    <a:lnTo>
                      <a:pt x="4094" y="484"/>
                    </a:lnTo>
                    <a:lnTo>
                      <a:pt x="4056" y="557"/>
                    </a:lnTo>
                    <a:lnTo>
                      <a:pt x="4024" y="637"/>
                    </a:lnTo>
                    <a:lnTo>
                      <a:pt x="3999" y="724"/>
                    </a:lnTo>
                    <a:lnTo>
                      <a:pt x="3980" y="818"/>
                    </a:lnTo>
                    <a:lnTo>
                      <a:pt x="3968" y="920"/>
                    </a:lnTo>
                    <a:lnTo>
                      <a:pt x="3964" y="1029"/>
                    </a:lnTo>
                    <a:lnTo>
                      <a:pt x="3964" y="8617"/>
                    </a:lnTo>
                    <a:lnTo>
                      <a:pt x="3964" y="8665"/>
                    </a:lnTo>
                    <a:lnTo>
                      <a:pt x="3964" y="8713"/>
                    </a:lnTo>
                    <a:lnTo>
                      <a:pt x="3964" y="8761"/>
                    </a:lnTo>
                    <a:lnTo>
                      <a:pt x="3965" y="8857"/>
                    </a:lnTo>
                    <a:lnTo>
                      <a:pt x="3966" y="8905"/>
                    </a:lnTo>
                    <a:lnTo>
                      <a:pt x="3965" y="8999"/>
                    </a:lnTo>
                    <a:lnTo>
                      <a:pt x="3963" y="9090"/>
                    </a:lnTo>
                    <a:lnTo>
                      <a:pt x="3957" y="9176"/>
                    </a:lnTo>
                    <a:lnTo>
                      <a:pt x="3947" y="9257"/>
                    </a:lnTo>
                    <a:lnTo>
                      <a:pt x="3931" y="9331"/>
                    </a:lnTo>
                    <a:lnTo>
                      <a:pt x="3908" y="9398"/>
                    </a:lnTo>
                    <a:lnTo>
                      <a:pt x="3877" y="9455"/>
                    </a:lnTo>
                    <a:lnTo>
                      <a:pt x="3835" y="9509"/>
                    </a:lnTo>
                    <a:lnTo>
                      <a:pt x="3788" y="9555"/>
                    </a:lnTo>
                    <a:lnTo>
                      <a:pt x="3735" y="9595"/>
                    </a:lnTo>
                    <a:lnTo>
                      <a:pt x="3677" y="9629"/>
                    </a:lnTo>
                    <a:lnTo>
                      <a:pt x="3614" y="9657"/>
                    </a:lnTo>
                    <a:lnTo>
                      <a:pt x="3547" y="9679"/>
                    </a:lnTo>
                    <a:lnTo>
                      <a:pt x="3475" y="9695"/>
                    </a:lnTo>
                    <a:lnTo>
                      <a:pt x="3399" y="9707"/>
                    </a:lnTo>
                    <a:lnTo>
                      <a:pt x="3319" y="9713"/>
                    </a:lnTo>
                    <a:lnTo>
                      <a:pt x="3236" y="9715"/>
                    </a:lnTo>
                    <a:lnTo>
                      <a:pt x="1123" y="9715"/>
                    </a:lnTo>
                    <a:lnTo>
                      <a:pt x="1053" y="9716"/>
                    </a:lnTo>
                    <a:lnTo>
                      <a:pt x="975" y="9719"/>
                    </a:lnTo>
                    <a:lnTo>
                      <a:pt x="890" y="9725"/>
                    </a:lnTo>
                    <a:lnTo>
                      <a:pt x="800" y="9737"/>
                    </a:lnTo>
                    <a:lnTo>
                      <a:pt x="706" y="9754"/>
                    </a:lnTo>
                    <a:lnTo>
                      <a:pt x="610" y="9779"/>
                    </a:lnTo>
                    <a:lnTo>
                      <a:pt x="514" y="9813"/>
                    </a:lnTo>
                    <a:lnTo>
                      <a:pt x="419" y="9858"/>
                    </a:lnTo>
                    <a:lnTo>
                      <a:pt x="328" y="9915"/>
                    </a:lnTo>
                    <a:lnTo>
                      <a:pt x="243" y="9984"/>
                    </a:lnTo>
                    <a:lnTo>
                      <a:pt x="173" y="10065"/>
                    </a:lnTo>
                    <a:lnTo>
                      <a:pt x="118" y="10154"/>
                    </a:lnTo>
                    <a:lnTo>
                      <a:pt x="76" y="10246"/>
                    </a:lnTo>
                    <a:lnTo>
                      <a:pt x="45" y="10337"/>
                    </a:lnTo>
                    <a:lnTo>
                      <a:pt x="24" y="10424"/>
                    </a:lnTo>
                    <a:lnTo>
                      <a:pt x="11" y="10501"/>
                    </a:lnTo>
                    <a:lnTo>
                      <a:pt x="4" y="10565"/>
                    </a:lnTo>
                    <a:lnTo>
                      <a:pt x="0" y="10628"/>
                    </a:lnTo>
                    <a:lnTo>
                      <a:pt x="0" y="10641"/>
                    </a:lnTo>
                    <a:lnTo>
                      <a:pt x="4848" y="10641"/>
                    </a:lnTo>
                    <a:lnTo>
                      <a:pt x="484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b="1"/>
              </a:p>
            </p:txBody>
          </p:sp>
          <p:grpSp>
            <p:nvGrpSpPr>
              <p:cNvPr id="7" name="Group 6"/>
              <p:cNvGrpSpPr/>
              <p:nvPr/>
            </p:nvGrpSpPr>
            <p:grpSpPr bwMode="auto">
              <a:xfrm rot="10800000">
                <a:off x="-454455" y="3232573"/>
                <a:ext cx="1489706" cy="3749013"/>
                <a:chOff x="8598" y="-179"/>
                <a:chExt cx="2159" cy="5430"/>
              </a:xfrm>
              <a:grpFill/>
            </p:grpSpPr>
            <p:sp>
              <p:nvSpPr>
                <p:cNvPr id="8" name="Freeform 5577"/>
                <p:cNvSpPr/>
                <p:nvPr/>
              </p:nvSpPr>
              <p:spPr bwMode="auto">
                <a:xfrm>
                  <a:off x="8598" y="-179"/>
                  <a:ext cx="2159" cy="5430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</p:grpSp>
      <p:sp>
        <p:nvSpPr>
          <p:cNvPr id="18" name="Freeform: Shape 17"/>
          <p:cNvSpPr/>
          <p:nvPr/>
        </p:nvSpPr>
        <p:spPr>
          <a:xfrm>
            <a:off x="1202383" y="263077"/>
            <a:ext cx="2838215" cy="837128"/>
          </a:xfrm>
          <a:custGeom>
            <a:avLst/>
            <a:gdLst>
              <a:gd name="connsiteX0" fmla="*/ 183552 w 2843415"/>
              <a:gd name="connsiteY0" fmla="*/ 50494 h 868982"/>
              <a:gd name="connsiteX1" fmla="*/ 1326552 w 2843415"/>
              <a:gd name="connsiteY1" fmla="*/ 69544 h 868982"/>
              <a:gd name="connsiteX2" fmla="*/ 2298102 w 2843415"/>
              <a:gd name="connsiteY2" fmla="*/ 50494 h 868982"/>
              <a:gd name="connsiteX3" fmla="*/ 2783877 w 2843415"/>
              <a:gd name="connsiteY3" fmla="*/ 250519 h 868982"/>
              <a:gd name="connsiteX4" fmla="*/ 2802927 w 2843415"/>
              <a:gd name="connsiteY4" fmla="*/ 631519 h 868982"/>
              <a:gd name="connsiteX5" fmla="*/ 2488602 w 2843415"/>
              <a:gd name="connsiteY5" fmla="*/ 793444 h 868982"/>
              <a:gd name="connsiteX6" fmla="*/ 1640877 w 2843415"/>
              <a:gd name="connsiteY6" fmla="*/ 841069 h 868982"/>
              <a:gd name="connsiteX7" fmla="*/ 1240827 w 2843415"/>
              <a:gd name="connsiteY7" fmla="*/ 822019 h 868982"/>
              <a:gd name="connsiteX8" fmla="*/ 107352 w 2843415"/>
              <a:gd name="connsiteY8" fmla="*/ 812494 h 868982"/>
              <a:gd name="connsiteX9" fmla="*/ 183552 w 2843415"/>
              <a:gd name="connsiteY9" fmla="*/ 50494 h 868982"/>
              <a:gd name="connsiteX0-1" fmla="*/ 189518 w 2849381"/>
              <a:gd name="connsiteY0-2" fmla="*/ 13097 h 831585"/>
              <a:gd name="connsiteX1-3" fmla="*/ 1332518 w 2849381"/>
              <a:gd name="connsiteY1-4" fmla="*/ 32147 h 831585"/>
              <a:gd name="connsiteX2-5" fmla="*/ 2304068 w 2849381"/>
              <a:gd name="connsiteY2-6" fmla="*/ 13097 h 831585"/>
              <a:gd name="connsiteX3-7" fmla="*/ 2789843 w 2849381"/>
              <a:gd name="connsiteY3-8" fmla="*/ 213122 h 831585"/>
              <a:gd name="connsiteX4-9" fmla="*/ 2808893 w 2849381"/>
              <a:gd name="connsiteY4-10" fmla="*/ 594122 h 831585"/>
              <a:gd name="connsiteX5-11" fmla="*/ 2494568 w 2849381"/>
              <a:gd name="connsiteY5-12" fmla="*/ 756047 h 831585"/>
              <a:gd name="connsiteX6-13" fmla="*/ 1646843 w 2849381"/>
              <a:gd name="connsiteY6-14" fmla="*/ 803672 h 831585"/>
              <a:gd name="connsiteX7-15" fmla="*/ 1246793 w 2849381"/>
              <a:gd name="connsiteY7-16" fmla="*/ 784622 h 831585"/>
              <a:gd name="connsiteX8-17" fmla="*/ 113318 w 2849381"/>
              <a:gd name="connsiteY8-18" fmla="*/ 775097 h 831585"/>
              <a:gd name="connsiteX9-19" fmla="*/ 189518 w 2849381"/>
              <a:gd name="connsiteY9-20" fmla="*/ 13097 h 831585"/>
              <a:gd name="connsiteX0-21" fmla="*/ 178352 w 2838215"/>
              <a:gd name="connsiteY0-22" fmla="*/ 13097 h 837128"/>
              <a:gd name="connsiteX1-23" fmla="*/ 1321352 w 2838215"/>
              <a:gd name="connsiteY1-24" fmla="*/ 32147 h 837128"/>
              <a:gd name="connsiteX2-25" fmla="*/ 2292902 w 2838215"/>
              <a:gd name="connsiteY2-26" fmla="*/ 13097 h 837128"/>
              <a:gd name="connsiteX3-27" fmla="*/ 2778677 w 2838215"/>
              <a:gd name="connsiteY3-28" fmla="*/ 213122 h 837128"/>
              <a:gd name="connsiteX4-29" fmla="*/ 2797727 w 2838215"/>
              <a:gd name="connsiteY4-30" fmla="*/ 594122 h 837128"/>
              <a:gd name="connsiteX5-31" fmla="*/ 2483402 w 2838215"/>
              <a:gd name="connsiteY5-32" fmla="*/ 756047 h 837128"/>
              <a:gd name="connsiteX6-33" fmla="*/ 1635677 w 2838215"/>
              <a:gd name="connsiteY6-34" fmla="*/ 803672 h 837128"/>
              <a:gd name="connsiteX7-35" fmla="*/ 1064177 w 2838215"/>
              <a:gd name="connsiteY7-36" fmla="*/ 794147 h 837128"/>
              <a:gd name="connsiteX8-37" fmla="*/ 102152 w 2838215"/>
              <a:gd name="connsiteY8-38" fmla="*/ 775097 h 837128"/>
              <a:gd name="connsiteX9-39" fmla="*/ 178352 w 2838215"/>
              <a:gd name="connsiteY9-40" fmla="*/ 13097 h 837128"/>
              <a:gd name="connsiteX0-41" fmla="*/ 178352 w 2838215"/>
              <a:gd name="connsiteY0-42" fmla="*/ 13097 h 837128"/>
              <a:gd name="connsiteX1-43" fmla="*/ 1321352 w 2838215"/>
              <a:gd name="connsiteY1-44" fmla="*/ 32147 h 837128"/>
              <a:gd name="connsiteX2-45" fmla="*/ 2292902 w 2838215"/>
              <a:gd name="connsiteY2-46" fmla="*/ 13097 h 837128"/>
              <a:gd name="connsiteX3-47" fmla="*/ 2778677 w 2838215"/>
              <a:gd name="connsiteY3-48" fmla="*/ 213122 h 837128"/>
              <a:gd name="connsiteX4-49" fmla="*/ 2797727 w 2838215"/>
              <a:gd name="connsiteY4-50" fmla="*/ 594122 h 837128"/>
              <a:gd name="connsiteX5-51" fmla="*/ 2483402 w 2838215"/>
              <a:gd name="connsiteY5-52" fmla="*/ 756047 h 837128"/>
              <a:gd name="connsiteX6-53" fmla="*/ 1649965 w 2838215"/>
              <a:gd name="connsiteY6-54" fmla="*/ 789384 h 837128"/>
              <a:gd name="connsiteX7-55" fmla="*/ 1064177 w 2838215"/>
              <a:gd name="connsiteY7-56" fmla="*/ 794147 h 837128"/>
              <a:gd name="connsiteX8-57" fmla="*/ 102152 w 2838215"/>
              <a:gd name="connsiteY8-58" fmla="*/ 775097 h 837128"/>
              <a:gd name="connsiteX9-59" fmla="*/ 178352 w 2838215"/>
              <a:gd name="connsiteY9-60" fmla="*/ 13097 h 8371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838215" h="837128">
                <a:moveTo>
                  <a:pt x="178352" y="13097"/>
                </a:moveTo>
                <a:cubicBezTo>
                  <a:pt x="400602" y="-25003"/>
                  <a:pt x="968927" y="32147"/>
                  <a:pt x="1321352" y="32147"/>
                </a:cubicBezTo>
                <a:cubicBezTo>
                  <a:pt x="1673777" y="32147"/>
                  <a:pt x="2050015" y="-17065"/>
                  <a:pt x="2292902" y="13097"/>
                </a:cubicBezTo>
                <a:cubicBezTo>
                  <a:pt x="2535789" y="43259"/>
                  <a:pt x="2694540" y="116285"/>
                  <a:pt x="2778677" y="213122"/>
                </a:cubicBezTo>
                <a:cubicBezTo>
                  <a:pt x="2862815" y="309960"/>
                  <a:pt x="2846939" y="503635"/>
                  <a:pt x="2797727" y="594122"/>
                </a:cubicBezTo>
                <a:cubicBezTo>
                  <a:pt x="2748515" y="684609"/>
                  <a:pt x="2674696" y="723503"/>
                  <a:pt x="2483402" y="756047"/>
                </a:cubicBezTo>
                <a:cubicBezTo>
                  <a:pt x="2292108" y="788591"/>
                  <a:pt x="1886502" y="783034"/>
                  <a:pt x="1649965" y="789384"/>
                </a:cubicBezTo>
                <a:cubicBezTo>
                  <a:pt x="1413428" y="795734"/>
                  <a:pt x="1319764" y="798909"/>
                  <a:pt x="1064177" y="794147"/>
                </a:cubicBezTo>
                <a:cubicBezTo>
                  <a:pt x="808590" y="789385"/>
                  <a:pt x="249789" y="905272"/>
                  <a:pt x="102152" y="775097"/>
                </a:cubicBezTo>
                <a:cubicBezTo>
                  <a:pt x="-45485" y="644922"/>
                  <a:pt x="-43898" y="51197"/>
                  <a:pt x="178352" y="13097"/>
                </a:cubicBezTo>
                <a:close/>
              </a:path>
            </a:pathLst>
          </a:custGeom>
          <a:solidFill>
            <a:srgbClr val="FABDA6"/>
          </a:solidFill>
          <a:ln>
            <a:solidFill>
              <a:srgbClr val="FABE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665153" y="393608"/>
            <a:ext cx="4999667" cy="553998"/>
            <a:chOff x="3452414" y="809920"/>
            <a:chExt cx="4999667" cy="553998"/>
          </a:xfrm>
        </p:grpSpPr>
        <p:sp>
          <p:nvSpPr>
            <p:cNvPr id="20" name="TextBox 19"/>
            <p:cNvSpPr txBox="1"/>
            <p:nvPr/>
          </p:nvSpPr>
          <p:spPr>
            <a:xfrm>
              <a:off x="3455153" y="809920"/>
              <a:ext cx="4996928" cy="55399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3000" b="1" spc="50">
                  <a:ln w="107950" cmpd="sng">
                    <a:solidFill>
                      <a:schemeClr val="bg1"/>
                    </a:solidFill>
                    <a:prstDash val="solid"/>
                  </a:ln>
                  <a:solidFill>
                    <a:srgbClr val="FB040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VN-SAF" panose="02040603050506020204" pitchFamily="18" charset="0"/>
                  <a:ea typeface="Roboto" panose="02000000000000000000" pitchFamily="2" charset="0"/>
                </a:rPr>
                <a:t>MỤC TIÊU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452414" y="809920"/>
              <a:ext cx="4996928" cy="55399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3000" b="1" spc="50">
                  <a:ln w="9525" cmpd="sng">
                    <a:noFill/>
                    <a:prstDash val="solid"/>
                  </a:ln>
                  <a:solidFill>
                    <a:srgbClr val="FB0401"/>
                  </a:solidFill>
                  <a:effectLst/>
                  <a:latin typeface="SVN-SAF" panose="02040603050506020204" pitchFamily="18" charset="0"/>
                  <a:ea typeface="Roboto" panose="02000000000000000000" pitchFamily="2" charset="0"/>
                </a:rPr>
                <a:t>MỤC TIÊU</a:t>
              </a:r>
            </a:p>
          </p:txBody>
        </p:sp>
      </p:grp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25" b="93220" l="6780" r="93785">
                        <a14:foregroundMark x1="24294" y1="8475" x2="24294" y2="8475"/>
                        <a14:foregroundMark x1="7910" y1="22599" x2="7910" y2="22599"/>
                        <a14:foregroundMark x1="42373" y1="11299" x2="42373" y2="11299"/>
                        <a14:foregroundMark x1="45198" y1="5085" x2="45198" y2="5085"/>
                        <a14:foregroundMark x1="46328" y1="3955" x2="46328" y2="3955"/>
                        <a14:foregroundMark x1="36723" y1="5650" x2="36723" y2="5650"/>
                        <a14:foregroundMark x1="40678" y1="9605" x2="40678" y2="9605"/>
                        <a14:foregroundMark x1="77401" y1="9040" x2="77401" y2="9040"/>
                        <a14:foregroundMark x1="87571" y1="9605" x2="87571" y2="9605"/>
                        <a14:foregroundMark x1="88701" y1="18079" x2="88701" y2="18079"/>
                        <a14:foregroundMark x1="91525" y1="49153" x2="91525" y2="49153"/>
                        <a14:foregroundMark x1="85311" y1="42938" x2="85311" y2="42938"/>
                        <a14:foregroundMark x1="85311" y1="42938" x2="85311" y2="42938"/>
                        <a14:foregroundMark x1="81356" y1="21469" x2="68927" y2="66667"/>
                        <a14:foregroundMark x1="48588" y1="7345" x2="78531" y2="16384"/>
                        <a14:foregroundMark x1="78531" y1="16384" x2="90960" y2="42373"/>
                        <a14:foregroundMark x1="90960" y1="42373" x2="89831" y2="65537"/>
                        <a14:foregroundMark x1="67232" y1="33898" x2="67232" y2="33898"/>
                        <a14:foregroundMark x1="67232" y1="33898" x2="67232" y2="33898"/>
                        <a14:foregroundMark x1="64972" y1="31638" x2="64972" y2="31638"/>
                        <a14:foregroundMark x1="64972" y1="31638" x2="64972" y2="31638"/>
                        <a14:foregroundMark x1="59322" y1="25424" x2="59322" y2="25424"/>
                        <a14:foregroundMark x1="59322" y1="25424" x2="59322" y2="25424"/>
                        <a14:foregroundMark x1="57627" y1="25424" x2="57627" y2="25424"/>
                        <a14:foregroundMark x1="57627" y1="25424" x2="57627" y2="25424"/>
                        <a14:foregroundMark x1="57627" y1="25424" x2="57627" y2="25424"/>
                        <a14:foregroundMark x1="57627" y1="25424" x2="57627" y2="25424"/>
                        <a14:foregroundMark x1="57627" y1="25424" x2="57627" y2="25424"/>
                        <a14:foregroundMark x1="58757" y1="24294" x2="58757" y2="24294"/>
                        <a14:foregroundMark x1="58757" y1="24294" x2="58757" y2="24294"/>
                        <a14:foregroundMark x1="58757" y1="24294" x2="58757" y2="24294"/>
                        <a14:foregroundMark x1="53107" y1="26554" x2="53107" y2="26554"/>
                        <a14:foregroundMark x1="53107" y1="27119" x2="53107" y2="27119"/>
                        <a14:foregroundMark x1="53107" y1="27119" x2="53107" y2="27119"/>
                        <a14:foregroundMark x1="52542" y1="27119" x2="52542" y2="27119"/>
                        <a14:foregroundMark x1="49718" y1="27119" x2="49718" y2="27119"/>
                        <a14:foregroundMark x1="48023" y1="27119" x2="48023" y2="27119"/>
                        <a14:foregroundMark x1="47458" y1="27119" x2="47458" y2="27119"/>
                        <a14:foregroundMark x1="46893" y1="27119" x2="46893" y2="27119"/>
                        <a14:foregroundMark x1="42373" y1="28249" x2="42373" y2="28249"/>
                        <a14:foregroundMark x1="41808" y1="23164" x2="41808" y2="23164"/>
                        <a14:foregroundMark x1="41243" y1="21469" x2="41243" y2="21469"/>
                        <a14:foregroundMark x1="32768" y1="33333" x2="32203" y2="36723"/>
                        <a14:foregroundMark x1="20904" y1="47458" x2="20904" y2="47458"/>
                        <a14:foregroundMark x1="20904" y1="47458" x2="20904" y2="47458"/>
                        <a14:foregroundMark x1="23164" y1="53107" x2="25424" y2="56497"/>
                        <a14:foregroundMark x1="25424" y1="59322" x2="26554" y2="61582"/>
                        <a14:foregroundMark x1="26554" y1="61582" x2="26554" y2="57062"/>
                        <a14:foregroundMark x1="26554" y1="42938" x2="26554" y2="42938"/>
                        <a14:foregroundMark x1="27119" y1="40113" x2="27119" y2="40113"/>
                        <a14:foregroundMark x1="28249" y1="38983" x2="28249" y2="39548"/>
                        <a14:foregroundMark x1="26554" y1="63842" x2="28814" y2="67797"/>
                        <a14:foregroundMark x1="28814" y1="67797" x2="29944" y2="68362"/>
                        <a14:foregroundMark x1="34463" y1="71751" x2="36723" y2="73446"/>
                        <a14:foregroundMark x1="41808" y1="77966" x2="48023" y2="80226"/>
                        <a14:foregroundMark x1="49153" y1="80791" x2="49153" y2="80791"/>
                        <a14:foregroundMark x1="50282" y1="80791" x2="50282" y2="80791"/>
                        <a14:foregroundMark x1="59887" y1="78531" x2="59887" y2="78531"/>
                        <a14:foregroundMark x1="63277" y1="74011" x2="63277" y2="74011"/>
                        <a14:foregroundMark x1="66102" y1="65537" x2="60452" y2="68927"/>
                        <a14:foregroundMark x1="45198" y1="74576" x2="45198" y2="74576"/>
                        <a14:foregroundMark x1="48588" y1="59322" x2="51977" y2="55367"/>
                        <a14:foregroundMark x1="55932" y1="49153" x2="55932" y2="49153"/>
                        <a14:foregroundMark x1="58192" y1="46893" x2="58192" y2="46893"/>
                        <a14:foregroundMark x1="58192" y1="46893" x2="58192" y2="46893"/>
                        <a14:foregroundMark x1="60452" y1="56497" x2="61017" y2="57627"/>
                        <a14:foregroundMark x1="61582" y1="57627" x2="61582" y2="57627"/>
                        <a14:foregroundMark x1="61582" y1="57627" x2="61582" y2="57627"/>
                        <a14:foregroundMark x1="61582" y1="57627" x2="61582" y2="57627"/>
                        <a14:foregroundMark x1="61582" y1="57627" x2="61582" y2="55932"/>
                        <a14:foregroundMark x1="61582" y1="48588" x2="61582" y2="48588"/>
                        <a14:foregroundMark x1="61017" y1="46893" x2="61017" y2="46893"/>
                        <a14:foregroundMark x1="65537" y1="38983" x2="66102" y2="37853"/>
                        <a14:foregroundMark x1="70056" y1="28814" x2="70056" y2="28814"/>
                        <a14:foregroundMark x1="75141" y1="20904" x2="75141" y2="20904"/>
                        <a14:foregroundMark x1="78531" y1="16384" x2="78531" y2="16384"/>
                        <a14:foregroundMark x1="70056" y1="49153" x2="70056" y2="53107"/>
                        <a14:foregroundMark x1="64972" y1="64407" x2="63842" y2="66667"/>
                        <a14:foregroundMark x1="61582" y1="73446" x2="62147" y2="78531"/>
                        <a14:foregroundMark x1="61017" y1="82486" x2="61017" y2="84181"/>
                        <a14:foregroundMark x1="60452" y1="85876" x2="59887" y2="87006"/>
                        <a14:foregroundMark x1="59887" y1="87571" x2="59887" y2="88701"/>
                        <a14:foregroundMark x1="58192" y1="89266" x2="58192" y2="89266"/>
                        <a14:foregroundMark x1="56497" y1="90395" x2="56497" y2="90395"/>
                        <a14:foregroundMark x1="54802" y1="90960" x2="54802" y2="90960"/>
                        <a14:foregroundMark x1="50847" y1="93220" x2="50847" y2="93220"/>
                        <a14:foregroundMark x1="50282" y1="93785" x2="50282" y2="93785"/>
                        <a14:foregroundMark x1="49153" y1="94350" x2="49153" y2="94350"/>
                        <a14:foregroundMark x1="49153" y1="94350" x2="49153" y2="94350"/>
                        <a14:foregroundMark x1="47458" y1="94350" x2="47458" y2="94350"/>
                        <a14:foregroundMark x1="44068" y1="93785" x2="44068" y2="93785"/>
                        <a14:foregroundMark x1="43503" y1="93785" x2="43503" y2="93785"/>
                        <a14:foregroundMark x1="38983" y1="93785" x2="38983" y2="93785"/>
                        <a14:foregroundMark x1="38983" y1="93220" x2="37853" y2="93220"/>
                        <a14:foregroundMark x1="18644" y1="16384" x2="18644" y2="16384"/>
                        <a14:foregroundMark x1="21469" y1="9605" x2="21469" y2="9605"/>
                        <a14:foregroundMark x1="27684" y1="10734" x2="27684" y2="10734"/>
                        <a14:foregroundMark x1="32203" y1="12994" x2="32768" y2="14124"/>
                        <a14:foregroundMark x1="31638" y1="19774" x2="31638" y2="19774"/>
                        <a14:foregroundMark x1="51412" y1="9040" x2="51412" y2="9040"/>
                        <a14:foregroundMark x1="20904" y1="27119" x2="20904" y2="27119"/>
                        <a14:foregroundMark x1="14689" y1="33333" x2="14689" y2="33333"/>
                        <a14:foregroundMark x1="10734" y1="27119" x2="10734" y2="27119"/>
                        <a14:foregroundMark x1="6780" y1="24294" x2="6780" y2="24294"/>
                        <a14:foregroundMark x1="10734" y1="33898" x2="7345" y2="53672"/>
                        <a14:foregroundMark x1="7910" y1="52542" x2="12429" y2="59322"/>
                        <a14:foregroundMark x1="9605" y1="54802" x2="20339" y2="81921"/>
                        <a14:foregroundMark x1="20339" y1="81921" x2="48023" y2="93220"/>
                        <a14:foregroundMark x1="48023" y1="93220" x2="51412" y2="93220"/>
                        <a14:foregroundMark x1="42938" y1="92655" x2="57627" y2="94350"/>
                        <a14:foregroundMark x1="42938" y1="9605" x2="50282" y2="17514"/>
                        <a14:foregroundMark x1="42938" y1="2825" x2="53672" y2="15254"/>
                        <a14:foregroundMark x1="80226" y1="10169" x2="87571" y2="24859"/>
                        <a14:foregroundMark x1="91525" y1="39548" x2="93785" y2="423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86" y="77230"/>
            <a:ext cx="1262953" cy="1262953"/>
          </a:xfrm>
          <a:prstGeom prst="rect">
            <a:avLst/>
          </a:prstGeom>
          <a:noFill/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Single Corner Rounded 4"/>
          <p:cNvSpPr/>
          <p:nvPr/>
        </p:nvSpPr>
        <p:spPr>
          <a:xfrm rot="10800000">
            <a:off x="589335" y="2158646"/>
            <a:ext cx="11036215" cy="3461564"/>
          </a:xfrm>
          <a:prstGeom prst="round1Rect">
            <a:avLst>
              <a:gd name="adj" fmla="val 15472"/>
            </a:avLst>
          </a:prstGeom>
          <a:solidFill>
            <a:srgbClr val="FDE2D1"/>
          </a:solidFill>
          <a:ln w="47625">
            <a:solidFill>
              <a:srgbClr val="F256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>
              <a:latin typeface="#9Slide03 Open Sans" panose="020B06060305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4221" y="2654924"/>
            <a:ext cx="106153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vi-VN" sz="2800" dirty="0"/>
              <a:t>Trình bày được mối liên hệ giữa các sinh vật trong tự nhiên thông qua chuỗi thức ăn. </a:t>
            </a:r>
            <a:endParaRPr lang="en-SG" sz="2800" dirty="0"/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vi-VN" sz="2800" dirty="0"/>
              <a:t>Nêu được ví dụ về chuỗi thức ăn. </a:t>
            </a:r>
            <a:endParaRPr lang="en-SG" sz="2800" dirty="0"/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vi-VN" sz="2800" dirty="0"/>
              <a:t>Sử dụng được sơ đồ đơn giản để mô tả sinh vật này là thức ăn của sinh vật khác trong tự nhiên.</a:t>
            </a:r>
            <a:endParaRPr lang="vi-VN" sz="2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9067237" y="-24574"/>
            <a:ext cx="3593475" cy="7449566"/>
            <a:chOff x="9067237" y="-24574"/>
            <a:chExt cx="3593475" cy="7449566"/>
          </a:xfrm>
        </p:grpSpPr>
        <p:sp>
          <p:nvSpPr>
            <p:cNvPr id="33" name="Freeform 5579"/>
            <p:cNvSpPr/>
            <p:nvPr/>
          </p:nvSpPr>
          <p:spPr bwMode="auto">
            <a:xfrm>
              <a:off x="9067237" y="154549"/>
              <a:ext cx="3344420" cy="7032524"/>
            </a:xfrm>
            <a:custGeom>
              <a:avLst/>
              <a:gdLst>
                <a:gd name="T0" fmla="+- 0 10882 6094"/>
                <a:gd name="T1" fmla="*/ T0 w 4847"/>
                <a:gd name="T2" fmla="+- 0 4733 4723"/>
                <a:gd name="T3" fmla="*/ 4733 h 10641"/>
                <a:gd name="T4" fmla="+- 0 10764 6094"/>
                <a:gd name="T5" fmla="*/ T4 w 4847"/>
                <a:gd name="T6" fmla="+- 0 4762 4723"/>
                <a:gd name="T7" fmla="*/ 4762 h 10641"/>
                <a:gd name="T8" fmla="+- 0 10651 6094"/>
                <a:gd name="T9" fmla="*/ T8 w 4847"/>
                <a:gd name="T10" fmla="+- 0 4804 4723"/>
                <a:gd name="T11" fmla="*/ 4804 h 10641"/>
                <a:gd name="T12" fmla="+- 0 10542 6094"/>
                <a:gd name="T13" fmla="*/ T12 w 4847"/>
                <a:gd name="T14" fmla="+- 0 4859 4723"/>
                <a:gd name="T15" fmla="*/ 4859 h 10641"/>
                <a:gd name="T16" fmla="+- 0 10437 6094"/>
                <a:gd name="T17" fmla="*/ T16 w 4847"/>
                <a:gd name="T18" fmla="+- 0 4929 4723"/>
                <a:gd name="T19" fmla="*/ 4929 h 10641"/>
                <a:gd name="T20" fmla="+- 0 10331 6094"/>
                <a:gd name="T21" fmla="*/ T20 w 4847"/>
                <a:gd name="T22" fmla="+- 0 5022 4723"/>
                <a:gd name="T23" fmla="*/ 5022 h 10641"/>
                <a:gd name="T24" fmla="+- 0 10231 6094"/>
                <a:gd name="T25" fmla="*/ T24 w 4847"/>
                <a:gd name="T26" fmla="+- 0 5140 4723"/>
                <a:gd name="T27" fmla="*/ 5140 h 10641"/>
                <a:gd name="T28" fmla="+- 0 10150 6094"/>
                <a:gd name="T29" fmla="*/ T28 w 4847"/>
                <a:gd name="T30" fmla="+- 0 5280 4723"/>
                <a:gd name="T31" fmla="*/ 5280 h 10641"/>
                <a:gd name="T32" fmla="+- 0 10093 6094"/>
                <a:gd name="T33" fmla="*/ T32 w 4847"/>
                <a:gd name="T34" fmla="+- 0 5447 4723"/>
                <a:gd name="T35" fmla="*/ 5447 h 10641"/>
                <a:gd name="T36" fmla="+- 0 10062 6094"/>
                <a:gd name="T37" fmla="*/ T36 w 4847"/>
                <a:gd name="T38" fmla="+- 0 5643 4723"/>
                <a:gd name="T39" fmla="*/ 5643 h 10641"/>
                <a:gd name="T40" fmla="+- 0 10058 6094"/>
                <a:gd name="T41" fmla="*/ T40 w 4847"/>
                <a:gd name="T42" fmla="+- 0 13340 4723"/>
                <a:gd name="T43" fmla="*/ 13340 h 10641"/>
                <a:gd name="T44" fmla="+- 0 10058 6094"/>
                <a:gd name="T45" fmla="*/ T44 w 4847"/>
                <a:gd name="T46" fmla="+- 0 13436 4723"/>
                <a:gd name="T47" fmla="*/ 13436 h 10641"/>
                <a:gd name="T48" fmla="+- 0 10059 6094"/>
                <a:gd name="T49" fmla="*/ T48 w 4847"/>
                <a:gd name="T50" fmla="+- 0 13580 4723"/>
                <a:gd name="T51" fmla="*/ 13580 h 10641"/>
                <a:gd name="T52" fmla="+- 0 10059 6094"/>
                <a:gd name="T53" fmla="*/ T52 w 4847"/>
                <a:gd name="T54" fmla="+- 0 13722 4723"/>
                <a:gd name="T55" fmla="*/ 13722 h 10641"/>
                <a:gd name="T56" fmla="+- 0 10051 6094"/>
                <a:gd name="T57" fmla="*/ T56 w 4847"/>
                <a:gd name="T58" fmla="+- 0 13899 4723"/>
                <a:gd name="T59" fmla="*/ 13899 h 10641"/>
                <a:gd name="T60" fmla="+- 0 10025 6094"/>
                <a:gd name="T61" fmla="*/ T60 w 4847"/>
                <a:gd name="T62" fmla="+- 0 14054 4723"/>
                <a:gd name="T63" fmla="*/ 14054 h 10641"/>
                <a:gd name="T64" fmla="+- 0 9971 6094"/>
                <a:gd name="T65" fmla="*/ T64 w 4847"/>
                <a:gd name="T66" fmla="+- 0 14178 4723"/>
                <a:gd name="T67" fmla="*/ 14178 h 10641"/>
                <a:gd name="T68" fmla="+- 0 9882 6094"/>
                <a:gd name="T69" fmla="*/ T68 w 4847"/>
                <a:gd name="T70" fmla="+- 0 14278 4723"/>
                <a:gd name="T71" fmla="*/ 14278 h 10641"/>
                <a:gd name="T72" fmla="+- 0 9771 6094"/>
                <a:gd name="T73" fmla="*/ T72 w 4847"/>
                <a:gd name="T74" fmla="+- 0 14352 4723"/>
                <a:gd name="T75" fmla="*/ 14352 h 10641"/>
                <a:gd name="T76" fmla="+- 0 9641 6094"/>
                <a:gd name="T77" fmla="*/ T76 w 4847"/>
                <a:gd name="T78" fmla="+- 0 14402 4723"/>
                <a:gd name="T79" fmla="*/ 14402 h 10641"/>
                <a:gd name="T80" fmla="+- 0 9493 6094"/>
                <a:gd name="T81" fmla="*/ T80 w 4847"/>
                <a:gd name="T82" fmla="+- 0 14430 4723"/>
                <a:gd name="T83" fmla="*/ 14430 h 10641"/>
                <a:gd name="T84" fmla="+- 0 9330 6094"/>
                <a:gd name="T85" fmla="*/ T84 w 4847"/>
                <a:gd name="T86" fmla="+- 0 14438 4723"/>
                <a:gd name="T87" fmla="*/ 14438 h 10641"/>
                <a:gd name="T88" fmla="+- 0 7147 6094"/>
                <a:gd name="T89" fmla="*/ T88 w 4847"/>
                <a:gd name="T90" fmla="+- 0 14439 4723"/>
                <a:gd name="T91" fmla="*/ 14439 h 10641"/>
                <a:gd name="T92" fmla="+- 0 6984 6094"/>
                <a:gd name="T93" fmla="*/ T92 w 4847"/>
                <a:gd name="T94" fmla="+- 0 14448 4723"/>
                <a:gd name="T95" fmla="*/ 14448 h 10641"/>
                <a:gd name="T96" fmla="+- 0 6800 6094"/>
                <a:gd name="T97" fmla="*/ T96 w 4847"/>
                <a:gd name="T98" fmla="+- 0 14477 4723"/>
                <a:gd name="T99" fmla="*/ 14477 h 10641"/>
                <a:gd name="T100" fmla="+- 0 6608 6094"/>
                <a:gd name="T101" fmla="*/ T100 w 4847"/>
                <a:gd name="T102" fmla="+- 0 14536 4723"/>
                <a:gd name="T103" fmla="*/ 14536 h 10641"/>
                <a:gd name="T104" fmla="+- 0 6422 6094"/>
                <a:gd name="T105" fmla="*/ T104 w 4847"/>
                <a:gd name="T106" fmla="+- 0 14638 4723"/>
                <a:gd name="T107" fmla="*/ 14638 h 10641"/>
                <a:gd name="T108" fmla="+- 0 6267 6094"/>
                <a:gd name="T109" fmla="*/ T108 w 4847"/>
                <a:gd name="T110" fmla="+- 0 14788 4723"/>
                <a:gd name="T111" fmla="*/ 14788 h 10641"/>
                <a:gd name="T112" fmla="+- 0 6170 6094"/>
                <a:gd name="T113" fmla="*/ T112 w 4847"/>
                <a:gd name="T114" fmla="+- 0 14969 4723"/>
                <a:gd name="T115" fmla="*/ 14969 h 10641"/>
                <a:gd name="T116" fmla="+- 0 6118 6094"/>
                <a:gd name="T117" fmla="*/ T116 w 4847"/>
                <a:gd name="T118" fmla="+- 0 15147 4723"/>
                <a:gd name="T119" fmla="*/ 15147 h 10641"/>
                <a:gd name="T120" fmla="+- 0 6098 6094"/>
                <a:gd name="T121" fmla="*/ T120 w 4847"/>
                <a:gd name="T122" fmla="+- 0 15288 4723"/>
                <a:gd name="T123" fmla="*/ 15288 h 10641"/>
                <a:gd name="T124" fmla="+- 0 6094 6094"/>
                <a:gd name="T125" fmla="*/ T124 w 4847"/>
                <a:gd name="T126" fmla="+- 0 15364 4723"/>
                <a:gd name="T127" fmla="*/ 15364 h 10641"/>
                <a:gd name="T128" fmla="+- 0 10942 6094"/>
                <a:gd name="T129" fmla="*/ T128 w 4847"/>
                <a:gd name="T130" fmla="+- 0 4723 4723"/>
                <a:gd name="T131" fmla="*/ 4723 h 106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</a:cxnLst>
              <a:rect l="0" t="0" r="r" b="b"/>
              <a:pathLst>
                <a:path w="4847" h="10641">
                  <a:moveTo>
                    <a:pt x="4848" y="0"/>
                  </a:moveTo>
                  <a:lnTo>
                    <a:pt x="4788" y="10"/>
                  </a:lnTo>
                  <a:lnTo>
                    <a:pt x="4729" y="23"/>
                  </a:lnTo>
                  <a:lnTo>
                    <a:pt x="4670" y="39"/>
                  </a:lnTo>
                  <a:lnTo>
                    <a:pt x="4613" y="58"/>
                  </a:lnTo>
                  <a:lnTo>
                    <a:pt x="4557" y="81"/>
                  </a:lnTo>
                  <a:lnTo>
                    <a:pt x="4502" y="107"/>
                  </a:lnTo>
                  <a:lnTo>
                    <a:pt x="4448" y="136"/>
                  </a:lnTo>
                  <a:lnTo>
                    <a:pt x="4395" y="169"/>
                  </a:lnTo>
                  <a:lnTo>
                    <a:pt x="4343" y="206"/>
                  </a:lnTo>
                  <a:lnTo>
                    <a:pt x="4293" y="247"/>
                  </a:lnTo>
                  <a:lnTo>
                    <a:pt x="4237" y="299"/>
                  </a:lnTo>
                  <a:lnTo>
                    <a:pt x="4185" y="355"/>
                  </a:lnTo>
                  <a:lnTo>
                    <a:pt x="4137" y="417"/>
                  </a:lnTo>
                  <a:lnTo>
                    <a:pt x="4094" y="484"/>
                  </a:lnTo>
                  <a:lnTo>
                    <a:pt x="4056" y="557"/>
                  </a:lnTo>
                  <a:lnTo>
                    <a:pt x="4024" y="637"/>
                  </a:lnTo>
                  <a:lnTo>
                    <a:pt x="3999" y="724"/>
                  </a:lnTo>
                  <a:lnTo>
                    <a:pt x="3980" y="818"/>
                  </a:lnTo>
                  <a:lnTo>
                    <a:pt x="3968" y="920"/>
                  </a:lnTo>
                  <a:lnTo>
                    <a:pt x="3964" y="1029"/>
                  </a:lnTo>
                  <a:lnTo>
                    <a:pt x="3964" y="8617"/>
                  </a:lnTo>
                  <a:lnTo>
                    <a:pt x="3964" y="8665"/>
                  </a:lnTo>
                  <a:lnTo>
                    <a:pt x="3964" y="8713"/>
                  </a:lnTo>
                  <a:lnTo>
                    <a:pt x="3964" y="8761"/>
                  </a:lnTo>
                  <a:lnTo>
                    <a:pt x="3965" y="8857"/>
                  </a:lnTo>
                  <a:lnTo>
                    <a:pt x="3966" y="8905"/>
                  </a:lnTo>
                  <a:lnTo>
                    <a:pt x="3965" y="8999"/>
                  </a:lnTo>
                  <a:lnTo>
                    <a:pt x="3963" y="9090"/>
                  </a:lnTo>
                  <a:lnTo>
                    <a:pt x="3957" y="9176"/>
                  </a:lnTo>
                  <a:lnTo>
                    <a:pt x="3947" y="9257"/>
                  </a:lnTo>
                  <a:lnTo>
                    <a:pt x="3931" y="9331"/>
                  </a:lnTo>
                  <a:lnTo>
                    <a:pt x="3908" y="9398"/>
                  </a:lnTo>
                  <a:lnTo>
                    <a:pt x="3877" y="9455"/>
                  </a:lnTo>
                  <a:lnTo>
                    <a:pt x="3835" y="9509"/>
                  </a:lnTo>
                  <a:lnTo>
                    <a:pt x="3788" y="9555"/>
                  </a:lnTo>
                  <a:lnTo>
                    <a:pt x="3735" y="9595"/>
                  </a:lnTo>
                  <a:lnTo>
                    <a:pt x="3677" y="9629"/>
                  </a:lnTo>
                  <a:lnTo>
                    <a:pt x="3614" y="9657"/>
                  </a:lnTo>
                  <a:lnTo>
                    <a:pt x="3547" y="9679"/>
                  </a:lnTo>
                  <a:lnTo>
                    <a:pt x="3475" y="9695"/>
                  </a:lnTo>
                  <a:lnTo>
                    <a:pt x="3399" y="9707"/>
                  </a:lnTo>
                  <a:lnTo>
                    <a:pt x="3319" y="9713"/>
                  </a:lnTo>
                  <a:lnTo>
                    <a:pt x="3236" y="9715"/>
                  </a:lnTo>
                  <a:lnTo>
                    <a:pt x="1123" y="9715"/>
                  </a:lnTo>
                  <a:lnTo>
                    <a:pt x="1053" y="9716"/>
                  </a:lnTo>
                  <a:lnTo>
                    <a:pt x="975" y="9719"/>
                  </a:lnTo>
                  <a:lnTo>
                    <a:pt x="890" y="9725"/>
                  </a:lnTo>
                  <a:lnTo>
                    <a:pt x="800" y="9737"/>
                  </a:lnTo>
                  <a:lnTo>
                    <a:pt x="706" y="9754"/>
                  </a:lnTo>
                  <a:lnTo>
                    <a:pt x="610" y="9779"/>
                  </a:lnTo>
                  <a:lnTo>
                    <a:pt x="514" y="9813"/>
                  </a:lnTo>
                  <a:lnTo>
                    <a:pt x="419" y="9858"/>
                  </a:lnTo>
                  <a:lnTo>
                    <a:pt x="328" y="9915"/>
                  </a:lnTo>
                  <a:lnTo>
                    <a:pt x="243" y="9984"/>
                  </a:lnTo>
                  <a:lnTo>
                    <a:pt x="173" y="10065"/>
                  </a:lnTo>
                  <a:lnTo>
                    <a:pt x="118" y="10154"/>
                  </a:lnTo>
                  <a:lnTo>
                    <a:pt x="76" y="10246"/>
                  </a:lnTo>
                  <a:lnTo>
                    <a:pt x="45" y="10337"/>
                  </a:lnTo>
                  <a:lnTo>
                    <a:pt x="24" y="10424"/>
                  </a:lnTo>
                  <a:lnTo>
                    <a:pt x="11" y="10501"/>
                  </a:lnTo>
                  <a:lnTo>
                    <a:pt x="4" y="10565"/>
                  </a:lnTo>
                  <a:lnTo>
                    <a:pt x="0" y="10628"/>
                  </a:lnTo>
                  <a:lnTo>
                    <a:pt x="0" y="10641"/>
                  </a:lnTo>
                  <a:lnTo>
                    <a:pt x="4848" y="10641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DDDD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b="1"/>
            </a:p>
          </p:txBody>
        </p:sp>
        <p:sp>
          <p:nvSpPr>
            <p:cNvPr id="32" name="Freeform 5577"/>
            <p:cNvSpPr/>
            <p:nvPr/>
          </p:nvSpPr>
          <p:spPr bwMode="auto">
            <a:xfrm>
              <a:off x="10922262" y="-99"/>
              <a:ext cx="1489706" cy="3470330"/>
            </a:xfrm>
            <a:custGeom>
              <a:avLst/>
              <a:gdLst>
                <a:gd name="T0" fmla="+- 0 8782 8782"/>
                <a:gd name="T1" fmla="*/ T0 w 2159"/>
                <a:gd name="T2" fmla="*/ 0 h 5251"/>
                <a:gd name="T3" fmla="+- 0 8852 8782"/>
                <a:gd name="T4" fmla="*/ T3 w 2159"/>
                <a:gd name="T5" fmla="*/ 13 h 5251"/>
                <a:gd name="T6" fmla="+- 0 8931 8782"/>
                <a:gd name="T7" fmla="*/ T6 w 2159"/>
                <a:gd name="T8" fmla="*/ 29 h 5251"/>
                <a:gd name="T9" fmla="+- 0 9029 8782"/>
                <a:gd name="T10" fmla="*/ T9 w 2159"/>
                <a:gd name="T11" fmla="*/ 51 h 5251"/>
                <a:gd name="T12" fmla="+- 0 9141 8782"/>
                <a:gd name="T13" fmla="*/ T12 w 2159"/>
                <a:gd name="T14" fmla="*/ 79 h 5251"/>
                <a:gd name="T15" fmla="+- 0 9201 8782"/>
                <a:gd name="T16" fmla="*/ T15 w 2159"/>
                <a:gd name="T17" fmla="*/ 96 h 5251"/>
                <a:gd name="T18" fmla="+- 0 9261 8782"/>
                <a:gd name="T19" fmla="*/ T18 w 2159"/>
                <a:gd name="T20" fmla="*/ 114 h 5251"/>
                <a:gd name="T21" fmla="+- 0 9322 8782"/>
                <a:gd name="T22" fmla="*/ T21 w 2159"/>
                <a:gd name="T23" fmla="*/ 133 h 5251"/>
                <a:gd name="T24" fmla="+- 0 9382 8782"/>
                <a:gd name="T25" fmla="*/ T24 w 2159"/>
                <a:gd name="T26" fmla="*/ 154 h 5251"/>
                <a:gd name="T27" fmla="+- 0 9441 8782"/>
                <a:gd name="T28" fmla="*/ T27 w 2159"/>
                <a:gd name="T29" fmla="*/ 177 h 5251"/>
                <a:gd name="T30" fmla="+- 0 9498 8782"/>
                <a:gd name="T31" fmla="*/ T30 w 2159"/>
                <a:gd name="T32" fmla="*/ 201 h 5251"/>
                <a:gd name="T33" fmla="+- 0 9603 8782"/>
                <a:gd name="T34" fmla="*/ T33 w 2159"/>
                <a:gd name="T35" fmla="*/ 253 h 5251"/>
                <a:gd name="T36" fmla="+- 0 9689 8782"/>
                <a:gd name="T37" fmla="*/ T36 w 2159"/>
                <a:gd name="T38" fmla="*/ 312 h 5251"/>
                <a:gd name="T39" fmla="+- 0 9762 8782"/>
                <a:gd name="T40" fmla="*/ T39 w 2159"/>
                <a:gd name="T41" fmla="*/ 376 h 5251"/>
                <a:gd name="T42" fmla="+- 0 9826 8782"/>
                <a:gd name="T43" fmla="*/ T42 w 2159"/>
                <a:gd name="T44" fmla="*/ 444 h 5251"/>
                <a:gd name="T45" fmla="+- 0 9882 8782"/>
                <a:gd name="T46" fmla="*/ T45 w 2159"/>
                <a:gd name="T47" fmla="*/ 518 h 5251"/>
                <a:gd name="T48" fmla="+- 0 9930 8782"/>
                <a:gd name="T49" fmla="*/ T48 w 2159"/>
                <a:gd name="T50" fmla="*/ 598 h 5251"/>
                <a:gd name="T51" fmla="+- 0 9970 8782"/>
                <a:gd name="T52" fmla="*/ T51 w 2159"/>
                <a:gd name="T53" fmla="*/ 687 h 5251"/>
                <a:gd name="T54" fmla="+- 0 10002 8782"/>
                <a:gd name="T55" fmla="*/ T54 w 2159"/>
                <a:gd name="T56" fmla="*/ 786 h 5251"/>
                <a:gd name="T57" fmla="+- 0 10027 8782"/>
                <a:gd name="T58" fmla="*/ T57 w 2159"/>
                <a:gd name="T59" fmla="*/ 895 h 5251"/>
                <a:gd name="T60" fmla="+- 0 10036 8782"/>
                <a:gd name="T61" fmla="*/ T60 w 2159"/>
                <a:gd name="T62" fmla="*/ 955 h 5251"/>
                <a:gd name="T63" fmla="+- 0 10044 8782"/>
                <a:gd name="T64" fmla="*/ T63 w 2159"/>
                <a:gd name="T65" fmla="*/ 1018 h 5251"/>
                <a:gd name="T66" fmla="+- 0 10050 8782"/>
                <a:gd name="T67" fmla="*/ T66 w 2159"/>
                <a:gd name="T68" fmla="*/ 1084 h 5251"/>
                <a:gd name="T69" fmla="+- 0 10055 8782"/>
                <a:gd name="T70" fmla="*/ T69 w 2159"/>
                <a:gd name="T71" fmla="*/ 1154 h 5251"/>
                <a:gd name="T72" fmla="+- 0 10057 8782"/>
                <a:gd name="T73" fmla="*/ T72 w 2159"/>
                <a:gd name="T74" fmla="*/ 1227 h 5251"/>
                <a:gd name="T75" fmla="+- 0 10058 8782"/>
                <a:gd name="T76" fmla="*/ T75 w 2159"/>
                <a:gd name="T77" fmla="*/ 1305 h 5251"/>
                <a:gd name="T78" fmla="+- 0 10058 8782"/>
                <a:gd name="T79" fmla="*/ T78 w 2159"/>
                <a:gd name="T80" fmla="*/ 5251 h 5251"/>
                <a:gd name="T81" fmla="+- 0 10068 8782"/>
                <a:gd name="T82" fmla="*/ T81 w 2159"/>
                <a:gd name="T83" fmla="*/ 5224 h 5251"/>
                <a:gd name="T84" fmla="+- 0 10105 8782"/>
                <a:gd name="T85" fmla="*/ T84 w 2159"/>
                <a:gd name="T86" fmla="*/ 5144 h 5251"/>
                <a:gd name="T87" fmla="+- 0 10151 8782"/>
                <a:gd name="T88" fmla="*/ T87 w 2159"/>
                <a:gd name="T89" fmla="*/ 5068 h 5251"/>
                <a:gd name="T90" fmla="+- 0 10205 8782"/>
                <a:gd name="T91" fmla="*/ T90 w 2159"/>
                <a:gd name="T92" fmla="*/ 4996 h 5251"/>
                <a:gd name="T93" fmla="+- 0 10245 8782"/>
                <a:gd name="T94" fmla="*/ T93 w 2159"/>
                <a:gd name="T95" fmla="*/ 4951 h 5251"/>
                <a:gd name="T96" fmla="+- 0 10288 8782"/>
                <a:gd name="T97" fmla="*/ T96 w 2159"/>
                <a:gd name="T98" fmla="*/ 4908 h 5251"/>
                <a:gd name="T99" fmla="+- 0 10333 8782"/>
                <a:gd name="T100" fmla="*/ T99 w 2159"/>
                <a:gd name="T101" fmla="*/ 4868 h 5251"/>
                <a:gd name="T102" fmla="+- 0 10380 8782"/>
                <a:gd name="T103" fmla="*/ T102 w 2159"/>
                <a:gd name="T104" fmla="*/ 4830 h 5251"/>
                <a:gd name="T105" fmla="+- 0 10429 8782"/>
                <a:gd name="T106" fmla="*/ T105 w 2159"/>
                <a:gd name="T107" fmla="*/ 4795 h 5251"/>
                <a:gd name="T108" fmla="+- 0 10494 8782"/>
                <a:gd name="T109" fmla="*/ T108 w 2159"/>
                <a:gd name="T110" fmla="*/ 4754 h 5251"/>
                <a:gd name="T111" fmla="+- 0 10564 8782"/>
                <a:gd name="T112" fmla="*/ T111 w 2159"/>
                <a:gd name="T113" fmla="*/ 4718 h 5251"/>
                <a:gd name="T114" fmla="+- 0 10638 8782"/>
                <a:gd name="T115" fmla="*/ T114 w 2159"/>
                <a:gd name="T116" fmla="*/ 4686 h 5251"/>
                <a:gd name="T117" fmla="+- 0 10717 8782"/>
                <a:gd name="T118" fmla="*/ T117 w 2159"/>
                <a:gd name="T119" fmla="*/ 4659 h 5251"/>
                <a:gd name="T120" fmla="+- 0 10799 8782"/>
                <a:gd name="T121" fmla="*/ T120 w 2159"/>
                <a:gd name="T122" fmla="*/ 4638 h 5251"/>
                <a:gd name="T123" fmla="+- 0 10884 8782"/>
                <a:gd name="T124" fmla="*/ T123 w 2159"/>
                <a:gd name="T125" fmla="*/ 4622 h 5251"/>
                <a:gd name="T126" fmla="+- 0 10942 8782"/>
                <a:gd name="T127" fmla="*/ T126 w 2159"/>
                <a:gd name="T128" fmla="*/ 4615 h 5251"/>
                <a:gd name="T129" fmla="+- 0 10942 8782"/>
                <a:gd name="T130" fmla="*/ T129 w 2159"/>
                <a:gd name="T131" fmla="*/ 0 h 5251"/>
                <a:gd name="T132" fmla="+- 0 8782 8782"/>
                <a:gd name="T133" fmla="*/ T132 w 2159"/>
                <a:gd name="T134" fmla="*/ 0 h 525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  <a:cxn ang="0">
                  <a:pos x="T31" y="T32"/>
                </a:cxn>
                <a:cxn ang="0">
                  <a:pos x="T34" y="T35"/>
                </a:cxn>
                <a:cxn ang="0">
                  <a:pos x="T37" y="T38"/>
                </a:cxn>
                <a:cxn ang="0">
                  <a:pos x="T40" y="T41"/>
                </a:cxn>
                <a:cxn ang="0">
                  <a:pos x="T43" y="T44"/>
                </a:cxn>
                <a:cxn ang="0">
                  <a:pos x="T46" y="T47"/>
                </a:cxn>
                <a:cxn ang="0">
                  <a:pos x="T49" y="T50"/>
                </a:cxn>
                <a:cxn ang="0">
                  <a:pos x="T52" y="T53"/>
                </a:cxn>
                <a:cxn ang="0">
                  <a:pos x="T55" y="T56"/>
                </a:cxn>
                <a:cxn ang="0">
                  <a:pos x="T58" y="T59"/>
                </a:cxn>
                <a:cxn ang="0">
                  <a:pos x="T61" y="T62"/>
                </a:cxn>
                <a:cxn ang="0">
                  <a:pos x="T64" y="T65"/>
                </a:cxn>
                <a:cxn ang="0">
                  <a:pos x="T67" y="T68"/>
                </a:cxn>
                <a:cxn ang="0">
                  <a:pos x="T70" y="T71"/>
                </a:cxn>
                <a:cxn ang="0">
                  <a:pos x="T73" y="T74"/>
                </a:cxn>
                <a:cxn ang="0">
                  <a:pos x="T76" y="T77"/>
                </a:cxn>
                <a:cxn ang="0">
                  <a:pos x="T79" y="T80"/>
                </a:cxn>
                <a:cxn ang="0">
                  <a:pos x="T82" y="T83"/>
                </a:cxn>
                <a:cxn ang="0">
                  <a:pos x="T85" y="T86"/>
                </a:cxn>
                <a:cxn ang="0">
                  <a:pos x="T88" y="T89"/>
                </a:cxn>
                <a:cxn ang="0">
                  <a:pos x="T91" y="T92"/>
                </a:cxn>
                <a:cxn ang="0">
                  <a:pos x="T94" y="T95"/>
                </a:cxn>
                <a:cxn ang="0">
                  <a:pos x="T97" y="T98"/>
                </a:cxn>
                <a:cxn ang="0">
                  <a:pos x="T100" y="T101"/>
                </a:cxn>
                <a:cxn ang="0">
                  <a:pos x="T103" y="T104"/>
                </a:cxn>
                <a:cxn ang="0">
                  <a:pos x="T106" y="T107"/>
                </a:cxn>
                <a:cxn ang="0">
                  <a:pos x="T109" y="T110"/>
                </a:cxn>
                <a:cxn ang="0">
                  <a:pos x="T112" y="T113"/>
                </a:cxn>
                <a:cxn ang="0">
                  <a:pos x="T115" y="T116"/>
                </a:cxn>
                <a:cxn ang="0">
                  <a:pos x="T118" y="T119"/>
                </a:cxn>
                <a:cxn ang="0">
                  <a:pos x="T121" y="T122"/>
                </a:cxn>
                <a:cxn ang="0">
                  <a:pos x="T124" y="T125"/>
                </a:cxn>
                <a:cxn ang="0">
                  <a:pos x="T127" y="T128"/>
                </a:cxn>
                <a:cxn ang="0">
                  <a:pos x="T130" y="T131"/>
                </a:cxn>
                <a:cxn ang="0">
                  <a:pos x="T133" y="T134"/>
                </a:cxn>
              </a:cxnLst>
              <a:rect l="0" t="0" r="r" b="b"/>
              <a:pathLst>
                <a:path w="2159" h="5251">
                  <a:moveTo>
                    <a:pt x="0" y="0"/>
                  </a:moveTo>
                  <a:lnTo>
                    <a:pt x="70" y="13"/>
                  </a:lnTo>
                  <a:lnTo>
                    <a:pt x="149" y="29"/>
                  </a:lnTo>
                  <a:lnTo>
                    <a:pt x="247" y="51"/>
                  </a:lnTo>
                  <a:lnTo>
                    <a:pt x="359" y="79"/>
                  </a:lnTo>
                  <a:lnTo>
                    <a:pt x="419" y="96"/>
                  </a:lnTo>
                  <a:lnTo>
                    <a:pt x="479" y="114"/>
                  </a:lnTo>
                  <a:lnTo>
                    <a:pt x="540" y="133"/>
                  </a:lnTo>
                  <a:lnTo>
                    <a:pt x="600" y="154"/>
                  </a:lnTo>
                  <a:lnTo>
                    <a:pt x="659" y="177"/>
                  </a:lnTo>
                  <a:lnTo>
                    <a:pt x="716" y="201"/>
                  </a:lnTo>
                  <a:lnTo>
                    <a:pt x="821" y="253"/>
                  </a:lnTo>
                  <a:lnTo>
                    <a:pt x="907" y="312"/>
                  </a:lnTo>
                  <a:lnTo>
                    <a:pt x="980" y="376"/>
                  </a:lnTo>
                  <a:lnTo>
                    <a:pt x="1044" y="444"/>
                  </a:lnTo>
                  <a:lnTo>
                    <a:pt x="1100" y="518"/>
                  </a:lnTo>
                  <a:lnTo>
                    <a:pt x="1148" y="598"/>
                  </a:lnTo>
                  <a:lnTo>
                    <a:pt x="1188" y="687"/>
                  </a:lnTo>
                  <a:lnTo>
                    <a:pt x="1220" y="786"/>
                  </a:lnTo>
                  <a:lnTo>
                    <a:pt x="1245" y="895"/>
                  </a:lnTo>
                  <a:lnTo>
                    <a:pt x="1254" y="955"/>
                  </a:lnTo>
                  <a:lnTo>
                    <a:pt x="1262" y="1018"/>
                  </a:lnTo>
                  <a:lnTo>
                    <a:pt x="1268" y="1084"/>
                  </a:lnTo>
                  <a:lnTo>
                    <a:pt x="1273" y="1154"/>
                  </a:lnTo>
                  <a:lnTo>
                    <a:pt x="1275" y="1227"/>
                  </a:lnTo>
                  <a:lnTo>
                    <a:pt x="1276" y="1305"/>
                  </a:lnTo>
                  <a:lnTo>
                    <a:pt x="1276" y="5251"/>
                  </a:lnTo>
                  <a:lnTo>
                    <a:pt x="1286" y="5224"/>
                  </a:lnTo>
                  <a:lnTo>
                    <a:pt x="1323" y="5144"/>
                  </a:lnTo>
                  <a:lnTo>
                    <a:pt x="1369" y="5068"/>
                  </a:lnTo>
                  <a:lnTo>
                    <a:pt x="1423" y="4996"/>
                  </a:lnTo>
                  <a:lnTo>
                    <a:pt x="1463" y="4951"/>
                  </a:lnTo>
                  <a:lnTo>
                    <a:pt x="1506" y="4908"/>
                  </a:lnTo>
                  <a:lnTo>
                    <a:pt x="1551" y="4868"/>
                  </a:lnTo>
                  <a:lnTo>
                    <a:pt x="1598" y="4830"/>
                  </a:lnTo>
                  <a:lnTo>
                    <a:pt x="1647" y="4795"/>
                  </a:lnTo>
                  <a:lnTo>
                    <a:pt x="1712" y="4754"/>
                  </a:lnTo>
                  <a:lnTo>
                    <a:pt x="1782" y="4718"/>
                  </a:lnTo>
                  <a:lnTo>
                    <a:pt x="1856" y="4686"/>
                  </a:lnTo>
                  <a:lnTo>
                    <a:pt x="1935" y="4659"/>
                  </a:lnTo>
                  <a:lnTo>
                    <a:pt x="2017" y="4638"/>
                  </a:lnTo>
                  <a:lnTo>
                    <a:pt x="2102" y="4622"/>
                  </a:lnTo>
                  <a:lnTo>
                    <a:pt x="2160" y="4615"/>
                  </a:lnTo>
                  <a:lnTo>
                    <a:pt x="2160" y="0"/>
                  </a:lnTo>
                  <a:lnTo>
                    <a:pt x="0" y="0"/>
                  </a:lnTo>
                </a:path>
              </a:pathLst>
            </a:custGeom>
            <a:solidFill>
              <a:srgbClr val="FFDDDD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b="1"/>
            </a:p>
          </p:txBody>
        </p:sp>
        <p:grpSp>
          <p:nvGrpSpPr>
            <p:cNvPr id="26" name="Group 25"/>
            <p:cNvGrpSpPr/>
            <p:nvPr/>
          </p:nvGrpSpPr>
          <p:grpSpPr bwMode="auto">
            <a:xfrm>
              <a:off x="9199717" y="104066"/>
              <a:ext cx="3344420" cy="7192286"/>
              <a:chOff x="6055" y="4723"/>
              <a:chExt cx="4847" cy="10641"/>
            </a:xfrm>
            <a:solidFill>
              <a:srgbClr val="FFC5C5"/>
            </a:solidFill>
          </p:grpSpPr>
          <p:sp>
            <p:nvSpPr>
              <p:cNvPr id="29" name="Freeform 5579"/>
              <p:cNvSpPr/>
              <p:nvPr/>
            </p:nvSpPr>
            <p:spPr bwMode="auto">
              <a:xfrm>
                <a:off x="6055" y="4723"/>
                <a:ext cx="4847" cy="10641"/>
              </a:xfrm>
              <a:custGeom>
                <a:avLst/>
                <a:gdLst>
                  <a:gd name="T0" fmla="+- 0 10882 6094"/>
                  <a:gd name="T1" fmla="*/ T0 w 4847"/>
                  <a:gd name="T2" fmla="+- 0 4733 4723"/>
                  <a:gd name="T3" fmla="*/ 4733 h 10641"/>
                  <a:gd name="T4" fmla="+- 0 10764 6094"/>
                  <a:gd name="T5" fmla="*/ T4 w 4847"/>
                  <a:gd name="T6" fmla="+- 0 4762 4723"/>
                  <a:gd name="T7" fmla="*/ 4762 h 10641"/>
                  <a:gd name="T8" fmla="+- 0 10651 6094"/>
                  <a:gd name="T9" fmla="*/ T8 w 4847"/>
                  <a:gd name="T10" fmla="+- 0 4804 4723"/>
                  <a:gd name="T11" fmla="*/ 4804 h 10641"/>
                  <a:gd name="T12" fmla="+- 0 10542 6094"/>
                  <a:gd name="T13" fmla="*/ T12 w 4847"/>
                  <a:gd name="T14" fmla="+- 0 4859 4723"/>
                  <a:gd name="T15" fmla="*/ 4859 h 10641"/>
                  <a:gd name="T16" fmla="+- 0 10437 6094"/>
                  <a:gd name="T17" fmla="*/ T16 w 4847"/>
                  <a:gd name="T18" fmla="+- 0 4929 4723"/>
                  <a:gd name="T19" fmla="*/ 4929 h 10641"/>
                  <a:gd name="T20" fmla="+- 0 10331 6094"/>
                  <a:gd name="T21" fmla="*/ T20 w 4847"/>
                  <a:gd name="T22" fmla="+- 0 5022 4723"/>
                  <a:gd name="T23" fmla="*/ 5022 h 10641"/>
                  <a:gd name="T24" fmla="+- 0 10231 6094"/>
                  <a:gd name="T25" fmla="*/ T24 w 4847"/>
                  <a:gd name="T26" fmla="+- 0 5140 4723"/>
                  <a:gd name="T27" fmla="*/ 5140 h 10641"/>
                  <a:gd name="T28" fmla="+- 0 10150 6094"/>
                  <a:gd name="T29" fmla="*/ T28 w 4847"/>
                  <a:gd name="T30" fmla="+- 0 5280 4723"/>
                  <a:gd name="T31" fmla="*/ 5280 h 10641"/>
                  <a:gd name="T32" fmla="+- 0 10093 6094"/>
                  <a:gd name="T33" fmla="*/ T32 w 4847"/>
                  <a:gd name="T34" fmla="+- 0 5447 4723"/>
                  <a:gd name="T35" fmla="*/ 5447 h 10641"/>
                  <a:gd name="T36" fmla="+- 0 10062 6094"/>
                  <a:gd name="T37" fmla="*/ T36 w 4847"/>
                  <a:gd name="T38" fmla="+- 0 5643 4723"/>
                  <a:gd name="T39" fmla="*/ 5643 h 10641"/>
                  <a:gd name="T40" fmla="+- 0 10058 6094"/>
                  <a:gd name="T41" fmla="*/ T40 w 4847"/>
                  <a:gd name="T42" fmla="+- 0 13340 4723"/>
                  <a:gd name="T43" fmla="*/ 13340 h 10641"/>
                  <a:gd name="T44" fmla="+- 0 10058 6094"/>
                  <a:gd name="T45" fmla="*/ T44 w 4847"/>
                  <a:gd name="T46" fmla="+- 0 13436 4723"/>
                  <a:gd name="T47" fmla="*/ 13436 h 10641"/>
                  <a:gd name="T48" fmla="+- 0 10059 6094"/>
                  <a:gd name="T49" fmla="*/ T48 w 4847"/>
                  <a:gd name="T50" fmla="+- 0 13580 4723"/>
                  <a:gd name="T51" fmla="*/ 13580 h 10641"/>
                  <a:gd name="T52" fmla="+- 0 10059 6094"/>
                  <a:gd name="T53" fmla="*/ T52 w 4847"/>
                  <a:gd name="T54" fmla="+- 0 13722 4723"/>
                  <a:gd name="T55" fmla="*/ 13722 h 10641"/>
                  <a:gd name="T56" fmla="+- 0 10051 6094"/>
                  <a:gd name="T57" fmla="*/ T56 w 4847"/>
                  <a:gd name="T58" fmla="+- 0 13899 4723"/>
                  <a:gd name="T59" fmla="*/ 13899 h 10641"/>
                  <a:gd name="T60" fmla="+- 0 10025 6094"/>
                  <a:gd name="T61" fmla="*/ T60 w 4847"/>
                  <a:gd name="T62" fmla="+- 0 14054 4723"/>
                  <a:gd name="T63" fmla="*/ 14054 h 10641"/>
                  <a:gd name="T64" fmla="+- 0 9971 6094"/>
                  <a:gd name="T65" fmla="*/ T64 w 4847"/>
                  <a:gd name="T66" fmla="+- 0 14178 4723"/>
                  <a:gd name="T67" fmla="*/ 14178 h 10641"/>
                  <a:gd name="T68" fmla="+- 0 9882 6094"/>
                  <a:gd name="T69" fmla="*/ T68 w 4847"/>
                  <a:gd name="T70" fmla="+- 0 14278 4723"/>
                  <a:gd name="T71" fmla="*/ 14278 h 10641"/>
                  <a:gd name="T72" fmla="+- 0 9771 6094"/>
                  <a:gd name="T73" fmla="*/ T72 w 4847"/>
                  <a:gd name="T74" fmla="+- 0 14352 4723"/>
                  <a:gd name="T75" fmla="*/ 14352 h 10641"/>
                  <a:gd name="T76" fmla="+- 0 9641 6094"/>
                  <a:gd name="T77" fmla="*/ T76 w 4847"/>
                  <a:gd name="T78" fmla="+- 0 14402 4723"/>
                  <a:gd name="T79" fmla="*/ 14402 h 10641"/>
                  <a:gd name="T80" fmla="+- 0 9493 6094"/>
                  <a:gd name="T81" fmla="*/ T80 w 4847"/>
                  <a:gd name="T82" fmla="+- 0 14430 4723"/>
                  <a:gd name="T83" fmla="*/ 14430 h 10641"/>
                  <a:gd name="T84" fmla="+- 0 9330 6094"/>
                  <a:gd name="T85" fmla="*/ T84 w 4847"/>
                  <a:gd name="T86" fmla="+- 0 14438 4723"/>
                  <a:gd name="T87" fmla="*/ 14438 h 10641"/>
                  <a:gd name="T88" fmla="+- 0 7147 6094"/>
                  <a:gd name="T89" fmla="*/ T88 w 4847"/>
                  <a:gd name="T90" fmla="+- 0 14439 4723"/>
                  <a:gd name="T91" fmla="*/ 14439 h 10641"/>
                  <a:gd name="T92" fmla="+- 0 6984 6094"/>
                  <a:gd name="T93" fmla="*/ T92 w 4847"/>
                  <a:gd name="T94" fmla="+- 0 14448 4723"/>
                  <a:gd name="T95" fmla="*/ 14448 h 10641"/>
                  <a:gd name="T96" fmla="+- 0 6800 6094"/>
                  <a:gd name="T97" fmla="*/ T96 w 4847"/>
                  <a:gd name="T98" fmla="+- 0 14477 4723"/>
                  <a:gd name="T99" fmla="*/ 14477 h 10641"/>
                  <a:gd name="T100" fmla="+- 0 6608 6094"/>
                  <a:gd name="T101" fmla="*/ T100 w 4847"/>
                  <a:gd name="T102" fmla="+- 0 14536 4723"/>
                  <a:gd name="T103" fmla="*/ 14536 h 10641"/>
                  <a:gd name="T104" fmla="+- 0 6422 6094"/>
                  <a:gd name="T105" fmla="*/ T104 w 4847"/>
                  <a:gd name="T106" fmla="+- 0 14638 4723"/>
                  <a:gd name="T107" fmla="*/ 14638 h 10641"/>
                  <a:gd name="T108" fmla="+- 0 6267 6094"/>
                  <a:gd name="T109" fmla="*/ T108 w 4847"/>
                  <a:gd name="T110" fmla="+- 0 14788 4723"/>
                  <a:gd name="T111" fmla="*/ 14788 h 10641"/>
                  <a:gd name="T112" fmla="+- 0 6170 6094"/>
                  <a:gd name="T113" fmla="*/ T112 w 4847"/>
                  <a:gd name="T114" fmla="+- 0 14969 4723"/>
                  <a:gd name="T115" fmla="*/ 14969 h 10641"/>
                  <a:gd name="T116" fmla="+- 0 6118 6094"/>
                  <a:gd name="T117" fmla="*/ T116 w 4847"/>
                  <a:gd name="T118" fmla="+- 0 15147 4723"/>
                  <a:gd name="T119" fmla="*/ 15147 h 10641"/>
                  <a:gd name="T120" fmla="+- 0 6098 6094"/>
                  <a:gd name="T121" fmla="*/ T120 w 4847"/>
                  <a:gd name="T122" fmla="+- 0 15288 4723"/>
                  <a:gd name="T123" fmla="*/ 15288 h 10641"/>
                  <a:gd name="T124" fmla="+- 0 6094 6094"/>
                  <a:gd name="T125" fmla="*/ T124 w 4847"/>
                  <a:gd name="T126" fmla="+- 0 15364 4723"/>
                  <a:gd name="T127" fmla="*/ 15364 h 10641"/>
                  <a:gd name="T128" fmla="+- 0 10942 6094"/>
                  <a:gd name="T129" fmla="*/ T128 w 4847"/>
                  <a:gd name="T130" fmla="+- 0 4723 4723"/>
                  <a:gd name="T131" fmla="*/ 4723 h 106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</a:cxnLst>
                <a:rect l="0" t="0" r="r" b="b"/>
                <a:pathLst>
                  <a:path w="4847" h="10641">
                    <a:moveTo>
                      <a:pt x="4848" y="0"/>
                    </a:moveTo>
                    <a:lnTo>
                      <a:pt x="4788" y="10"/>
                    </a:lnTo>
                    <a:lnTo>
                      <a:pt x="4729" y="23"/>
                    </a:lnTo>
                    <a:lnTo>
                      <a:pt x="4670" y="39"/>
                    </a:lnTo>
                    <a:lnTo>
                      <a:pt x="4613" y="58"/>
                    </a:lnTo>
                    <a:lnTo>
                      <a:pt x="4557" y="81"/>
                    </a:lnTo>
                    <a:lnTo>
                      <a:pt x="4502" y="107"/>
                    </a:lnTo>
                    <a:lnTo>
                      <a:pt x="4448" y="136"/>
                    </a:lnTo>
                    <a:lnTo>
                      <a:pt x="4395" y="169"/>
                    </a:lnTo>
                    <a:lnTo>
                      <a:pt x="4343" y="206"/>
                    </a:lnTo>
                    <a:lnTo>
                      <a:pt x="4293" y="247"/>
                    </a:lnTo>
                    <a:lnTo>
                      <a:pt x="4237" y="299"/>
                    </a:lnTo>
                    <a:lnTo>
                      <a:pt x="4185" y="355"/>
                    </a:lnTo>
                    <a:lnTo>
                      <a:pt x="4137" y="417"/>
                    </a:lnTo>
                    <a:lnTo>
                      <a:pt x="4094" y="484"/>
                    </a:lnTo>
                    <a:lnTo>
                      <a:pt x="4056" y="557"/>
                    </a:lnTo>
                    <a:lnTo>
                      <a:pt x="4024" y="637"/>
                    </a:lnTo>
                    <a:lnTo>
                      <a:pt x="3999" y="724"/>
                    </a:lnTo>
                    <a:lnTo>
                      <a:pt x="3980" y="818"/>
                    </a:lnTo>
                    <a:lnTo>
                      <a:pt x="3968" y="920"/>
                    </a:lnTo>
                    <a:lnTo>
                      <a:pt x="3964" y="1029"/>
                    </a:lnTo>
                    <a:lnTo>
                      <a:pt x="3964" y="8617"/>
                    </a:lnTo>
                    <a:lnTo>
                      <a:pt x="3964" y="8665"/>
                    </a:lnTo>
                    <a:lnTo>
                      <a:pt x="3964" y="8713"/>
                    </a:lnTo>
                    <a:lnTo>
                      <a:pt x="3964" y="8761"/>
                    </a:lnTo>
                    <a:lnTo>
                      <a:pt x="3965" y="8857"/>
                    </a:lnTo>
                    <a:lnTo>
                      <a:pt x="3966" y="8905"/>
                    </a:lnTo>
                    <a:lnTo>
                      <a:pt x="3965" y="8999"/>
                    </a:lnTo>
                    <a:lnTo>
                      <a:pt x="3963" y="9090"/>
                    </a:lnTo>
                    <a:lnTo>
                      <a:pt x="3957" y="9176"/>
                    </a:lnTo>
                    <a:lnTo>
                      <a:pt x="3947" y="9257"/>
                    </a:lnTo>
                    <a:lnTo>
                      <a:pt x="3931" y="9331"/>
                    </a:lnTo>
                    <a:lnTo>
                      <a:pt x="3908" y="9398"/>
                    </a:lnTo>
                    <a:lnTo>
                      <a:pt x="3877" y="9455"/>
                    </a:lnTo>
                    <a:lnTo>
                      <a:pt x="3835" y="9509"/>
                    </a:lnTo>
                    <a:lnTo>
                      <a:pt x="3788" y="9555"/>
                    </a:lnTo>
                    <a:lnTo>
                      <a:pt x="3735" y="9595"/>
                    </a:lnTo>
                    <a:lnTo>
                      <a:pt x="3677" y="9629"/>
                    </a:lnTo>
                    <a:lnTo>
                      <a:pt x="3614" y="9657"/>
                    </a:lnTo>
                    <a:lnTo>
                      <a:pt x="3547" y="9679"/>
                    </a:lnTo>
                    <a:lnTo>
                      <a:pt x="3475" y="9695"/>
                    </a:lnTo>
                    <a:lnTo>
                      <a:pt x="3399" y="9707"/>
                    </a:lnTo>
                    <a:lnTo>
                      <a:pt x="3319" y="9713"/>
                    </a:lnTo>
                    <a:lnTo>
                      <a:pt x="3236" y="9715"/>
                    </a:lnTo>
                    <a:lnTo>
                      <a:pt x="1123" y="9715"/>
                    </a:lnTo>
                    <a:lnTo>
                      <a:pt x="1053" y="9716"/>
                    </a:lnTo>
                    <a:lnTo>
                      <a:pt x="975" y="9719"/>
                    </a:lnTo>
                    <a:lnTo>
                      <a:pt x="890" y="9725"/>
                    </a:lnTo>
                    <a:lnTo>
                      <a:pt x="800" y="9737"/>
                    </a:lnTo>
                    <a:lnTo>
                      <a:pt x="706" y="9754"/>
                    </a:lnTo>
                    <a:lnTo>
                      <a:pt x="610" y="9779"/>
                    </a:lnTo>
                    <a:lnTo>
                      <a:pt x="514" y="9813"/>
                    </a:lnTo>
                    <a:lnTo>
                      <a:pt x="419" y="9858"/>
                    </a:lnTo>
                    <a:lnTo>
                      <a:pt x="328" y="9915"/>
                    </a:lnTo>
                    <a:lnTo>
                      <a:pt x="243" y="9984"/>
                    </a:lnTo>
                    <a:lnTo>
                      <a:pt x="173" y="10065"/>
                    </a:lnTo>
                    <a:lnTo>
                      <a:pt x="118" y="10154"/>
                    </a:lnTo>
                    <a:lnTo>
                      <a:pt x="76" y="10246"/>
                    </a:lnTo>
                    <a:lnTo>
                      <a:pt x="45" y="10337"/>
                    </a:lnTo>
                    <a:lnTo>
                      <a:pt x="24" y="10424"/>
                    </a:lnTo>
                    <a:lnTo>
                      <a:pt x="11" y="10501"/>
                    </a:lnTo>
                    <a:lnTo>
                      <a:pt x="4" y="10565"/>
                    </a:lnTo>
                    <a:lnTo>
                      <a:pt x="0" y="10628"/>
                    </a:lnTo>
                    <a:lnTo>
                      <a:pt x="0" y="10641"/>
                    </a:lnTo>
                    <a:lnTo>
                      <a:pt x="4848" y="10641"/>
                    </a:lnTo>
                    <a:lnTo>
                      <a:pt x="484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b="1"/>
              </a:p>
            </p:txBody>
          </p:sp>
        </p:grpSp>
        <p:grpSp>
          <p:nvGrpSpPr>
            <p:cNvPr id="27" name="Group 26"/>
            <p:cNvGrpSpPr/>
            <p:nvPr/>
          </p:nvGrpSpPr>
          <p:grpSpPr bwMode="auto">
            <a:xfrm>
              <a:off x="11054742" y="-1"/>
              <a:ext cx="1489706" cy="3545765"/>
              <a:chOff x="8754" y="0"/>
              <a:chExt cx="2159" cy="5251"/>
            </a:xfrm>
            <a:solidFill>
              <a:srgbClr val="FFC5C5"/>
            </a:solidFill>
          </p:grpSpPr>
          <p:sp>
            <p:nvSpPr>
              <p:cNvPr id="28" name="Freeform 5577"/>
              <p:cNvSpPr/>
              <p:nvPr/>
            </p:nvSpPr>
            <p:spPr bwMode="auto">
              <a:xfrm>
                <a:off x="8754" y="0"/>
                <a:ext cx="2159" cy="5251"/>
              </a:xfrm>
              <a:custGeom>
                <a:avLst/>
                <a:gdLst>
                  <a:gd name="T0" fmla="+- 0 8782 8782"/>
                  <a:gd name="T1" fmla="*/ T0 w 2159"/>
                  <a:gd name="T2" fmla="*/ 0 h 5251"/>
                  <a:gd name="T3" fmla="+- 0 8852 8782"/>
                  <a:gd name="T4" fmla="*/ T3 w 2159"/>
                  <a:gd name="T5" fmla="*/ 13 h 5251"/>
                  <a:gd name="T6" fmla="+- 0 8931 8782"/>
                  <a:gd name="T7" fmla="*/ T6 w 2159"/>
                  <a:gd name="T8" fmla="*/ 29 h 5251"/>
                  <a:gd name="T9" fmla="+- 0 9029 8782"/>
                  <a:gd name="T10" fmla="*/ T9 w 2159"/>
                  <a:gd name="T11" fmla="*/ 51 h 5251"/>
                  <a:gd name="T12" fmla="+- 0 9141 8782"/>
                  <a:gd name="T13" fmla="*/ T12 w 2159"/>
                  <a:gd name="T14" fmla="*/ 79 h 5251"/>
                  <a:gd name="T15" fmla="+- 0 9201 8782"/>
                  <a:gd name="T16" fmla="*/ T15 w 2159"/>
                  <a:gd name="T17" fmla="*/ 96 h 5251"/>
                  <a:gd name="T18" fmla="+- 0 9261 8782"/>
                  <a:gd name="T19" fmla="*/ T18 w 2159"/>
                  <a:gd name="T20" fmla="*/ 114 h 5251"/>
                  <a:gd name="T21" fmla="+- 0 9322 8782"/>
                  <a:gd name="T22" fmla="*/ T21 w 2159"/>
                  <a:gd name="T23" fmla="*/ 133 h 5251"/>
                  <a:gd name="T24" fmla="+- 0 9382 8782"/>
                  <a:gd name="T25" fmla="*/ T24 w 2159"/>
                  <a:gd name="T26" fmla="*/ 154 h 5251"/>
                  <a:gd name="T27" fmla="+- 0 9441 8782"/>
                  <a:gd name="T28" fmla="*/ T27 w 2159"/>
                  <a:gd name="T29" fmla="*/ 177 h 5251"/>
                  <a:gd name="T30" fmla="+- 0 9498 8782"/>
                  <a:gd name="T31" fmla="*/ T30 w 2159"/>
                  <a:gd name="T32" fmla="*/ 201 h 5251"/>
                  <a:gd name="T33" fmla="+- 0 9603 8782"/>
                  <a:gd name="T34" fmla="*/ T33 w 2159"/>
                  <a:gd name="T35" fmla="*/ 253 h 5251"/>
                  <a:gd name="T36" fmla="+- 0 9689 8782"/>
                  <a:gd name="T37" fmla="*/ T36 w 2159"/>
                  <a:gd name="T38" fmla="*/ 312 h 5251"/>
                  <a:gd name="T39" fmla="+- 0 9762 8782"/>
                  <a:gd name="T40" fmla="*/ T39 w 2159"/>
                  <a:gd name="T41" fmla="*/ 376 h 5251"/>
                  <a:gd name="T42" fmla="+- 0 9826 8782"/>
                  <a:gd name="T43" fmla="*/ T42 w 2159"/>
                  <a:gd name="T44" fmla="*/ 444 h 5251"/>
                  <a:gd name="T45" fmla="+- 0 9882 8782"/>
                  <a:gd name="T46" fmla="*/ T45 w 2159"/>
                  <a:gd name="T47" fmla="*/ 518 h 5251"/>
                  <a:gd name="T48" fmla="+- 0 9930 8782"/>
                  <a:gd name="T49" fmla="*/ T48 w 2159"/>
                  <a:gd name="T50" fmla="*/ 598 h 5251"/>
                  <a:gd name="T51" fmla="+- 0 9970 8782"/>
                  <a:gd name="T52" fmla="*/ T51 w 2159"/>
                  <a:gd name="T53" fmla="*/ 687 h 5251"/>
                  <a:gd name="T54" fmla="+- 0 10002 8782"/>
                  <a:gd name="T55" fmla="*/ T54 w 2159"/>
                  <a:gd name="T56" fmla="*/ 786 h 5251"/>
                  <a:gd name="T57" fmla="+- 0 10027 8782"/>
                  <a:gd name="T58" fmla="*/ T57 w 2159"/>
                  <a:gd name="T59" fmla="*/ 895 h 5251"/>
                  <a:gd name="T60" fmla="+- 0 10036 8782"/>
                  <a:gd name="T61" fmla="*/ T60 w 2159"/>
                  <a:gd name="T62" fmla="*/ 955 h 5251"/>
                  <a:gd name="T63" fmla="+- 0 10044 8782"/>
                  <a:gd name="T64" fmla="*/ T63 w 2159"/>
                  <a:gd name="T65" fmla="*/ 1018 h 5251"/>
                  <a:gd name="T66" fmla="+- 0 10050 8782"/>
                  <a:gd name="T67" fmla="*/ T66 w 2159"/>
                  <a:gd name="T68" fmla="*/ 1084 h 5251"/>
                  <a:gd name="T69" fmla="+- 0 10055 8782"/>
                  <a:gd name="T70" fmla="*/ T69 w 2159"/>
                  <a:gd name="T71" fmla="*/ 1154 h 5251"/>
                  <a:gd name="T72" fmla="+- 0 10057 8782"/>
                  <a:gd name="T73" fmla="*/ T72 w 2159"/>
                  <a:gd name="T74" fmla="*/ 1227 h 5251"/>
                  <a:gd name="T75" fmla="+- 0 10058 8782"/>
                  <a:gd name="T76" fmla="*/ T75 w 2159"/>
                  <a:gd name="T77" fmla="*/ 1305 h 5251"/>
                  <a:gd name="T78" fmla="+- 0 10058 8782"/>
                  <a:gd name="T79" fmla="*/ T78 w 2159"/>
                  <a:gd name="T80" fmla="*/ 5251 h 5251"/>
                  <a:gd name="T81" fmla="+- 0 10068 8782"/>
                  <a:gd name="T82" fmla="*/ T81 w 2159"/>
                  <a:gd name="T83" fmla="*/ 5224 h 5251"/>
                  <a:gd name="T84" fmla="+- 0 10105 8782"/>
                  <a:gd name="T85" fmla="*/ T84 w 2159"/>
                  <a:gd name="T86" fmla="*/ 5144 h 5251"/>
                  <a:gd name="T87" fmla="+- 0 10151 8782"/>
                  <a:gd name="T88" fmla="*/ T87 w 2159"/>
                  <a:gd name="T89" fmla="*/ 5068 h 5251"/>
                  <a:gd name="T90" fmla="+- 0 10205 8782"/>
                  <a:gd name="T91" fmla="*/ T90 w 2159"/>
                  <a:gd name="T92" fmla="*/ 4996 h 5251"/>
                  <a:gd name="T93" fmla="+- 0 10245 8782"/>
                  <a:gd name="T94" fmla="*/ T93 w 2159"/>
                  <a:gd name="T95" fmla="*/ 4951 h 5251"/>
                  <a:gd name="T96" fmla="+- 0 10288 8782"/>
                  <a:gd name="T97" fmla="*/ T96 w 2159"/>
                  <a:gd name="T98" fmla="*/ 4908 h 5251"/>
                  <a:gd name="T99" fmla="+- 0 10333 8782"/>
                  <a:gd name="T100" fmla="*/ T99 w 2159"/>
                  <a:gd name="T101" fmla="*/ 4868 h 5251"/>
                  <a:gd name="T102" fmla="+- 0 10380 8782"/>
                  <a:gd name="T103" fmla="*/ T102 w 2159"/>
                  <a:gd name="T104" fmla="*/ 4830 h 5251"/>
                  <a:gd name="T105" fmla="+- 0 10429 8782"/>
                  <a:gd name="T106" fmla="*/ T105 w 2159"/>
                  <a:gd name="T107" fmla="*/ 4795 h 5251"/>
                  <a:gd name="T108" fmla="+- 0 10494 8782"/>
                  <a:gd name="T109" fmla="*/ T108 w 2159"/>
                  <a:gd name="T110" fmla="*/ 4754 h 5251"/>
                  <a:gd name="T111" fmla="+- 0 10564 8782"/>
                  <a:gd name="T112" fmla="*/ T111 w 2159"/>
                  <a:gd name="T113" fmla="*/ 4718 h 5251"/>
                  <a:gd name="T114" fmla="+- 0 10638 8782"/>
                  <a:gd name="T115" fmla="*/ T114 w 2159"/>
                  <a:gd name="T116" fmla="*/ 4686 h 5251"/>
                  <a:gd name="T117" fmla="+- 0 10717 8782"/>
                  <a:gd name="T118" fmla="*/ T117 w 2159"/>
                  <a:gd name="T119" fmla="*/ 4659 h 5251"/>
                  <a:gd name="T120" fmla="+- 0 10799 8782"/>
                  <a:gd name="T121" fmla="*/ T120 w 2159"/>
                  <a:gd name="T122" fmla="*/ 4638 h 5251"/>
                  <a:gd name="T123" fmla="+- 0 10884 8782"/>
                  <a:gd name="T124" fmla="*/ T123 w 2159"/>
                  <a:gd name="T125" fmla="*/ 4622 h 5251"/>
                  <a:gd name="T126" fmla="+- 0 10942 8782"/>
                  <a:gd name="T127" fmla="*/ T126 w 2159"/>
                  <a:gd name="T128" fmla="*/ 4615 h 5251"/>
                  <a:gd name="T129" fmla="+- 0 10942 8782"/>
                  <a:gd name="T130" fmla="*/ T129 w 2159"/>
                  <a:gd name="T131" fmla="*/ 0 h 5251"/>
                  <a:gd name="T132" fmla="+- 0 8782 8782"/>
                  <a:gd name="T133" fmla="*/ T132 w 2159"/>
                  <a:gd name="T134" fmla="*/ 0 h 5251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  <a:cxn ang="0">
                    <a:pos x="T13" y="T14"/>
                  </a:cxn>
                  <a:cxn ang="0">
                    <a:pos x="T16" y="T17"/>
                  </a:cxn>
                  <a:cxn ang="0">
                    <a:pos x="T19" y="T20"/>
                  </a:cxn>
                  <a:cxn ang="0">
                    <a:pos x="T22" y="T23"/>
                  </a:cxn>
                  <a:cxn ang="0">
                    <a:pos x="T25" y="T26"/>
                  </a:cxn>
                  <a:cxn ang="0">
                    <a:pos x="T28" y="T29"/>
                  </a:cxn>
                  <a:cxn ang="0">
                    <a:pos x="T31" y="T32"/>
                  </a:cxn>
                  <a:cxn ang="0">
                    <a:pos x="T34" y="T35"/>
                  </a:cxn>
                  <a:cxn ang="0">
                    <a:pos x="T37" y="T38"/>
                  </a:cxn>
                  <a:cxn ang="0">
                    <a:pos x="T40" y="T41"/>
                  </a:cxn>
                  <a:cxn ang="0">
                    <a:pos x="T43" y="T44"/>
                  </a:cxn>
                  <a:cxn ang="0">
                    <a:pos x="T46" y="T47"/>
                  </a:cxn>
                  <a:cxn ang="0">
                    <a:pos x="T49" y="T50"/>
                  </a:cxn>
                  <a:cxn ang="0">
                    <a:pos x="T52" y="T53"/>
                  </a:cxn>
                  <a:cxn ang="0">
                    <a:pos x="T55" y="T56"/>
                  </a:cxn>
                  <a:cxn ang="0">
                    <a:pos x="T58" y="T59"/>
                  </a:cxn>
                  <a:cxn ang="0">
                    <a:pos x="T61" y="T62"/>
                  </a:cxn>
                  <a:cxn ang="0">
                    <a:pos x="T64" y="T65"/>
                  </a:cxn>
                  <a:cxn ang="0">
                    <a:pos x="T67" y="T68"/>
                  </a:cxn>
                  <a:cxn ang="0">
                    <a:pos x="T70" y="T71"/>
                  </a:cxn>
                  <a:cxn ang="0">
                    <a:pos x="T73" y="T74"/>
                  </a:cxn>
                  <a:cxn ang="0">
                    <a:pos x="T76" y="T77"/>
                  </a:cxn>
                  <a:cxn ang="0">
                    <a:pos x="T79" y="T80"/>
                  </a:cxn>
                  <a:cxn ang="0">
                    <a:pos x="T82" y="T83"/>
                  </a:cxn>
                  <a:cxn ang="0">
                    <a:pos x="T85" y="T86"/>
                  </a:cxn>
                  <a:cxn ang="0">
                    <a:pos x="T88" y="T89"/>
                  </a:cxn>
                  <a:cxn ang="0">
                    <a:pos x="T91" y="T92"/>
                  </a:cxn>
                  <a:cxn ang="0">
                    <a:pos x="T94" y="T95"/>
                  </a:cxn>
                  <a:cxn ang="0">
                    <a:pos x="T97" y="T98"/>
                  </a:cxn>
                  <a:cxn ang="0">
                    <a:pos x="T100" y="T101"/>
                  </a:cxn>
                  <a:cxn ang="0">
                    <a:pos x="T103" y="T104"/>
                  </a:cxn>
                  <a:cxn ang="0">
                    <a:pos x="T106" y="T107"/>
                  </a:cxn>
                  <a:cxn ang="0">
                    <a:pos x="T109" y="T110"/>
                  </a:cxn>
                  <a:cxn ang="0">
                    <a:pos x="T112" y="T113"/>
                  </a:cxn>
                  <a:cxn ang="0">
                    <a:pos x="T115" y="T116"/>
                  </a:cxn>
                  <a:cxn ang="0">
                    <a:pos x="T118" y="T119"/>
                  </a:cxn>
                  <a:cxn ang="0">
                    <a:pos x="T121" y="T122"/>
                  </a:cxn>
                  <a:cxn ang="0">
                    <a:pos x="T124" y="T125"/>
                  </a:cxn>
                  <a:cxn ang="0">
                    <a:pos x="T127" y="T128"/>
                  </a:cxn>
                  <a:cxn ang="0">
                    <a:pos x="T130" y="T131"/>
                  </a:cxn>
                  <a:cxn ang="0">
                    <a:pos x="T133" y="T134"/>
                  </a:cxn>
                </a:cxnLst>
                <a:rect l="0" t="0" r="r" b="b"/>
                <a:pathLst>
                  <a:path w="2159" h="5251">
                    <a:moveTo>
                      <a:pt x="0" y="0"/>
                    </a:moveTo>
                    <a:lnTo>
                      <a:pt x="70" y="13"/>
                    </a:lnTo>
                    <a:lnTo>
                      <a:pt x="149" y="29"/>
                    </a:lnTo>
                    <a:lnTo>
                      <a:pt x="247" y="51"/>
                    </a:lnTo>
                    <a:lnTo>
                      <a:pt x="359" y="79"/>
                    </a:lnTo>
                    <a:lnTo>
                      <a:pt x="419" y="96"/>
                    </a:lnTo>
                    <a:lnTo>
                      <a:pt x="479" y="114"/>
                    </a:lnTo>
                    <a:lnTo>
                      <a:pt x="540" y="133"/>
                    </a:lnTo>
                    <a:lnTo>
                      <a:pt x="600" y="154"/>
                    </a:lnTo>
                    <a:lnTo>
                      <a:pt x="659" y="177"/>
                    </a:lnTo>
                    <a:lnTo>
                      <a:pt x="716" y="201"/>
                    </a:lnTo>
                    <a:lnTo>
                      <a:pt x="821" y="253"/>
                    </a:lnTo>
                    <a:lnTo>
                      <a:pt x="907" y="312"/>
                    </a:lnTo>
                    <a:lnTo>
                      <a:pt x="980" y="376"/>
                    </a:lnTo>
                    <a:lnTo>
                      <a:pt x="1044" y="444"/>
                    </a:lnTo>
                    <a:lnTo>
                      <a:pt x="1100" y="518"/>
                    </a:lnTo>
                    <a:lnTo>
                      <a:pt x="1148" y="598"/>
                    </a:lnTo>
                    <a:lnTo>
                      <a:pt x="1188" y="687"/>
                    </a:lnTo>
                    <a:lnTo>
                      <a:pt x="1220" y="786"/>
                    </a:lnTo>
                    <a:lnTo>
                      <a:pt x="1245" y="895"/>
                    </a:lnTo>
                    <a:lnTo>
                      <a:pt x="1254" y="955"/>
                    </a:lnTo>
                    <a:lnTo>
                      <a:pt x="1262" y="1018"/>
                    </a:lnTo>
                    <a:lnTo>
                      <a:pt x="1268" y="1084"/>
                    </a:lnTo>
                    <a:lnTo>
                      <a:pt x="1273" y="1154"/>
                    </a:lnTo>
                    <a:lnTo>
                      <a:pt x="1275" y="1227"/>
                    </a:lnTo>
                    <a:lnTo>
                      <a:pt x="1276" y="1305"/>
                    </a:lnTo>
                    <a:lnTo>
                      <a:pt x="1276" y="5251"/>
                    </a:lnTo>
                    <a:lnTo>
                      <a:pt x="1286" y="5224"/>
                    </a:lnTo>
                    <a:lnTo>
                      <a:pt x="1323" y="5144"/>
                    </a:lnTo>
                    <a:lnTo>
                      <a:pt x="1369" y="5068"/>
                    </a:lnTo>
                    <a:lnTo>
                      <a:pt x="1423" y="4996"/>
                    </a:lnTo>
                    <a:lnTo>
                      <a:pt x="1463" y="4951"/>
                    </a:lnTo>
                    <a:lnTo>
                      <a:pt x="1506" y="4908"/>
                    </a:lnTo>
                    <a:lnTo>
                      <a:pt x="1551" y="4868"/>
                    </a:lnTo>
                    <a:lnTo>
                      <a:pt x="1598" y="4830"/>
                    </a:lnTo>
                    <a:lnTo>
                      <a:pt x="1647" y="4795"/>
                    </a:lnTo>
                    <a:lnTo>
                      <a:pt x="1712" y="4754"/>
                    </a:lnTo>
                    <a:lnTo>
                      <a:pt x="1782" y="4718"/>
                    </a:lnTo>
                    <a:lnTo>
                      <a:pt x="1856" y="4686"/>
                    </a:lnTo>
                    <a:lnTo>
                      <a:pt x="1935" y="4659"/>
                    </a:lnTo>
                    <a:lnTo>
                      <a:pt x="2017" y="4638"/>
                    </a:lnTo>
                    <a:lnTo>
                      <a:pt x="2102" y="4622"/>
                    </a:lnTo>
                    <a:lnTo>
                      <a:pt x="2160" y="4615"/>
                    </a:lnTo>
                    <a:lnTo>
                      <a:pt x="2160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b="1"/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9316292" y="-24574"/>
              <a:ext cx="3344420" cy="7449566"/>
              <a:chOff x="9316292" y="-24574"/>
              <a:chExt cx="3344420" cy="7449566"/>
            </a:xfrm>
            <a:solidFill>
              <a:srgbClr val="FFB3B3"/>
            </a:solidFill>
          </p:grpSpPr>
          <p:grpSp>
            <p:nvGrpSpPr>
              <p:cNvPr id="22" name="Group 21"/>
              <p:cNvGrpSpPr/>
              <p:nvPr/>
            </p:nvGrpSpPr>
            <p:grpSpPr bwMode="auto">
              <a:xfrm>
                <a:off x="9316292" y="78170"/>
                <a:ext cx="3344420" cy="7346822"/>
                <a:chOff x="5910" y="4723"/>
                <a:chExt cx="4847" cy="10641"/>
              </a:xfrm>
              <a:grpFill/>
            </p:grpSpPr>
            <p:sp>
              <p:nvSpPr>
                <p:cNvPr id="25" name="Freeform 5579"/>
                <p:cNvSpPr/>
                <p:nvPr/>
              </p:nvSpPr>
              <p:spPr bwMode="auto">
                <a:xfrm>
                  <a:off x="5910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 bwMode="auto">
              <a:xfrm>
                <a:off x="11163727" y="-24574"/>
                <a:ext cx="1489706" cy="3618393"/>
                <a:chOff x="8598" y="0"/>
                <a:chExt cx="2159" cy="5251"/>
              </a:xfrm>
              <a:grpFill/>
            </p:grpSpPr>
            <p:sp>
              <p:nvSpPr>
                <p:cNvPr id="24" name="Freeform 5577"/>
                <p:cNvSpPr/>
                <p:nvPr/>
              </p:nvSpPr>
              <p:spPr bwMode="auto">
                <a:xfrm>
                  <a:off x="8598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342" y="157267"/>
            <a:ext cx="1023257" cy="102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3371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5" grpId="0" animBg="1"/>
      <p:bldP spid="5" grpId="1" animBg="1"/>
      <p:bldP spid="6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 rot="10800000">
            <a:off x="-461734" y="-540544"/>
            <a:ext cx="3593475" cy="7456600"/>
            <a:chOff x="9107170" y="-77900"/>
            <a:chExt cx="3307048" cy="7164499"/>
          </a:xfrm>
        </p:grpSpPr>
        <p:grpSp>
          <p:nvGrpSpPr>
            <p:cNvPr id="3" name="Group 2"/>
            <p:cNvGrpSpPr/>
            <p:nvPr/>
          </p:nvGrpSpPr>
          <p:grpSpPr>
            <a:xfrm>
              <a:off x="9107170" y="-47625"/>
              <a:ext cx="3078131" cy="6905625"/>
              <a:chOff x="9107170" y="-47625"/>
              <a:chExt cx="3078131" cy="6905625"/>
            </a:xfrm>
          </p:grpSpPr>
          <p:grpSp>
            <p:nvGrpSpPr>
              <p:cNvPr id="14" name="Group 13"/>
              <p:cNvGrpSpPr/>
              <p:nvPr/>
            </p:nvGrpSpPr>
            <p:grpSpPr bwMode="auto">
              <a:xfrm>
                <a:off x="9107170" y="100965"/>
                <a:ext cx="3077845" cy="6757035"/>
                <a:chOff x="6083" y="4723"/>
                <a:chExt cx="4847" cy="10641"/>
              </a:xfrm>
            </p:grpSpPr>
            <p:sp>
              <p:nvSpPr>
                <p:cNvPr id="17" name="Freeform 5579"/>
                <p:cNvSpPr/>
                <p:nvPr/>
              </p:nvSpPr>
              <p:spPr bwMode="auto">
                <a:xfrm>
                  <a:off x="6083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E4F0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 bwMode="auto">
              <a:xfrm>
                <a:off x="10814336" y="-47625"/>
                <a:ext cx="1370965" cy="3334385"/>
                <a:chOff x="8782" y="-75"/>
                <a:chExt cx="2159" cy="5251"/>
              </a:xfrm>
              <a:solidFill>
                <a:srgbClr val="E4F0D8"/>
              </a:solidFill>
            </p:grpSpPr>
            <p:sp>
              <p:nvSpPr>
                <p:cNvPr id="16" name="Freeform 5577"/>
                <p:cNvSpPr/>
                <p:nvPr/>
              </p:nvSpPr>
              <p:spPr bwMode="auto">
                <a:xfrm>
                  <a:off x="8782" y="-75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4" name="Group 3"/>
            <p:cNvGrpSpPr/>
            <p:nvPr/>
          </p:nvGrpSpPr>
          <p:grpSpPr>
            <a:xfrm>
              <a:off x="9229090" y="-50800"/>
              <a:ext cx="3078131" cy="7013798"/>
              <a:chOff x="9089390" y="0"/>
              <a:chExt cx="3078131" cy="6858000"/>
            </a:xfrm>
            <a:solidFill>
              <a:srgbClr val="D3E8C0"/>
            </a:solidFill>
          </p:grpSpPr>
          <p:grpSp>
            <p:nvGrpSpPr>
              <p:cNvPr id="10" name="Group 9"/>
              <p:cNvGrpSpPr/>
              <p:nvPr/>
            </p:nvGrpSpPr>
            <p:grpSpPr bwMode="auto">
              <a:xfrm>
                <a:off x="9089390" y="100965"/>
                <a:ext cx="3077845" cy="6757035"/>
                <a:chOff x="6055" y="4723"/>
                <a:chExt cx="4847" cy="10641"/>
              </a:xfrm>
              <a:grpFill/>
            </p:grpSpPr>
            <p:sp>
              <p:nvSpPr>
                <p:cNvPr id="13" name="Freeform 5579"/>
                <p:cNvSpPr/>
                <p:nvPr/>
              </p:nvSpPr>
              <p:spPr bwMode="auto">
                <a:xfrm>
                  <a:off x="6055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 bwMode="auto">
              <a:xfrm>
                <a:off x="10796556" y="0"/>
                <a:ext cx="1370965" cy="3334385"/>
                <a:chOff x="8754" y="0"/>
                <a:chExt cx="2159" cy="5251"/>
              </a:xfrm>
              <a:grpFill/>
            </p:grpSpPr>
            <p:sp>
              <p:nvSpPr>
                <p:cNvPr id="12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5" name="Group 4"/>
            <p:cNvGrpSpPr/>
            <p:nvPr/>
          </p:nvGrpSpPr>
          <p:grpSpPr>
            <a:xfrm>
              <a:off x="9336373" y="-77900"/>
              <a:ext cx="3077845" cy="7164499"/>
              <a:chOff x="8997315" y="0"/>
              <a:chExt cx="3077845" cy="6858000"/>
            </a:xfrm>
            <a:solidFill>
              <a:srgbClr val="BFDDA3"/>
            </a:solidFill>
          </p:grpSpPr>
          <p:grpSp>
            <p:nvGrpSpPr>
              <p:cNvPr id="6" name="Group 5"/>
              <p:cNvGrpSpPr/>
              <p:nvPr/>
            </p:nvGrpSpPr>
            <p:grpSpPr bwMode="auto">
              <a:xfrm>
                <a:off x="8997315" y="100965"/>
                <a:ext cx="3077845" cy="6757035"/>
                <a:chOff x="5910" y="4723"/>
                <a:chExt cx="4847" cy="10641"/>
              </a:xfrm>
              <a:grpFill/>
            </p:grpSpPr>
            <p:sp>
              <p:nvSpPr>
                <p:cNvPr id="9" name="Freeform 5579"/>
                <p:cNvSpPr/>
                <p:nvPr/>
              </p:nvSpPr>
              <p:spPr bwMode="auto">
                <a:xfrm>
                  <a:off x="5910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7" name="Group 6"/>
              <p:cNvGrpSpPr/>
              <p:nvPr/>
            </p:nvGrpSpPr>
            <p:grpSpPr bwMode="auto">
              <a:xfrm>
                <a:off x="10697496" y="0"/>
                <a:ext cx="1370965" cy="3334385"/>
                <a:chOff x="8598" y="0"/>
                <a:chExt cx="2159" cy="5251"/>
              </a:xfrm>
              <a:grpFill/>
            </p:grpSpPr>
            <p:sp>
              <p:nvSpPr>
                <p:cNvPr id="8" name="Freeform 5577"/>
                <p:cNvSpPr/>
                <p:nvPr/>
              </p:nvSpPr>
              <p:spPr bwMode="auto">
                <a:xfrm>
                  <a:off x="8598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</p:grpSp>
      <p:grpSp>
        <p:nvGrpSpPr>
          <p:cNvPr id="18" name="Group 17"/>
          <p:cNvGrpSpPr/>
          <p:nvPr/>
        </p:nvGrpSpPr>
        <p:grpSpPr>
          <a:xfrm>
            <a:off x="9067237" y="-89664"/>
            <a:ext cx="3593475" cy="7456600"/>
            <a:chOff x="9107170" y="-77900"/>
            <a:chExt cx="3307048" cy="7164499"/>
          </a:xfrm>
        </p:grpSpPr>
        <p:grpSp>
          <p:nvGrpSpPr>
            <p:cNvPr id="19" name="Group 18"/>
            <p:cNvGrpSpPr/>
            <p:nvPr/>
          </p:nvGrpSpPr>
          <p:grpSpPr>
            <a:xfrm>
              <a:off x="9107170" y="-47625"/>
              <a:ext cx="3078131" cy="6905625"/>
              <a:chOff x="9107170" y="-47625"/>
              <a:chExt cx="3078131" cy="6905625"/>
            </a:xfrm>
          </p:grpSpPr>
          <p:grpSp>
            <p:nvGrpSpPr>
              <p:cNvPr id="30" name="Group 29"/>
              <p:cNvGrpSpPr/>
              <p:nvPr/>
            </p:nvGrpSpPr>
            <p:grpSpPr bwMode="auto">
              <a:xfrm>
                <a:off x="9107170" y="100965"/>
                <a:ext cx="3077845" cy="6757035"/>
                <a:chOff x="6083" y="4723"/>
                <a:chExt cx="4847" cy="10641"/>
              </a:xfrm>
            </p:grpSpPr>
            <p:sp>
              <p:nvSpPr>
                <p:cNvPr id="33" name="Freeform 5579"/>
                <p:cNvSpPr/>
                <p:nvPr/>
              </p:nvSpPr>
              <p:spPr bwMode="auto">
                <a:xfrm>
                  <a:off x="6083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E4F0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31" name="Group 30"/>
              <p:cNvGrpSpPr/>
              <p:nvPr/>
            </p:nvGrpSpPr>
            <p:grpSpPr bwMode="auto">
              <a:xfrm>
                <a:off x="10814336" y="-47625"/>
                <a:ext cx="1370965" cy="3334385"/>
                <a:chOff x="8782" y="-75"/>
                <a:chExt cx="2159" cy="5251"/>
              </a:xfrm>
              <a:solidFill>
                <a:srgbClr val="E4F0D8"/>
              </a:solidFill>
            </p:grpSpPr>
            <p:sp>
              <p:nvSpPr>
                <p:cNvPr id="32" name="Freeform 5577"/>
                <p:cNvSpPr/>
                <p:nvPr/>
              </p:nvSpPr>
              <p:spPr bwMode="auto">
                <a:xfrm>
                  <a:off x="8782" y="-75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20" name="Group 19"/>
            <p:cNvGrpSpPr/>
            <p:nvPr/>
          </p:nvGrpSpPr>
          <p:grpSpPr>
            <a:xfrm>
              <a:off x="9229090" y="-50800"/>
              <a:ext cx="3078131" cy="7013798"/>
              <a:chOff x="9089390" y="0"/>
              <a:chExt cx="3078131" cy="6858000"/>
            </a:xfrm>
            <a:solidFill>
              <a:srgbClr val="D3E8C0"/>
            </a:solidFill>
          </p:grpSpPr>
          <p:grpSp>
            <p:nvGrpSpPr>
              <p:cNvPr id="26" name="Group 25"/>
              <p:cNvGrpSpPr/>
              <p:nvPr/>
            </p:nvGrpSpPr>
            <p:grpSpPr bwMode="auto">
              <a:xfrm>
                <a:off x="9089390" y="100965"/>
                <a:ext cx="3077845" cy="6757035"/>
                <a:chOff x="6055" y="4723"/>
                <a:chExt cx="4847" cy="10641"/>
              </a:xfrm>
              <a:grpFill/>
            </p:grpSpPr>
            <p:sp>
              <p:nvSpPr>
                <p:cNvPr id="29" name="Freeform 5579"/>
                <p:cNvSpPr/>
                <p:nvPr/>
              </p:nvSpPr>
              <p:spPr bwMode="auto">
                <a:xfrm>
                  <a:off x="6055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 bwMode="auto">
              <a:xfrm>
                <a:off x="10796556" y="0"/>
                <a:ext cx="1370965" cy="3334385"/>
                <a:chOff x="8754" y="0"/>
                <a:chExt cx="2159" cy="5251"/>
              </a:xfrm>
              <a:grpFill/>
            </p:grpSpPr>
            <p:sp>
              <p:nvSpPr>
                <p:cNvPr id="28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21" name="Group 20"/>
            <p:cNvGrpSpPr/>
            <p:nvPr/>
          </p:nvGrpSpPr>
          <p:grpSpPr>
            <a:xfrm>
              <a:off x="9336373" y="-77900"/>
              <a:ext cx="3077845" cy="7164499"/>
              <a:chOff x="8997315" y="0"/>
              <a:chExt cx="3077845" cy="6858000"/>
            </a:xfrm>
            <a:solidFill>
              <a:srgbClr val="BFDDA3"/>
            </a:solidFill>
          </p:grpSpPr>
          <p:grpSp>
            <p:nvGrpSpPr>
              <p:cNvPr id="22" name="Group 21"/>
              <p:cNvGrpSpPr/>
              <p:nvPr/>
            </p:nvGrpSpPr>
            <p:grpSpPr bwMode="auto">
              <a:xfrm>
                <a:off x="8997315" y="100965"/>
                <a:ext cx="3077845" cy="6757035"/>
                <a:chOff x="5910" y="4723"/>
                <a:chExt cx="4847" cy="10641"/>
              </a:xfrm>
              <a:grpFill/>
            </p:grpSpPr>
            <p:sp>
              <p:nvSpPr>
                <p:cNvPr id="25" name="Freeform 5579"/>
                <p:cNvSpPr/>
                <p:nvPr/>
              </p:nvSpPr>
              <p:spPr bwMode="auto">
                <a:xfrm>
                  <a:off x="5910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 bwMode="auto">
              <a:xfrm>
                <a:off x="10697496" y="0"/>
                <a:ext cx="1370965" cy="3334385"/>
                <a:chOff x="8598" y="0"/>
                <a:chExt cx="2159" cy="5251"/>
              </a:xfrm>
              <a:grpFill/>
            </p:grpSpPr>
            <p:sp>
              <p:nvSpPr>
                <p:cNvPr id="24" name="Freeform 5577"/>
                <p:cNvSpPr/>
                <p:nvPr/>
              </p:nvSpPr>
              <p:spPr bwMode="auto">
                <a:xfrm>
                  <a:off x="8598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342" y="157267"/>
            <a:ext cx="1023257" cy="102571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62" y="1057328"/>
            <a:ext cx="13773821" cy="315391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748" y="3793177"/>
            <a:ext cx="4671362" cy="2455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Oval 97"/>
          <p:cNvSpPr/>
          <p:nvPr/>
        </p:nvSpPr>
        <p:spPr>
          <a:xfrm>
            <a:off x="-185913" y="6427929"/>
            <a:ext cx="2161987" cy="577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/>
          <p:cNvGrpSpPr/>
          <p:nvPr/>
        </p:nvGrpSpPr>
        <p:grpSpPr>
          <a:xfrm rot="10800000">
            <a:off x="-461734" y="-526030"/>
            <a:ext cx="3593475" cy="7456600"/>
            <a:chOff x="9107170" y="-77900"/>
            <a:chExt cx="3307048" cy="7164499"/>
          </a:xfrm>
        </p:grpSpPr>
        <p:grpSp>
          <p:nvGrpSpPr>
            <p:cNvPr id="78" name="Group 77"/>
            <p:cNvGrpSpPr/>
            <p:nvPr/>
          </p:nvGrpSpPr>
          <p:grpSpPr>
            <a:xfrm>
              <a:off x="9107170" y="-47625"/>
              <a:ext cx="3078131" cy="6905625"/>
              <a:chOff x="9107170" y="-47625"/>
              <a:chExt cx="3078131" cy="6905625"/>
            </a:xfrm>
          </p:grpSpPr>
          <p:grpSp>
            <p:nvGrpSpPr>
              <p:cNvPr id="89" name="Group 88"/>
              <p:cNvGrpSpPr/>
              <p:nvPr/>
            </p:nvGrpSpPr>
            <p:grpSpPr bwMode="auto">
              <a:xfrm>
                <a:off x="9107170" y="100965"/>
                <a:ext cx="3077845" cy="6757035"/>
                <a:chOff x="6083" y="4723"/>
                <a:chExt cx="4847" cy="10641"/>
              </a:xfrm>
            </p:grpSpPr>
            <p:sp>
              <p:nvSpPr>
                <p:cNvPr id="92" name="Freeform 5579"/>
                <p:cNvSpPr/>
                <p:nvPr/>
              </p:nvSpPr>
              <p:spPr bwMode="auto">
                <a:xfrm>
                  <a:off x="6083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E4F0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90" name="Group 89"/>
              <p:cNvGrpSpPr/>
              <p:nvPr/>
            </p:nvGrpSpPr>
            <p:grpSpPr bwMode="auto">
              <a:xfrm>
                <a:off x="10814336" y="-47625"/>
                <a:ext cx="1370965" cy="3334385"/>
                <a:chOff x="8782" y="-75"/>
                <a:chExt cx="2159" cy="5251"/>
              </a:xfrm>
              <a:solidFill>
                <a:srgbClr val="E4F0D8"/>
              </a:solidFill>
            </p:grpSpPr>
            <p:sp>
              <p:nvSpPr>
                <p:cNvPr id="91" name="Freeform 5577"/>
                <p:cNvSpPr/>
                <p:nvPr/>
              </p:nvSpPr>
              <p:spPr bwMode="auto">
                <a:xfrm>
                  <a:off x="8782" y="-75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79" name="Group 78"/>
            <p:cNvGrpSpPr/>
            <p:nvPr/>
          </p:nvGrpSpPr>
          <p:grpSpPr>
            <a:xfrm>
              <a:off x="9229090" y="-50800"/>
              <a:ext cx="3078131" cy="7013798"/>
              <a:chOff x="9089390" y="0"/>
              <a:chExt cx="3078131" cy="6858000"/>
            </a:xfrm>
            <a:solidFill>
              <a:srgbClr val="D3E8C0"/>
            </a:solidFill>
          </p:grpSpPr>
          <p:grpSp>
            <p:nvGrpSpPr>
              <p:cNvPr id="85" name="Group 84"/>
              <p:cNvGrpSpPr/>
              <p:nvPr/>
            </p:nvGrpSpPr>
            <p:grpSpPr bwMode="auto">
              <a:xfrm>
                <a:off x="9089390" y="100965"/>
                <a:ext cx="3077845" cy="6757035"/>
                <a:chOff x="6055" y="4723"/>
                <a:chExt cx="4847" cy="10641"/>
              </a:xfrm>
              <a:grpFill/>
            </p:grpSpPr>
            <p:sp>
              <p:nvSpPr>
                <p:cNvPr id="88" name="Freeform 5579"/>
                <p:cNvSpPr/>
                <p:nvPr/>
              </p:nvSpPr>
              <p:spPr bwMode="auto">
                <a:xfrm>
                  <a:off x="6055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86" name="Group 85"/>
              <p:cNvGrpSpPr/>
              <p:nvPr/>
            </p:nvGrpSpPr>
            <p:grpSpPr bwMode="auto">
              <a:xfrm>
                <a:off x="10796556" y="0"/>
                <a:ext cx="1370965" cy="3334385"/>
                <a:chOff x="8754" y="0"/>
                <a:chExt cx="2159" cy="5251"/>
              </a:xfrm>
              <a:grpFill/>
            </p:grpSpPr>
            <p:sp>
              <p:nvSpPr>
                <p:cNvPr id="87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80" name="Group 79"/>
            <p:cNvGrpSpPr/>
            <p:nvPr/>
          </p:nvGrpSpPr>
          <p:grpSpPr>
            <a:xfrm>
              <a:off x="9336373" y="-77900"/>
              <a:ext cx="3077845" cy="7164499"/>
              <a:chOff x="8997315" y="0"/>
              <a:chExt cx="3077845" cy="6858000"/>
            </a:xfrm>
            <a:solidFill>
              <a:srgbClr val="BFDDA3"/>
            </a:solidFill>
          </p:grpSpPr>
          <p:grpSp>
            <p:nvGrpSpPr>
              <p:cNvPr id="81" name="Group 80"/>
              <p:cNvGrpSpPr/>
              <p:nvPr/>
            </p:nvGrpSpPr>
            <p:grpSpPr bwMode="auto">
              <a:xfrm>
                <a:off x="8997315" y="100965"/>
                <a:ext cx="3077845" cy="6757035"/>
                <a:chOff x="5910" y="4723"/>
                <a:chExt cx="4847" cy="10641"/>
              </a:xfrm>
              <a:grpFill/>
            </p:grpSpPr>
            <p:sp>
              <p:nvSpPr>
                <p:cNvPr id="84" name="Freeform 5579"/>
                <p:cNvSpPr/>
                <p:nvPr/>
              </p:nvSpPr>
              <p:spPr bwMode="auto">
                <a:xfrm>
                  <a:off x="5910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82" name="Group 81"/>
              <p:cNvGrpSpPr/>
              <p:nvPr/>
            </p:nvGrpSpPr>
            <p:grpSpPr bwMode="auto">
              <a:xfrm>
                <a:off x="10697496" y="0"/>
                <a:ext cx="1370965" cy="3334385"/>
                <a:chOff x="8598" y="0"/>
                <a:chExt cx="2159" cy="5251"/>
              </a:xfrm>
              <a:grpFill/>
            </p:grpSpPr>
            <p:sp>
              <p:nvSpPr>
                <p:cNvPr id="83" name="Freeform 5577"/>
                <p:cNvSpPr/>
                <p:nvPr/>
              </p:nvSpPr>
              <p:spPr bwMode="auto">
                <a:xfrm>
                  <a:off x="8598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</p:grpSp>
      <p:sp>
        <p:nvSpPr>
          <p:cNvPr id="12" name="Freeform: Shape 11"/>
          <p:cNvSpPr/>
          <p:nvPr/>
        </p:nvSpPr>
        <p:spPr>
          <a:xfrm>
            <a:off x="1473325" y="274824"/>
            <a:ext cx="8766685" cy="1215022"/>
          </a:xfrm>
          <a:custGeom>
            <a:avLst/>
            <a:gdLst>
              <a:gd name="connsiteX0" fmla="*/ 183552 w 2843415"/>
              <a:gd name="connsiteY0" fmla="*/ 50494 h 868982"/>
              <a:gd name="connsiteX1" fmla="*/ 1326552 w 2843415"/>
              <a:gd name="connsiteY1" fmla="*/ 69544 h 868982"/>
              <a:gd name="connsiteX2" fmla="*/ 2298102 w 2843415"/>
              <a:gd name="connsiteY2" fmla="*/ 50494 h 868982"/>
              <a:gd name="connsiteX3" fmla="*/ 2783877 w 2843415"/>
              <a:gd name="connsiteY3" fmla="*/ 250519 h 868982"/>
              <a:gd name="connsiteX4" fmla="*/ 2802927 w 2843415"/>
              <a:gd name="connsiteY4" fmla="*/ 631519 h 868982"/>
              <a:gd name="connsiteX5" fmla="*/ 2488602 w 2843415"/>
              <a:gd name="connsiteY5" fmla="*/ 793444 h 868982"/>
              <a:gd name="connsiteX6" fmla="*/ 1640877 w 2843415"/>
              <a:gd name="connsiteY6" fmla="*/ 841069 h 868982"/>
              <a:gd name="connsiteX7" fmla="*/ 1240827 w 2843415"/>
              <a:gd name="connsiteY7" fmla="*/ 822019 h 868982"/>
              <a:gd name="connsiteX8" fmla="*/ 107352 w 2843415"/>
              <a:gd name="connsiteY8" fmla="*/ 812494 h 868982"/>
              <a:gd name="connsiteX9" fmla="*/ 183552 w 2843415"/>
              <a:gd name="connsiteY9" fmla="*/ 50494 h 868982"/>
              <a:gd name="connsiteX0-1" fmla="*/ 189518 w 2849381"/>
              <a:gd name="connsiteY0-2" fmla="*/ 13097 h 831585"/>
              <a:gd name="connsiteX1-3" fmla="*/ 1332518 w 2849381"/>
              <a:gd name="connsiteY1-4" fmla="*/ 32147 h 831585"/>
              <a:gd name="connsiteX2-5" fmla="*/ 2304068 w 2849381"/>
              <a:gd name="connsiteY2-6" fmla="*/ 13097 h 831585"/>
              <a:gd name="connsiteX3-7" fmla="*/ 2789843 w 2849381"/>
              <a:gd name="connsiteY3-8" fmla="*/ 213122 h 831585"/>
              <a:gd name="connsiteX4-9" fmla="*/ 2808893 w 2849381"/>
              <a:gd name="connsiteY4-10" fmla="*/ 594122 h 831585"/>
              <a:gd name="connsiteX5-11" fmla="*/ 2494568 w 2849381"/>
              <a:gd name="connsiteY5-12" fmla="*/ 756047 h 831585"/>
              <a:gd name="connsiteX6-13" fmla="*/ 1646843 w 2849381"/>
              <a:gd name="connsiteY6-14" fmla="*/ 803672 h 831585"/>
              <a:gd name="connsiteX7-15" fmla="*/ 1246793 w 2849381"/>
              <a:gd name="connsiteY7-16" fmla="*/ 784622 h 831585"/>
              <a:gd name="connsiteX8-17" fmla="*/ 113318 w 2849381"/>
              <a:gd name="connsiteY8-18" fmla="*/ 775097 h 831585"/>
              <a:gd name="connsiteX9-19" fmla="*/ 189518 w 2849381"/>
              <a:gd name="connsiteY9-20" fmla="*/ 13097 h 831585"/>
              <a:gd name="connsiteX0-21" fmla="*/ 178352 w 2838215"/>
              <a:gd name="connsiteY0-22" fmla="*/ 13097 h 837128"/>
              <a:gd name="connsiteX1-23" fmla="*/ 1321352 w 2838215"/>
              <a:gd name="connsiteY1-24" fmla="*/ 32147 h 837128"/>
              <a:gd name="connsiteX2-25" fmla="*/ 2292902 w 2838215"/>
              <a:gd name="connsiteY2-26" fmla="*/ 13097 h 837128"/>
              <a:gd name="connsiteX3-27" fmla="*/ 2778677 w 2838215"/>
              <a:gd name="connsiteY3-28" fmla="*/ 213122 h 837128"/>
              <a:gd name="connsiteX4-29" fmla="*/ 2797727 w 2838215"/>
              <a:gd name="connsiteY4-30" fmla="*/ 594122 h 837128"/>
              <a:gd name="connsiteX5-31" fmla="*/ 2483402 w 2838215"/>
              <a:gd name="connsiteY5-32" fmla="*/ 756047 h 837128"/>
              <a:gd name="connsiteX6-33" fmla="*/ 1635677 w 2838215"/>
              <a:gd name="connsiteY6-34" fmla="*/ 803672 h 837128"/>
              <a:gd name="connsiteX7-35" fmla="*/ 1064177 w 2838215"/>
              <a:gd name="connsiteY7-36" fmla="*/ 794147 h 837128"/>
              <a:gd name="connsiteX8-37" fmla="*/ 102152 w 2838215"/>
              <a:gd name="connsiteY8-38" fmla="*/ 775097 h 837128"/>
              <a:gd name="connsiteX9-39" fmla="*/ 178352 w 2838215"/>
              <a:gd name="connsiteY9-40" fmla="*/ 13097 h 837128"/>
              <a:gd name="connsiteX0-41" fmla="*/ 178352 w 2838215"/>
              <a:gd name="connsiteY0-42" fmla="*/ 13097 h 837128"/>
              <a:gd name="connsiteX1-43" fmla="*/ 1321352 w 2838215"/>
              <a:gd name="connsiteY1-44" fmla="*/ 32147 h 837128"/>
              <a:gd name="connsiteX2-45" fmla="*/ 2292902 w 2838215"/>
              <a:gd name="connsiteY2-46" fmla="*/ 13097 h 837128"/>
              <a:gd name="connsiteX3-47" fmla="*/ 2778677 w 2838215"/>
              <a:gd name="connsiteY3-48" fmla="*/ 213122 h 837128"/>
              <a:gd name="connsiteX4-49" fmla="*/ 2797727 w 2838215"/>
              <a:gd name="connsiteY4-50" fmla="*/ 594122 h 837128"/>
              <a:gd name="connsiteX5-51" fmla="*/ 2483402 w 2838215"/>
              <a:gd name="connsiteY5-52" fmla="*/ 756047 h 837128"/>
              <a:gd name="connsiteX6-53" fmla="*/ 1649965 w 2838215"/>
              <a:gd name="connsiteY6-54" fmla="*/ 789384 h 837128"/>
              <a:gd name="connsiteX7-55" fmla="*/ 1064177 w 2838215"/>
              <a:gd name="connsiteY7-56" fmla="*/ 794147 h 837128"/>
              <a:gd name="connsiteX8-57" fmla="*/ 102152 w 2838215"/>
              <a:gd name="connsiteY8-58" fmla="*/ 775097 h 837128"/>
              <a:gd name="connsiteX9-59" fmla="*/ 178352 w 2838215"/>
              <a:gd name="connsiteY9-60" fmla="*/ 13097 h 837128"/>
              <a:gd name="connsiteX0-61" fmla="*/ 178352 w 2827318"/>
              <a:gd name="connsiteY0-62" fmla="*/ 13097 h 837128"/>
              <a:gd name="connsiteX1-63" fmla="*/ 1321352 w 2827318"/>
              <a:gd name="connsiteY1-64" fmla="*/ 32147 h 837128"/>
              <a:gd name="connsiteX2-65" fmla="*/ 2292902 w 2827318"/>
              <a:gd name="connsiteY2-66" fmla="*/ 13097 h 837128"/>
              <a:gd name="connsiteX3-67" fmla="*/ 2778677 w 2827318"/>
              <a:gd name="connsiteY3-68" fmla="*/ 213122 h 837128"/>
              <a:gd name="connsiteX4-69" fmla="*/ 2797727 w 2827318"/>
              <a:gd name="connsiteY4-70" fmla="*/ 594122 h 837128"/>
              <a:gd name="connsiteX5-71" fmla="*/ 2483402 w 2827318"/>
              <a:gd name="connsiteY5-72" fmla="*/ 756047 h 837128"/>
              <a:gd name="connsiteX6-73" fmla="*/ 1649965 w 2827318"/>
              <a:gd name="connsiteY6-74" fmla="*/ 789384 h 837128"/>
              <a:gd name="connsiteX7-75" fmla="*/ 1064177 w 2827318"/>
              <a:gd name="connsiteY7-76" fmla="*/ 794147 h 837128"/>
              <a:gd name="connsiteX8-77" fmla="*/ 102152 w 2827318"/>
              <a:gd name="connsiteY8-78" fmla="*/ 775097 h 837128"/>
              <a:gd name="connsiteX9-79" fmla="*/ 178352 w 2827318"/>
              <a:gd name="connsiteY9-80" fmla="*/ 13097 h 837128"/>
              <a:gd name="connsiteX0-81" fmla="*/ 178352 w 2807390"/>
              <a:gd name="connsiteY0-82" fmla="*/ 13097 h 837128"/>
              <a:gd name="connsiteX1-83" fmla="*/ 1321352 w 2807390"/>
              <a:gd name="connsiteY1-84" fmla="*/ 32147 h 837128"/>
              <a:gd name="connsiteX2-85" fmla="*/ 2292902 w 2807390"/>
              <a:gd name="connsiteY2-86" fmla="*/ 13097 h 837128"/>
              <a:gd name="connsiteX3-87" fmla="*/ 2778677 w 2807390"/>
              <a:gd name="connsiteY3-88" fmla="*/ 213122 h 837128"/>
              <a:gd name="connsiteX4-89" fmla="*/ 2797727 w 2807390"/>
              <a:gd name="connsiteY4-90" fmla="*/ 594122 h 837128"/>
              <a:gd name="connsiteX5-91" fmla="*/ 2483402 w 2807390"/>
              <a:gd name="connsiteY5-92" fmla="*/ 756047 h 837128"/>
              <a:gd name="connsiteX6-93" fmla="*/ 1649965 w 2807390"/>
              <a:gd name="connsiteY6-94" fmla="*/ 789384 h 837128"/>
              <a:gd name="connsiteX7-95" fmla="*/ 1064177 w 2807390"/>
              <a:gd name="connsiteY7-96" fmla="*/ 794147 h 837128"/>
              <a:gd name="connsiteX8-97" fmla="*/ 102152 w 2807390"/>
              <a:gd name="connsiteY8-98" fmla="*/ 775097 h 837128"/>
              <a:gd name="connsiteX9-99" fmla="*/ 178352 w 2807390"/>
              <a:gd name="connsiteY9-100" fmla="*/ 13097 h 8371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807390" h="837128">
                <a:moveTo>
                  <a:pt x="178352" y="13097"/>
                </a:moveTo>
                <a:cubicBezTo>
                  <a:pt x="400602" y="-25003"/>
                  <a:pt x="968927" y="32147"/>
                  <a:pt x="1321352" y="32147"/>
                </a:cubicBezTo>
                <a:cubicBezTo>
                  <a:pt x="1673777" y="32147"/>
                  <a:pt x="2050015" y="-17065"/>
                  <a:pt x="2292902" y="13097"/>
                </a:cubicBezTo>
                <a:cubicBezTo>
                  <a:pt x="2535789" y="43259"/>
                  <a:pt x="2726591" y="87710"/>
                  <a:pt x="2778677" y="213122"/>
                </a:cubicBezTo>
                <a:cubicBezTo>
                  <a:pt x="2830763" y="338534"/>
                  <a:pt x="2795657" y="465535"/>
                  <a:pt x="2797727" y="594122"/>
                </a:cubicBezTo>
                <a:cubicBezTo>
                  <a:pt x="2799797" y="722709"/>
                  <a:pt x="2674696" y="723503"/>
                  <a:pt x="2483402" y="756047"/>
                </a:cubicBezTo>
                <a:cubicBezTo>
                  <a:pt x="2292108" y="788591"/>
                  <a:pt x="1886502" y="783034"/>
                  <a:pt x="1649965" y="789384"/>
                </a:cubicBezTo>
                <a:cubicBezTo>
                  <a:pt x="1413428" y="795734"/>
                  <a:pt x="1319764" y="798909"/>
                  <a:pt x="1064177" y="794147"/>
                </a:cubicBezTo>
                <a:cubicBezTo>
                  <a:pt x="808590" y="789385"/>
                  <a:pt x="249789" y="905272"/>
                  <a:pt x="102152" y="775097"/>
                </a:cubicBezTo>
                <a:cubicBezTo>
                  <a:pt x="-45485" y="644922"/>
                  <a:pt x="-43898" y="51197"/>
                  <a:pt x="178352" y="13097"/>
                </a:cubicBezTo>
                <a:close/>
              </a:path>
            </a:pathLst>
          </a:custGeom>
          <a:solidFill>
            <a:srgbClr val="C8E2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4882" y="410036"/>
            <a:ext cx="8224256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S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SG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S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S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S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mối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chuỗi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endParaRPr lang="en-US" sz="3000" b="1" spc="50" dirty="0">
              <a:ln w="9525" cmpd="sng">
                <a:noFill/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11567867" y="517487"/>
            <a:ext cx="3593475" cy="7456600"/>
            <a:chOff x="9107170" y="-77900"/>
            <a:chExt cx="3307048" cy="7164499"/>
          </a:xfrm>
        </p:grpSpPr>
        <p:grpSp>
          <p:nvGrpSpPr>
            <p:cNvPr id="114" name="Group 113"/>
            <p:cNvGrpSpPr/>
            <p:nvPr/>
          </p:nvGrpSpPr>
          <p:grpSpPr>
            <a:xfrm>
              <a:off x="9107170" y="-47625"/>
              <a:ext cx="3078131" cy="6905625"/>
              <a:chOff x="9107170" y="-47625"/>
              <a:chExt cx="3078131" cy="6905625"/>
            </a:xfrm>
          </p:grpSpPr>
          <p:grpSp>
            <p:nvGrpSpPr>
              <p:cNvPr id="29" name="Group 28"/>
              <p:cNvGrpSpPr/>
              <p:nvPr/>
            </p:nvGrpSpPr>
            <p:grpSpPr bwMode="auto">
              <a:xfrm>
                <a:off x="9107170" y="100965"/>
                <a:ext cx="3077845" cy="6757035"/>
                <a:chOff x="6083" y="4723"/>
                <a:chExt cx="4847" cy="10641"/>
              </a:xfrm>
            </p:grpSpPr>
            <p:sp>
              <p:nvSpPr>
                <p:cNvPr id="70" name="Freeform 5579"/>
                <p:cNvSpPr/>
                <p:nvPr/>
              </p:nvSpPr>
              <p:spPr bwMode="auto">
                <a:xfrm>
                  <a:off x="6083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E4F0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 bwMode="auto">
              <a:xfrm>
                <a:off x="10814336" y="-47625"/>
                <a:ext cx="1370965" cy="3334385"/>
                <a:chOff x="8782" y="-75"/>
                <a:chExt cx="2159" cy="5251"/>
              </a:xfrm>
              <a:solidFill>
                <a:srgbClr val="E4F0D8"/>
              </a:solidFill>
            </p:grpSpPr>
            <p:sp>
              <p:nvSpPr>
                <p:cNvPr id="69" name="Freeform 5577"/>
                <p:cNvSpPr/>
                <p:nvPr/>
              </p:nvSpPr>
              <p:spPr bwMode="auto">
                <a:xfrm>
                  <a:off x="8782" y="-75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23" name="Group 22"/>
            <p:cNvGrpSpPr/>
            <p:nvPr/>
          </p:nvGrpSpPr>
          <p:grpSpPr>
            <a:xfrm>
              <a:off x="9229090" y="-50800"/>
              <a:ext cx="3078131" cy="7013798"/>
              <a:chOff x="9089390" y="0"/>
              <a:chExt cx="3078131" cy="6858000"/>
            </a:xfrm>
            <a:solidFill>
              <a:srgbClr val="D3E8C0"/>
            </a:solidFill>
          </p:grpSpPr>
          <p:grpSp>
            <p:nvGrpSpPr>
              <p:cNvPr id="24" name="Group 23"/>
              <p:cNvGrpSpPr/>
              <p:nvPr/>
            </p:nvGrpSpPr>
            <p:grpSpPr bwMode="auto">
              <a:xfrm>
                <a:off x="9089390" y="100965"/>
                <a:ext cx="3077845" cy="6757035"/>
                <a:chOff x="6055" y="4723"/>
                <a:chExt cx="4847" cy="10641"/>
              </a:xfrm>
              <a:grpFill/>
            </p:grpSpPr>
            <p:sp>
              <p:nvSpPr>
                <p:cNvPr id="27" name="Freeform 5579"/>
                <p:cNvSpPr/>
                <p:nvPr/>
              </p:nvSpPr>
              <p:spPr bwMode="auto">
                <a:xfrm>
                  <a:off x="6055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 bwMode="auto">
              <a:xfrm>
                <a:off x="10796556" y="0"/>
                <a:ext cx="1370965" cy="3334385"/>
                <a:chOff x="8754" y="0"/>
                <a:chExt cx="2159" cy="5251"/>
              </a:xfrm>
              <a:grpFill/>
            </p:grpSpPr>
            <p:sp>
              <p:nvSpPr>
                <p:cNvPr id="26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28" name="Group 27"/>
            <p:cNvGrpSpPr/>
            <p:nvPr/>
          </p:nvGrpSpPr>
          <p:grpSpPr>
            <a:xfrm>
              <a:off x="9336373" y="-77900"/>
              <a:ext cx="3077845" cy="7164499"/>
              <a:chOff x="8997315" y="0"/>
              <a:chExt cx="3077845" cy="6858000"/>
            </a:xfrm>
            <a:solidFill>
              <a:srgbClr val="BFDDA3"/>
            </a:solidFill>
          </p:grpSpPr>
          <p:grpSp>
            <p:nvGrpSpPr>
              <p:cNvPr id="31" name="Group 30"/>
              <p:cNvGrpSpPr/>
              <p:nvPr/>
            </p:nvGrpSpPr>
            <p:grpSpPr bwMode="auto">
              <a:xfrm>
                <a:off x="8997315" y="100965"/>
                <a:ext cx="3077845" cy="6757035"/>
                <a:chOff x="5910" y="4723"/>
                <a:chExt cx="4847" cy="10641"/>
              </a:xfrm>
              <a:grpFill/>
            </p:grpSpPr>
            <p:sp>
              <p:nvSpPr>
                <p:cNvPr id="66" name="Freeform 5579"/>
                <p:cNvSpPr/>
                <p:nvPr/>
              </p:nvSpPr>
              <p:spPr bwMode="auto">
                <a:xfrm>
                  <a:off x="5910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64" name="Group 63"/>
              <p:cNvGrpSpPr/>
              <p:nvPr/>
            </p:nvGrpSpPr>
            <p:grpSpPr bwMode="auto">
              <a:xfrm>
                <a:off x="10697496" y="0"/>
                <a:ext cx="1370965" cy="3334385"/>
                <a:chOff x="8598" y="0"/>
                <a:chExt cx="2159" cy="5251"/>
              </a:xfrm>
              <a:grpFill/>
            </p:grpSpPr>
            <p:sp>
              <p:nvSpPr>
                <p:cNvPr id="65" name="Freeform 5577"/>
                <p:cNvSpPr/>
                <p:nvPr/>
              </p:nvSpPr>
              <p:spPr bwMode="auto">
                <a:xfrm>
                  <a:off x="8598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</p:grpSp>
      <p:sp>
        <p:nvSpPr>
          <p:cNvPr id="2" name="TextBox 1"/>
          <p:cNvSpPr txBox="1"/>
          <p:nvPr/>
        </p:nvSpPr>
        <p:spPr>
          <a:xfrm>
            <a:off x="1035252" y="1657404"/>
            <a:ext cx="103902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Đọc thông tin</a:t>
            </a:r>
            <a:r>
              <a:rPr lang="en-S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S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S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63,64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và cho biết chuỗi thức ăn thể hiện mối liên hệ gì và biểu diễn như thế nào.</a:t>
            </a:r>
            <a:endParaRPr lang="vi-VN" sz="2800" dirty="0">
              <a:solidFill>
                <a:srgbClr val="FF0000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Picture 67" descr="A cartoon of a magnifying glass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05" b="89831" l="9605" r="96610">
                        <a14:foregroundMark x1="62712" y1="10169" x2="70621" y2="25424"/>
                        <a14:foregroundMark x1="71186" y1="25424" x2="77966" y2="39548"/>
                        <a14:foregroundMark x1="59322" y1="17514" x2="77401" y2="27119"/>
                        <a14:foregroundMark x1="18644" y1="91525" x2="18644" y2="91525"/>
                        <a14:foregroundMark x1="90960" y1="27684" x2="90960" y2="27684"/>
                        <a14:foregroundMark x1="93220" y1="35028" x2="93220" y2="35028"/>
                        <a14:foregroundMark x1="96610" y1="42373" x2="96610" y2="42373"/>
                        <a14:foregroundMark x1="74011" y1="25424" x2="74011" y2="25424"/>
                        <a14:foregroundMark x1="74011" y1="24859" x2="74011" y2="24859"/>
                        <a14:foregroundMark x1="75706" y1="24859" x2="75706" y2="24859"/>
                        <a14:foregroundMark x1="59887" y1="16384" x2="58757" y2="21469"/>
                        <a14:foregroundMark x1="57627" y1="17514" x2="59887" y2="225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11" y="100304"/>
            <a:ext cx="1261872" cy="1261872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1"/>
          <p:cNvSpPr txBox="1"/>
          <p:nvPr/>
        </p:nvSpPr>
        <p:spPr>
          <a:xfrm>
            <a:off x="684373" y="2659565"/>
            <a:ext cx="5791835" cy="5219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Chuỗi thức ăn thể hiện mối liên hệ gì?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7023100" y="2759710"/>
            <a:ext cx="4988560" cy="1383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Chuỗi thức ăn là một dãy gồm nhiều loài sinh vật có mối liên hệ về </a:t>
            </a:r>
            <a:r>
              <a:rPr lang="en-US" alt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thức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ăn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  <a:sym typeface="+mn-ea"/>
              </a:rPr>
              <a:t>nối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  <a:sym typeface="+mn-ea"/>
              </a:rPr>
              <a:t> tiếp nhau.</a:t>
            </a: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694690" y="3537585"/>
            <a:ext cx="5791835" cy="4603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altLang="en-US" sz="2400" dirty="0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Chuỗi thức ăn được biểu diễn như thế nào?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496023" y="4506821"/>
            <a:ext cx="4916170" cy="18148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Chuỗi thức ăn được thể hiện bằng sơ đồ với các mũi tên (→), sinh vật đứng trước mũi tên là thức ăn của sinh vật đứng sau. </a:t>
            </a:r>
          </a:p>
        </p:txBody>
      </p:sp>
      <p:cxnSp>
        <p:nvCxnSpPr>
          <p:cNvPr id="7" name="Straight Arrow Connector 6"/>
          <p:cNvCxnSpPr>
            <a:stCxn id="3" idx="3"/>
          </p:cNvCxnSpPr>
          <p:nvPr/>
        </p:nvCxnSpPr>
        <p:spPr>
          <a:xfrm>
            <a:off x="6476208" y="2920550"/>
            <a:ext cx="530225" cy="2222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157220" y="3959225"/>
            <a:ext cx="10795" cy="5810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5618480" y="4554220"/>
            <a:ext cx="6320155" cy="1346835"/>
            <a:chOff x="5618480" y="4554220"/>
            <a:chExt cx="6320155" cy="1346835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18480" y="4554220"/>
              <a:ext cx="6320155" cy="1346835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6757261" y="5164350"/>
              <a:ext cx="433953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8716838" y="5151675"/>
              <a:ext cx="433953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135470" y="5215427"/>
            <a:ext cx="5012083" cy="1272478"/>
            <a:chOff x="6121831" y="5237562"/>
            <a:chExt cx="5012083" cy="1272478"/>
          </a:xfrm>
        </p:grpSpPr>
        <p:sp>
          <p:nvSpPr>
            <p:cNvPr id="9" name="TextBox 1"/>
            <p:cNvSpPr txBox="1"/>
            <p:nvPr/>
          </p:nvSpPr>
          <p:spPr>
            <a:xfrm>
              <a:off x="6269990" y="6048375"/>
              <a:ext cx="4863924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  <a:buClr>
                  <a:srgbClr val="FF0000"/>
                </a:buClr>
              </a:pPr>
              <a:r>
                <a:rPr lang="en-US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hạt lúa            chuột               mèo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6121831" y="5237562"/>
              <a:ext cx="635430" cy="810813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795647" y="5461635"/>
              <a:ext cx="449451" cy="58674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H="1">
              <a:off x="10079138" y="5461635"/>
              <a:ext cx="568198" cy="70669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6727702" y="5197656"/>
            <a:ext cx="1191932" cy="1058771"/>
            <a:chOff x="6727702" y="5197656"/>
            <a:chExt cx="1191932" cy="1058771"/>
          </a:xfrm>
        </p:grpSpPr>
        <p:cxnSp>
          <p:nvCxnSpPr>
            <p:cNvPr id="46" name="Straight Arrow Connector 45"/>
            <p:cNvCxnSpPr/>
            <p:nvPr/>
          </p:nvCxnSpPr>
          <p:spPr>
            <a:xfrm>
              <a:off x="7361695" y="6256427"/>
              <a:ext cx="557939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6727702" y="5197656"/>
              <a:ext cx="590795" cy="1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8703834" y="5197393"/>
            <a:ext cx="951610" cy="1109665"/>
            <a:chOff x="8703834" y="5197393"/>
            <a:chExt cx="951610" cy="1109665"/>
          </a:xfrm>
        </p:grpSpPr>
        <p:cxnSp>
          <p:nvCxnSpPr>
            <p:cNvPr id="48" name="Straight Arrow Connector 47"/>
            <p:cNvCxnSpPr/>
            <p:nvPr/>
          </p:nvCxnSpPr>
          <p:spPr>
            <a:xfrm>
              <a:off x="8933814" y="6307058"/>
              <a:ext cx="721630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>
              <a:off x="8703834" y="5197393"/>
              <a:ext cx="590795" cy="1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Oval 97"/>
          <p:cNvSpPr/>
          <p:nvPr/>
        </p:nvSpPr>
        <p:spPr>
          <a:xfrm>
            <a:off x="-185913" y="6427929"/>
            <a:ext cx="2161987" cy="577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/>
          <p:cNvGrpSpPr/>
          <p:nvPr/>
        </p:nvGrpSpPr>
        <p:grpSpPr>
          <a:xfrm rot="10800000">
            <a:off x="-461734" y="-526030"/>
            <a:ext cx="3593475" cy="7456600"/>
            <a:chOff x="9107170" y="-77900"/>
            <a:chExt cx="3307048" cy="7164499"/>
          </a:xfrm>
        </p:grpSpPr>
        <p:grpSp>
          <p:nvGrpSpPr>
            <p:cNvPr id="78" name="Group 77"/>
            <p:cNvGrpSpPr/>
            <p:nvPr/>
          </p:nvGrpSpPr>
          <p:grpSpPr>
            <a:xfrm>
              <a:off x="9107170" y="-47625"/>
              <a:ext cx="3078131" cy="6905625"/>
              <a:chOff x="9107170" y="-47625"/>
              <a:chExt cx="3078131" cy="6905625"/>
            </a:xfrm>
          </p:grpSpPr>
          <p:grpSp>
            <p:nvGrpSpPr>
              <p:cNvPr id="89" name="Group 88"/>
              <p:cNvGrpSpPr/>
              <p:nvPr/>
            </p:nvGrpSpPr>
            <p:grpSpPr bwMode="auto">
              <a:xfrm>
                <a:off x="9107170" y="100965"/>
                <a:ext cx="3077845" cy="6757035"/>
                <a:chOff x="6083" y="4723"/>
                <a:chExt cx="4847" cy="10641"/>
              </a:xfrm>
            </p:grpSpPr>
            <p:sp>
              <p:nvSpPr>
                <p:cNvPr id="92" name="Freeform 5579"/>
                <p:cNvSpPr/>
                <p:nvPr/>
              </p:nvSpPr>
              <p:spPr bwMode="auto">
                <a:xfrm>
                  <a:off x="6083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E4F0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90" name="Group 89"/>
              <p:cNvGrpSpPr/>
              <p:nvPr/>
            </p:nvGrpSpPr>
            <p:grpSpPr bwMode="auto">
              <a:xfrm>
                <a:off x="10814336" y="-47625"/>
                <a:ext cx="1370965" cy="3334385"/>
                <a:chOff x="8782" y="-75"/>
                <a:chExt cx="2159" cy="5251"/>
              </a:xfrm>
              <a:solidFill>
                <a:srgbClr val="E4F0D8"/>
              </a:solidFill>
            </p:grpSpPr>
            <p:sp>
              <p:nvSpPr>
                <p:cNvPr id="91" name="Freeform 5577"/>
                <p:cNvSpPr/>
                <p:nvPr/>
              </p:nvSpPr>
              <p:spPr bwMode="auto">
                <a:xfrm>
                  <a:off x="8782" y="-75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79" name="Group 78"/>
            <p:cNvGrpSpPr/>
            <p:nvPr/>
          </p:nvGrpSpPr>
          <p:grpSpPr>
            <a:xfrm>
              <a:off x="9229090" y="-50800"/>
              <a:ext cx="3078131" cy="7013798"/>
              <a:chOff x="9089390" y="0"/>
              <a:chExt cx="3078131" cy="6858000"/>
            </a:xfrm>
            <a:solidFill>
              <a:srgbClr val="D3E8C0"/>
            </a:solidFill>
          </p:grpSpPr>
          <p:grpSp>
            <p:nvGrpSpPr>
              <p:cNvPr id="85" name="Group 84"/>
              <p:cNvGrpSpPr/>
              <p:nvPr/>
            </p:nvGrpSpPr>
            <p:grpSpPr bwMode="auto">
              <a:xfrm>
                <a:off x="9089390" y="100965"/>
                <a:ext cx="3077845" cy="6757035"/>
                <a:chOff x="6055" y="4723"/>
                <a:chExt cx="4847" cy="10641"/>
              </a:xfrm>
              <a:grpFill/>
            </p:grpSpPr>
            <p:sp>
              <p:nvSpPr>
                <p:cNvPr id="88" name="Freeform 5579"/>
                <p:cNvSpPr/>
                <p:nvPr/>
              </p:nvSpPr>
              <p:spPr bwMode="auto">
                <a:xfrm>
                  <a:off x="6055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86" name="Group 85"/>
              <p:cNvGrpSpPr/>
              <p:nvPr/>
            </p:nvGrpSpPr>
            <p:grpSpPr bwMode="auto">
              <a:xfrm>
                <a:off x="10796556" y="0"/>
                <a:ext cx="1370965" cy="3334385"/>
                <a:chOff x="8754" y="0"/>
                <a:chExt cx="2159" cy="5251"/>
              </a:xfrm>
              <a:grpFill/>
            </p:grpSpPr>
            <p:sp>
              <p:nvSpPr>
                <p:cNvPr id="87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80" name="Group 79"/>
            <p:cNvGrpSpPr/>
            <p:nvPr/>
          </p:nvGrpSpPr>
          <p:grpSpPr>
            <a:xfrm>
              <a:off x="9336373" y="-77900"/>
              <a:ext cx="3077845" cy="7164499"/>
              <a:chOff x="8997315" y="0"/>
              <a:chExt cx="3077845" cy="6858000"/>
            </a:xfrm>
            <a:solidFill>
              <a:srgbClr val="BFDDA3"/>
            </a:solidFill>
          </p:grpSpPr>
          <p:grpSp>
            <p:nvGrpSpPr>
              <p:cNvPr id="81" name="Group 80"/>
              <p:cNvGrpSpPr/>
              <p:nvPr/>
            </p:nvGrpSpPr>
            <p:grpSpPr bwMode="auto">
              <a:xfrm>
                <a:off x="8997315" y="100965"/>
                <a:ext cx="3077845" cy="6757035"/>
                <a:chOff x="5910" y="4723"/>
                <a:chExt cx="4847" cy="10641"/>
              </a:xfrm>
              <a:grpFill/>
            </p:grpSpPr>
            <p:sp>
              <p:nvSpPr>
                <p:cNvPr id="84" name="Freeform 5579"/>
                <p:cNvSpPr/>
                <p:nvPr/>
              </p:nvSpPr>
              <p:spPr bwMode="auto">
                <a:xfrm>
                  <a:off x="5910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82" name="Group 81"/>
              <p:cNvGrpSpPr/>
              <p:nvPr/>
            </p:nvGrpSpPr>
            <p:grpSpPr bwMode="auto">
              <a:xfrm>
                <a:off x="10697496" y="0"/>
                <a:ext cx="1370965" cy="3334385"/>
                <a:chOff x="8598" y="0"/>
                <a:chExt cx="2159" cy="5251"/>
              </a:xfrm>
              <a:grpFill/>
            </p:grpSpPr>
            <p:sp>
              <p:nvSpPr>
                <p:cNvPr id="83" name="Freeform 5577"/>
                <p:cNvSpPr/>
                <p:nvPr/>
              </p:nvSpPr>
              <p:spPr bwMode="auto">
                <a:xfrm>
                  <a:off x="8598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</p:grpSp>
      <p:sp>
        <p:nvSpPr>
          <p:cNvPr id="12" name="Freeform: Shape 11"/>
          <p:cNvSpPr/>
          <p:nvPr/>
        </p:nvSpPr>
        <p:spPr>
          <a:xfrm>
            <a:off x="1473325" y="274824"/>
            <a:ext cx="8766685" cy="1215022"/>
          </a:xfrm>
          <a:custGeom>
            <a:avLst/>
            <a:gdLst>
              <a:gd name="connsiteX0" fmla="*/ 183552 w 2843415"/>
              <a:gd name="connsiteY0" fmla="*/ 50494 h 868982"/>
              <a:gd name="connsiteX1" fmla="*/ 1326552 w 2843415"/>
              <a:gd name="connsiteY1" fmla="*/ 69544 h 868982"/>
              <a:gd name="connsiteX2" fmla="*/ 2298102 w 2843415"/>
              <a:gd name="connsiteY2" fmla="*/ 50494 h 868982"/>
              <a:gd name="connsiteX3" fmla="*/ 2783877 w 2843415"/>
              <a:gd name="connsiteY3" fmla="*/ 250519 h 868982"/>
              <a:gd name="connsiteX4" fmla="*/ 2802927 w 2843415"/>
              <a:gd name="connsiteY4" fmla="*/ 631519 h 868982"/>
              <a:gd name="connsiteX5" fmla="*/ 2488602 w 2843415"/>
              <a:gd name="connsiteY5" fmla="*/ 793444 h 868982"/>
              <a:gd name="connsiteX6" fmla="*/ 1640877 w 2843415"/>
              <a:gd name="connsiteY6" fmla="*/ 841069 h 868982"/>
              <a:gd name="connsiteX7" fmla="*/ 1240827 w 2843415"/>
              <a:gd name="connsiteY7" fmla="*/ 822019 h 868982"/>
              <a:gd name="connsiteX8" fmla="*/ 107352 w 2843415"/>
              <a:gd name="connsiteY8" fmla="*/ 812494 h 868982"/>
              <a:gd name="connsiteX9" fmla="*/ 183552 w 2843415"/>
              <a:gd name="connsiteY9" fmla="*/ 50494 h 868982"/>
              <a:gd name="connsiteX0-1" fmla="*/ 189518 w 2849381"/>
              <a:gd name="connsiteY0-2" fmla="*/ 13097 h 831585"/>
              <a:gd name="connsiteX1-3" fmla="*/ 1332518 w 2849381"/>
              <a:gd name="connsiteY1-4" fmla="*/ 32147 h 831585"/>
              <a:gd name="connsiteX2-5" fmla="*/ 2304068 w 2849381"/>
              <a:gd name="connsiteY2-6" fmla="*/ 13097 h 831585"/>
              <a:gd name="connsiteX3-7" fmla="*/ 2789843 w 2849381"/>
              <a:gd name="connsiteY3-8" fmla="*/ 213122 h 831585"/>
              <a:gd name="connsiteX4-9" fmla="*/ 2808893 w 2849381"/>
              <a:gd name="connsiteY4-10" fmla="*/ 594122 h 831585"/>
              <a:gd name="connsiteX5-11" fmla="*/ 2494568 w 2849381"/>
              <a:gd name="connsiteY5-12" fmla="*/ 756047 h 831585"/>
              <a:gd name="connsiteX6-13" fmla="*/ 1646843 w 2849381"/>
              <a:gd name="connsiteY6-14" fmla="*/ 803672 h 831585"/>
              <a:gd name="connsiteX7-15" fmla="*/ 1246793 w 2849381"/>
              <a:gd name="connsiteY7-16" fmla="*/ 784622 h 831585"/>
              <a:gd name="connsiteX8-17" fmla="*/ 113318 w 2849381"/>
              <a:gd name="connsiteY8-18" fmla="*/ 775097 h 831585"/>
              <a:gd name="connsiteX9-19" fmla="*/ 189518 w 2849381"/>
              <a:gd name="connsiteY9-20" fmla="*/ 13097 h 831585"/>
              <a:gd name="connsiteX0-21" fmla="*/ 178352 w 2838215"/>
              <a:gd name="connsiteY0-22" fmla="*/ 13097 h 837128"/>
              <a:gd name="connsiteX1-23" fmla="*/ 1321352 w 2838215"/>
              <a:gd name="connsiteY1-24" fmla="*/ 32147 h 837128"/>
              <a:gd name="connsiteX2-25" fmla="*/ 2292902 w 2838215"/>
              <a:gd name="connsiteY2-26" fmla="*/ 13097 h 837128"/>
              <a:gd name="connsiteX3-27" fmla="*/ 2778677 w 2838215"/>
              <a:gd name="connsiteY3-28" fmla="*/ 213122 h 837128"/>
              <a:gd name="connsiteX4-29" fmla="*/ 2797727 w 2838215"/>
              <a:gd name="connsiteY4-30" fmla="*/ 594122 h 837128"/>
              <a:gd name="connsiteX5-31" fmla="*/ 2483402 w 2838215"/>
              <a:gd name="connsiteY5-32" fmla="*/ 756047 h 837128"/>
              <a:gd name="connsiteX6-33" fmla="*/ 1635677 w 2838215"/>
              <a:gd name="connsiteY6-34" fmla="*/ 803672 h 837128"/>
              <a:gd name="connsiteX7-35" fmla="*/ 1064177 w 2838215"/>
              <a:gd name="connsiteY7-36" fmla="*/ 794147 h 837128"/>
              <a:gd name="connsiteX8-37" fmla="*/ 102152 w 2838215"/>
              <a:gd name="connsiteY8-38" fmla="*/ 775097 h 837128"/>
              <a:gd name="connsiteX9-39" fmla="*/ 178352 w 2838215"/>
              <a:gd name="connsiteY9-40" fmla="*/ 13097 h 837128"/>
              <a:gd name="connsiteX0-41" fmla="*/ 178352 w 2838215"/>
              <a:gd name="connsiteY0-42" fmla="*/ 13097 h 837128"/>
              <a:gd name="connsiteX1-43" fmla="*/ 1321352 w 2838215"/>
              <a:gd name="connsiteY1-44" fmla="*/ 32147 h 837128"/>
              <a:gd name="connsiteX2-45" fmla="*/ 2292902 w 2838215"/>
              <a:gd name="connsiteY2-46" fmla="*/ 13097 h 837128"/>
              <a:gd name="connsiteX3-47" fmla="*/ 2778677 w 2838215"/>
              <a:gd name="connsiteY3-48" fmla="*/ 213122 h 837128"/>
              <a:gd name="connsiteX4-49" fmla="*/ 2797727 w 2838215"/>
              <a:gd name="connsiteY4-50" fmla="*/ 594122 h 837128"/>
              <a:gd name="connsiteX5-51" fmla="*/ 2483402 w 2838215"/>
              <a:gd name="connsiteY5-52" fmla="*/ 756047 h 837128"/>
              <a:gd name="connsiteX6-53" fmla="*/ 1649965 w 2838215"/>
              <a:gd name="connsiteY6-54" fmla="*/ 789384 h 837128"/>
              <a:gd name="connsiteX7-55" fmla="*/ 1064177 w 2838215"/>
              <a:gd name="connsiteY7-56" fmla="*/ 794147 h 837128"/>
              <a:gd name="connsiteX8-57" fmla="*/ 102152 w 2838215"/>
              <a:gd name="connsiteY8-58" fmla="*/ 775097 h 837128"/>
              <a:gd name="connsiteX9-59" fmla="*/ 178352 w 2838215"/>
              <a:gd name="connsiteY9-60" fmla="*/ 13097 h 837128"/>
              <a:gd name="connsiteX0-61" fmla="*/ 178352 w 2827318"/>
              <a:gd name="connsiteY0-62" fmla="*/ 13097 h 837128"/>
              <a:gd name="connsiteX1-63" fmla="*/ 1321352 w 2827318"/>
              <a:gd name="connsiteY1-64" fmla="*/ 32147 h 837128"/>
              <a:gd name="connsiteX2-65" fmla="*/ 2292902 w 2827318"/>
              <a:gd name="connsiteY2-66" fmla="*/ 13097 h 837128"/>
              <a:gd name="connsiteX3-67" fmla="*/ 2778677 w 2827318"/>
              <a:gd name="connsiteY3-68" fmla="*/ 213122 h 837128"/>
              <a:gd name="connsiteX4-69" fmla="*/ 2797727 w 2827318"/>
              <a:gd name="connsiteY4-70" fmla="*/ 594122 h 837128"/>
              <a:gd name="connsiteX5-71" fmla="*/ 2483402 w 2827318"/>
              <a:gd name="connsiteY5-72" fmla="*/ 756047 h 837128"/>
              <a:gd name="connsiteX6-73" fmla="*/ 1649965 w 2827318"/>
              <a:gd name="connsiteY6-74" fmla="*/ 789384 h 837128"/>
              <a:gd name="connsiteX7-75" fmla="*/ 1064177 w 2827318"/>
              <a:gd name="connsiteY7-76" fmla="*/ 794147 h 837128"/>
              <a:gd name="connsiteX8-77" fmla="*/ 102152 w 2827318"/>
              <a:gd name="connsiteY8-78" fmla="*/ 775097 h 837128"/>
              <a:gd name="connsiteX9-79" fmla="*/ 178352 w 2827318"/>
              <a:gd name="connsiteY9-80" fmla="*/ 13097 h 837128"/>
              <a:gd name="connsiteX0-81" fmla="*/ 178352 w 2807390"/>
              <a:gd name="connsiteY0-82" fmla="*/ 13097 h 837128"/>
              <a:gd name="connsiteX1-83" fmla="*/ 1321352 w 2807390"/>
              <a:gd name="connsiteY1-84" fmla="*/ 32147 h 837128"/>
              <a:gd name="connsiteX2-85" fmla="*/ 2292902 w 2807390"/>
              <a:gd name="connsiteY2-86" fmla="*/ 13097 h 837128"/>
              <a:gd name="connsiteX3-87" fmla="*/ 2778677 w 2807390"/>
              <a:gd name="connsiteY3-88" fmla="*/ 213122 h 837128"/>
              <a:gd name="connsiteX4-89" fmla="*/ 2797727 w 2807390"/>
              <a:gd name="connsiteY4-90" fmla="*/ 594122 h 837128"/>
              <a:gd name="connsiteX5-91" fmla="*/ 2483402 w 2807390"/>
              <a:gd name="connsiteY5-92" fmla="*/ 756047 h 837128"/>
              <a:gd name="connsiteX6-93" fmla="*/ 1649965 w 2807390"/>
              <a:gd name="connsiteY6-94" fmla="*/ 789384 h 837128"/>
              <a:gd name="connsiteX7-95" fmla="*/ 1064177 w 2807390"/>
              <a:gd name="connsiteY7-96" fmla="*/ 794147 h 837128"/>
              <a:gd name="connsiteX8-97" fmla="*/ 102152 w 2807390"/>
              <a:gd name="connsiteY8-98" fmla="*/ 775097 h 837128"/>
              <a:gd name="connsiteX9-99" fmla="*/ 178352 w 2807390"/>
              <a:gd name="connsiteY9-100" fmla="*/ 13097 h 8371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807390" h="837128">
                <a:moveTo>
                  <a:pt x="178352" y="13097"/>
                </a:moveTo>
                <a:cubicBezTo>
                  <a:pt x="400602" y="-25003"/>
                  <a:pt x="968927" y="32147"/>
                  <a:pt x="1321352" y="32147"/>
                </a:cubicBezTo>
                <a:cubicBezTo>
                  <a:pt x="1673777" y="32147"/>
                  <a:pt x="2050015" y="-17065"/>
                  <a:pt x="2292902" y="13097"/>
                </a:cubicBezTo>
                <a:cubicBezTo>
                  <a:pt x="2535789" y="43259"/>
                  <a:pt x="2726591" y="87710"/>
                  <a:pt x="2778677" y="213122"/>
                </a:cubicBezTo>
                <a:cubicBezTo>
                  <a:pt x="2830763" y="338534"/>
                  <a:pt x="2795657" y="465535"/>
                  <a:pt x="2797727" y="594122"/>
                </a:cubicBezTo>
                <a:cubicBezTo>
                  <a:pt x="2799797" y="722709"/>
                  <a:pt x="2674696" y="723503"/>
                  <a:pt x="2483402" y="756047"/>
                </a:cubicBezTo>
                <a:cubicBezTo>
                  <a:pt x="2292108" y="788591"/>
                  <a:pt x="1886502" y="783034"/>
                  <a:pt x="1649965" y="789384"/>
                </a:cubicBezTo>
                <a:cubicBezTo>
                  <a:pt x="1413428" y="795734"/>
                  <a:pt x="1319764" y="798909"/>
                  <a:pt x="1064177" y="794147"/>
                </a:cubicBezTo>
                <a:cubicBezTo>
                  <a:pt x="808590" y="789385"/>
                  <a:pt x="249789" y="905272"/>
                  <a:pt x="102152" y="775097"/>
                </a:cubicBezTo>
                <a:cubicBezTo>
                  <a:pt x="-45485" y="644922"/>
                  <a:pt x="-43898" y="51197"/>
                  <a:pt x="178352" y="13097"/>
                </a:cubicBezTo>
                <a:close/>
              </a:path>
            </a:pathLst>
          </a:custGeom>
          <a:solidFill>
            <a:srgbClr val="C8E2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4882" y="410036"/>
            <a:ext cx="8224256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S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SG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S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S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S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mối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chuỗi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endParaRPr lang="en-US" sz="3000" b="1" spc="50" dirty="0">
              <a:ln w="9525" cmpd="sng">
                <a:noFill/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9067237" y="-104178"/>
            <a:ext cx="3593475" cy="7456600"/>
            <a:chOff x="9107170" y="-77900"/>
            <a:chExt cx="3307048" cy="7164499"/>
          </a:xfrm>
        </p:grpSpPr>
        <p:grpSp>
          <p:nvGrpSpPr>
            <p:cNvPr id="114" name="Group 113"/>
            <p:cNvGrpSpPr/>
            <p:nvPr/>
          </p:nvGrpSpPr>
          <p:grpSpPr>
            <a:xfrm>
              <a:off x="9107170" y="-47625"/>
              <a:ext cx="3078131" cy="6905625"/>
              <a:chOff x="9107170" y="-47625"/>
              <a:chExt cx="3078131" cy="6905625"/>
            </a:xfrm>
          </p:grpSpPr>
          <p:grpSp>
            <p:nvGrpSpPr>
              <p:cNvPr id="29" name="Group 28"/>
              <p:cNvGrpSpPr/>
              <p:nvPr/>
            </p:nvGrpSpPr>
            <p:grpSpPr bwMode="auto">
              <a:xfrm>
                <a:off x="9107170" y="100965"/>
                <a:ext cx="3077845" cy="6757035"/>
                <a:chOff x="6083" y="4723"/>
                <a:chExt cx="4847" cy="10641"/>
              </a:xfrm>
            </p:grpSpPr>
            <p:sp>
              <p:nvSpPr>
                <p:cNvPr id="70" name="Freeform 5579"/>
                <p:cNvSpPr/>
                <p:nvPr/>
              </p:nvSpPr>
              <p:spPr bwMode="auto">
                <a:xfrm>
                  <a:off x="6083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E4F0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 bwMode="auto">
              <a:xfrm>
                <a:off x="10814336" y="-47625"/>
                <a:ext cx="1370965" cy="3334385"/>
                <a:chOff x="8782" y="-75"/>
                <a:chExt cx="2159" cy="5251"/>
              </a:xfrm>
              <a:solidFill>
                <a:srgbClr val="E4F0D8"/>
              </a:solidFill>
            </p:grpSpPr>
            <p:sp>
              <p:nvSpPr>
                <p:cNvPr id="69" name="Freeform 5577"/>
                <p:cNvSpPr/>
                <p:nvPr/>
              </p:nvSpPr>
              <p:spPr bwMode="auto">
                <a:xfrm>
                  <a:off x="8782" y="-75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23" name="Group 22"/>
            <p:cNvGrpSpPr/>
            <p:nvPr/>
          </p:nvGrpSpPr>
          <p:grpSpPr>
            <a:xfrm>
              <a:off x="9229090" y="-50800"/>
              <a:ext cx="3078131" cy="7013798"/>
              <a:chOff x="9089390" y="0"/>
              <a:chExt cx="3078131" cy="6858000"/>
            </a:xfrm>
            <a:solidFill>
              <a:srgbClr val="D3E8C0"/>
            </a:solidFill>
          </p:grpSpPr>
          <p:grpSp>
            <p:nvGrpSpPr>
              <p:cNvPr id="24" name="Group 23"/>
              <p:cNvGrpSpPr/>
              <p:nvPr/>
            </p:nvGrpSpPr>
            <p:grpSpPr bwMode="auto">
              <a:xfrm>
                <a:off x="9089390" y="100965"/>
                <a:ext cx="3077845" cy="6757035"/>
                <a:chOff x="6055" y="4723"/>
                <a:chExt cx="4847" cy="10641"/>
              </a:xfrm>
              <a:grpFill/>
            </p:grpSpPr>
            <p:sp>
              <p:nvSpPr>
                <p:cNvPr id="27" name="Freeform 5579"/>
                <p:cNvSpPr/>
                <p:nvPr/>
              </p:nvSpPr>
              <p:spPr bwMode="auto">
                <a:xfrm>
                  <a:off x="6055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 bwMode="auto">
              <a:xfrm>
                <a:off x="10796556" y="0"/>
                <a:ext cx="1370965" cy="3334385"/>
                <a:chOff x="8754" y="0"/>
                <a:chExt cx="2159" cy="5251"/>
              </a:xfrm>
              <a:grpFill/>
            </p:grpSpPr>
            <p:sp>
              <p:nvSpPr>
                <p:cNvPr id="26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28" name="Group 27"/>
            <p:cNvGrpSpPr/>
            <p:nvPr/>
          </p:nvGrpSpPr>
          <p:grpSpPr>
            <a:xfrm>
              <a:off x="9336373" y="-77900"/>
              <a:ext cx="3077845" cy="7164499"/>
              <a:chOff x="8997315" y="0"/>
              <a:chExt cx="3077845" cy="6858000"/>
            </a:xfrm>
            <a:solidFill>
              <a:srgbClr val="BFDDA3"/>
            </a:solidFill>
          </p:grpSpPr>
          <p:grpSp>
            <p:nvGrpSpPr>
              <p:cNvPr id="31" name="Group 30"/>
              <p:cNvGrpSpPr/>
              <p:nvPr/>
            </p:nvGrpSpPr>
            <p:grpSpPr bwMode="auto">
              <a:xfrm>
                <a:off x="8997315" y="100965"/>
                <a:ext cx="3077845" cy="6757035"/>
                <a:chOff x="5910" y="4723"/>
                <a:chExt cx="4847" cy="10641"/>
              </a:xfrm>
              <a:grpFill/>
            </p:grpSpPr>
            <p:sp>
              <p:nvSpPr>
                <p:cNvPr id="66" name="Freeform 5579"/>
                <p:cNvSpPr/>
                <p:nvPr/>
              </p:nvSpPr>
              <p:spPr bwMode="auto">
                <a:xfrm>
                  <a:off x="5910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64" name="Group 63"/>
              <p:cNvGrpSpPr/>
              <p:nvPr/>
            </p:nvGrpSpPr>
            <p:grpSpPr bwMode="auto">
              <a:xfrm>
                <a:off x="10697496" y="0"/>
                <a:ext cx="1370965" cy="3334385"/>
                <a:chOff x="8598" y="0"/>
                <a:chExt cx="2159" cy="5251"/>
              </a:xfrm>
              <a:grpFill/>
            </p:grpSpPr>
            <p:sp>
              <p:nvSpPr>
                <p:cNvPr id="65" name="Freeform 5577"/>
                <p:cNvSpPr/>
                <p:nvPr/>
              </p:nvSpPr>
              <p:spPr bwMode="auto">
                <a:xfrm>
                  <a:off x="8598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</p:grpSp>
      <p:sp>
        <p:nvSpPr>
          <p:cNvPr id="2" name="TextBox 1"/>
          <p:cNvSpPr txBox="1"/>
          <p:nvPr/>
        </p:nvSpPr>
        <p:spPr>
          <a:xfrm>
            <a:off x="1473325" y="1662496"/>
            <a:ext cx="98948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Biết rằng </a:t>
            </a:r>
            <a:r>
              <a:rPr lang="vi-V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châu chấu ăn cỏ, ếch ăn châu chấu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S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0000"/>
              </a:buClr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hãy hoàn thành sơ đồ </a:t>
            </a:r>
            <a:r>
              <a:rPr lang="en-SG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S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cho phù hợp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0000"/>
              </a:buClr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   (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phiếu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tập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cá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nhân</a:t>
            </a:r>
            <a:r>
              <a:rPr lang="en-US" sz="2800" dirty="0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vi-VN" sz="2800" dirty="0">
              <a:solidFill>
                <a:srgbClr val="FF0000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8" name="Picture 67" descr="A cartoon of a magnifying glass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05" b="89831" l="9605" r="96610">
                        <a14:foregroundMark x1="62712" y1="10169" x2="70621" y2="25424"/>
                        <a14:foregroundMark x1="71186" y1="25424" x2="77966" y2="39548"/>
                        <a14:foregroundMark x1="59322" y1="17514" x2="77401" y2="27119"/>
                        <a14:foregroundMark x1="18644" y1="91525" x2="18644" y2="91525"/>
                        <a14:foregroundMark x1="90960" y1="27684" x2="90960" y2="27684"/>
                        <a14:foregroundMark x1="93220" y1="35028" x2="93220" y2="35028"/>
                        <a14:foregroundMark x1="96610" y1="42373" x2="96610" y2="42373"/>
                        <a14:foregroundMark x1="74011" y1="25424" x2="74011" y2="25424"/>
                        <a14:foregroundMark x1="74011" y1="24859" x2="74011" y2="24859"/>
                        <a14:foregroundMark x1="75706" y1="24859" x2="75706" y2="24859"/>
                        <a14:foregroundMark x1="59887" y1="16384" x2="58757" y2="21469"/>
                        <a14:foregroundMark x1="57627" y1="17514" x2="59887" y2="225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11" y="100304"/>
            <a:ext cx="1261872" cy="1261872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9642" y="3231277"/>
            <a:ext cx="7076440" cy="26225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172610" y="6986469"/>
            <a:ext cx="882015" cy="10585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cỏ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6854" y="7005339"/>
            <a:ext cx="882015" cy="10585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châu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chấu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197123" y="6930569"/>
            <a:ext cx="882015" cy="10585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</a:rPr>
              <a:t>ếch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85185E-6 L 0.0026 -0.42893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-2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0.00209 -0.445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2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07407E-6 L 4.16667E-6 -0.43449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12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Oval 97"/>
          <p:cNvSpPr/>
          <p:nvPr/>
        </p:nvSpPr>
        <p:spPr>
          <a:xfrm>
            <a:off x="-185913" y="6427929"/>
            <a:ext cx="2161987" cy="577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/>
          <p:cNvGrpSpPr/>
          <p:nvPr/>
        </p:nvGrpSpPr>
        <p:grpSpPr>
          <a:xfrm rot="10800000">
            <a:off x="-461734" y="-526030"/>
            <a:ext cx="3593475" cy="7456600"/>
            <a:chOff x="9107170" y="-77900"/>
            <a:chExt cx="3307048" cy="7164499"/>
          </a:xfrm>
        </p:grpSpPr>
        <p:grpSp>
          <p:nvGrpSpPr>
            <p:cNvPr id="78" name="Group 77"/>
            <p:cNvGrpSpPr/>
            <p:nvPr/>
          </p:nvGrpSpPr>
          <p:grpSpPr>
            <a:xfrm>
              <a:off x="9107170" y="-47625"/>
              <a:ext cx="3078131" cy="6905625"/>
              <a:chOff x="9107170" y="-47625"/>
              <a:chExt cx="3078131" cy="6905625"/>
            </a:xfrm>
          </p:grpSpPr>
          <p:grpSp>
            <p:nvGrpSpPr>
              <p:cNvPr id="89" name="Group 88"/>
              <p:cNvGrpSpPr/>
              <p:nvPr/>
            </p:nvGrpSpPr>
            <p:grpSpPr bwMode="auto">
              <a:xfrm>
                <a:off x="9107170" y="100965"/>
                <a:ext cx="3077845" cy="6757035"/>
                <a:chOff x="6083" y="4723"/>
                <a:chExt cx="4847" cy="10641"/>
              </a:xfrm>
            </p:grpSpPr>
            <p:sp>
              <p:nvSpPr>
                <p:cNvPr id="92" name="Freeform 5579"/>
                <p:cNvSpPr/>
                <p:nvPr/>
              </p:nvSpPr>
              <p:spPr bwMode="auto">
                <a:xfrm>
                  <a:off x="6083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E4F0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90" name="Group 89"/>
              <p:cNvGrpSpPr/>
              <p:nvPr/>
            </p:nvGrpSpPr>
            <p:grpSpPr bwMode="auto">
              <a:xfrm>
                <a:off x="10814336" y="-47625"/>
                <a:ext cx="1370965" cy="3334385"/>
                <a:chOff x="8782" y="-75"/>
                <a:chExt cx="2159" cy="5251"/>
              </a:xfrm>
              <a:solidFill>
                <a:srgbClr val="E4F0D8"/>
              </a:solidFill>
            </p:grpSpPr>
            <p:sp>
              <p:nvSpPr>
                <p:cNvPr id="91" name="Freeform 5577"/>
                <p:cNvSpPr/>
                <p:nvPr/>
              </p:nvSpPr>
              <p:spPr bwMode="auto">
                <a:xfrm>
                  <a:off x="8782" y="-75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79" name="Group 78"/>
            <p:cNvGrpSpPr/>
            <p:nvPr/>
          </p:nvGrpSpPr>
          <p:grpSpPr>
            <a:xfrm>
              <a:off x="9229090" y="-50800"/>
              <a:ext cx="3078131" cy="7013798"/>
              <a:chOff x="9089390" y="0"/>
              <a:chExt cx="3078131" cy="6858000"/>
            </a:xfrm>
            <a:solidFill>
              <a:srgbClr val="D3E8C0"/>
            </a:solidFill>
          </p:grpSpPr>
          <p:grpSp>
            <p:nvGrpSpPr>
              <p:cNvPr id="85" name="Group 84"/>
              <p:cNvGrpSpPr/>
              <p:nvPr/>
            </p:nvGrpSpPr>
            <p:grpSpPr bwMode="auto">
              <a:xfrm>
                <a:off x="9089390" y="100965"/>
                <a:ext cx="3077845" cy="6757035"/>
                <a:chOff x="6055" y="4723"/>
                <a:chExt cx="4847" cy="10641"/>
              </a:xfrm>
              <a:grpFill/>
            </p:grpSpPr>
            <p:sp>
              <p:nvSpPr>
                <p:cNvPr id="88" name="Freeform 5579"/>
                <p:cNvSpPr/>
                <p:nvPr/>
              </p:nvSpPr>
              <p:spPr bwMode="auto">
                <a:xfrm>
                  <a:off x="6055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86" name="Group 85"/>
              <p:cNvGrpSpPr/>
              <p:nvPr/>
            </p:nvGrpSpPr>
            <p:grpSpPr bwMode="auto">
              <a:xfrm>
                <a:off x="10796556" y="0"/>
                <a:ext cx="1370965" cy="3334385"/>
                <a:chOff x="8754" y="0"/>
                <a:chExt cx="2159" cy="5251"/>
              </a:xfrm>
              <a:grpFill/>
            </p:grpSpPr>
            <p:sp>
              <p:nvSpPr>
                <p:cNvPr id="87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80" name="Group 79"/>
            <p:cNvGrpSpPr/>
            <p:nvPr/>
          </p:nvGrpSpPr>
          <p:grpSpPr>
            <a:xfrm>
              <a:off x="9336373" y="-77900"/>
              <a:ext cx="3077845" cy="7164499"/>
              <a:chOff x="8997315" y="0"/>
              <a:chExt cx="3077845" cy="6858000"/>
            </a:xfrm>
            <a:solidFill>
              <a:srgbClr val="BFDDA3"/>
            </a:solidFill>
          </p:grpSpPr>
          <p:grpSp>
            <p:nvGrpSpPr>
              <p:cNvPr id="81" name="Group 80"/>
              <p:cNvGrpSpPr/>
              <p:nvPr/>
            </p:nvGrpSpPr>
            <p:grpSpPr bwMode="auto">
              <a:xfrm>
                <a:off x="8997315" y="100965"/>
                <a:ext cx="3077845" cy="6757035"/>
                <a:chOff x="5910" y="4723"/>
                <a:chExt cx="4847" cy="10641"/>
              </a:xfrm>
              <a:grpFill/>
            </p:grpSpPr>
            <p:sp>
              <p:nvSpPr>
                <p:cNvPr id="84" name="Freeform 5579"/>
                <p:cNvSpPr/>
                <p:nvPr/>
              </p:nvSpPr>
              <p:spPr bwMode="auto">
                <a:xfrm>
                  <a:off x="5910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82" name="Group 81"/>
              <p:cNvGrpSpPr/>
              <p:nvPr/>
            </p:nvGrpSpPr>
            <p:grpSpPr bwMode="auto">
              <a:xfrm>
                <a:off x="10697496" y="0"/>
                <a:ext cx="1370965" cy="3334385"/>
                <a:chOff x="8598" y="0"/>
                <a:chExt cx="2159" cy="5251"/>
              </a:xfrm>
              <a:grpFill/>
            </p:grpSpPr>
            <p:sp>
              <p:nvSpPr>
                <p:cNvPr id="83" name="Freeform 5577"/>
                <p:cNvSpPr/>
                <p:nvPr/>
              </p:nvSpPr>
              <p:spPr bwMode="auto">
                <a:xfrm>
                  <a:off x="8598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</p:grpSp>
      <p:sp>
        <p:nvSpPr>
          <p:cNvPr id="12" name="Freeform: Shape 11"/>
          <p:cNvSpPr/>
          <p:nvPr/>
        </p:nvSpPr>
        <p:spPr>
          <a:xfrm>
            <a:off x="1823844" y="298375"/>
            <a:ext cx="8766685" cy="740952"/>
          </a:xfrm>
          <a:custGeom>
            <a:avLst/>
            <a:gdLst>
              <a:gd name="connsiteX0" fmla="*/ 183552 w 2843415"/>
              <a:gd name="connsiteY0" fmla="*/ 50494 h 868982"/>
              <a:gd name="connsiteX1" fmla="*/ 1326552 w 2843415"/>
              <a:gd name="connsiteY1" fmla="*/ 69544 h 868982"/>
              <a:gd name="connsiteX2" fmla="*/ 2298102 w 2843415"/>
              <a:gd name="connsiteY2" fmla="*/ 50494 h 868982"/>
              <a:gd name="connsiteX3" fmla="*/ 2783877 w 2843415"/>
              <a:gd name="connsiteY3" fmla="*/ 250519 h 868982"/>
              <a:gd name="connsiteX4" fmla="*/ 2802927 w 2843415"/>
              <a:gd name="connsiteY4" fmla="*/ 631519 h 868982"/>
              <a:gd name="connsiteX5" fmla="*/ 2488602 w 2843415"/>
              <a:gd name="connsiteY5" fmla="*/ 793444 h 868982"/>
              <a:gd name="connsiteX6" fmla="*/ 1640877 w 2843415"/>
              <a:gd name="connsiteY6" fmla="*/ 841069 h 868982"/>
              <a:gd name="connsiteX7" fmla="*/ 1240827 w 2843415"/>
              <a:gd name="connsiteY7" fmla="*/ 822019 h 868982"/>
              <a:gd name="connsiteX8" fmla="*/ 107352 w 2843415"/>
              <a:gd name="connsiteY8" fmla="*/ 812494 h 868982"/>
              <a:gd name="connsiteX9" fmla="*/ 183552 w 2843415"/>
              <a:gd name="connsiteY9" fmla="*/ 50494 h 868982"/>
              <a:gd name="connsiteX0-1" fmla="*/ 189518 w 2849381"/>
              <a:gd name="connsiteY0-2" fmla="*/ 13097 h 831585"/>
              <a:gd name="connsiteX1-3" fmla="*/ 1332518 w 2849381"/>
              <a:gd name="connsiteY1-4" fmla="*/ 32147 h 831585"/>
              <a:gd name="connsiteX2-5" fmla="*/ 2304068 w 2849381"/>
              <a:gd name="connsiteY2-6" fmla="*/ 13097 h 831585"/>
              <a:gd name="connsiteX3-7" fmla="*/ 2789843 w 2849381"/>
              <a:gd name="connsiteY3-8" fmla="*/ 213122 h 831585"/>
              <a:gd name="connsiteX4-9" fmla="*/ 2808893 w 2849381"/>
              <a:gd name="connsiteY4-10" fmla="*/ 594122 h 831585"/>
              <a:gd name="connsiteX5-11" fmla="*/ 2494568 w 2849381"/>
              <a:gd name="connsiteY5-12" fmla="*/ 756047 h 831585"/>
              <a:gd name="connsiteX6-13" fmla="*/ 1646843 w 2849381"/>
              <a:gd name="connsiteY6-14" fmla="*/ 803672 h 831585"/>
              <a:gd name="connsiteX7-15" fmla="*/ 1246793 w 2849381"/>
              <a:gd name="connsiteY7-16" fmla="*/ 784622 h 831585"/>
              <a:gd name="connsiteX8-17" fmla="*/ 113318 w 2849381"/>
              <a:gd name="connsiteY8-18" fmla="*/ 775097 h 831585"/>
              <a:gd name="connsiteX9-19" fmla="*/ 189518 w 2849381"/>
              <a:gd name="connsiteY9-20" fmla="*/ 13097 h 831585"/>
              <a:gd name="connsiteX0-21" fmla="*/ 178352 w 2838215"/>
              <a:gd name="connsiteY0-22" fmla="*/ 13097 h 837128"/>
              <a:gd name="connsiteX1-23" fmla="*/ 1321352 w 2838215"/>
              <a:gd name="connsiteY1-24" fmla="*/ 32147 h 837128"/>
              <a:gd name="connsiteX2-25" fmla="*/ 2292902 w 2838215"/>
              <a:gd name="connsiteY2-26" fmla="*/ 13097 h 837128"/>
              <a:gd name="connsiteX3-27" fmla="*/ 2778677 w 2838215"/>
              <a:gd name="connsiteY3-28" fmla="*/ 213122 h 837128"/>
              <a:gd name="connsiteX4-29" fmla="*/ 2797727 w 2838215"/>
              <a:gd name="connsiteY4-30" fmla="*/ 594122 h 837128"/>
              <a:gd name="connsiteX5-31" fmla="*/ 2483402 w 2838215"/>
              <a:gd name="connsiteY5-32" fmla="*/ 756047 h 837128"/>
              <a:gd name="connsiteX6-33" fmla="*/ 1635677 w 2838215"/>
              <a:gd name="connsiteY6-34" fmla="*/ 803672 h 837128"/>
              <a:gd name="connsiteX7-35" fmla="*/ 1064177 w 2838215"/>
              <a:gd name="connsiteY7-36" fmla="*/ 794147 h 837128"/>
              <a:gd name="connsiteX8-37" fmla="*/ 102152 w 2838215"/>
              <a:gd name="connsiteY8-38" fmla="*/ 775097 h 837128"/>
              <a:gd name="connsiteX9-39" fmla="*/ 178352 w 2838215"/>
              <a:gd name="connsiteY9-40" fmla="*/ 13097 h 837128"/>
              <a:gd name="connsiteX0-41" fmla="*/ 178352 w 2838215"/>
              <a:gd name="connsiteY0-42" fmla="*/ 13097 h 837128"/>
              <a:gd name="connsiteX1-43" fmla="*/ 1321352 w 2838215"/>
              <a:gd name="connsiteY1-44" fmla="*/ 32147 h 837128"/>
              <a:gd name="connsiteX2-45" fmla="*/ 2292902 w 2838215"/>
              <a:gd name="connsiteY2-46" fmla="*/ 13097 h 837128"/>
              <a:gd name="connsiteX3-47" fmla="*/ 2778677 w 2838215"/>
              <a:gd name="connsiteY3-48" fmla="*/ 213122 h 837128"/>
              <a:gd name="connsiteX4-49" fmla="*/ 2797727 w 2838215"/>
              <a:gd name="connsiteY4-50" fmla="*/ 594122 h 837128"/>
              <a:gd name="connsiteX5-51" fmla="*/ 2483402 w 2838215"/>
              <a:gd name="connsiteY5-52" fmla="*/ 756047 h 837128"/>
              <a:gd name="connsiteX6-53" fmla="*/ 1649965 w 2838215"/>
              <a:gd name="connsiteY6-54" fmla="*/ 789384 h 837128"/>
              <a:gd name="connsiteX7-55" fmla="*/ 1064177 w 2838215"/>
              <a:gd name="connsiteY7-56" fmla="*/ 794147 h 837128"/>
              <a:gd name="connsiteX8-57" fmla="*/ 102152 w 2838215"/>
              <a:gd name="connsiteY8-58" fmla="*/ 775097 h 837128"/>
              <a:gd name="connsiteX9-59" fmla="*/ 178352 w 2838215"/>
              <a:gd name="connsiteY9-60" fmla="*/ 13097 h 837128"/>
              <a:gd name="connsiteX0-61" fmla="*/ 178352 w 2827318"/>
              <a:gd name="connsiteY0-62" fmla="*/ 13097 h 837128"/>
              <a:gd name="connsiteX1-63" fmla="*/ 1321352 w 2827318"/>
              <a:gd name="connsiteY1-64" fmla="*/ 32147 h 837128"/>
              <a:gd name="connsiteX2-65" fmla="*/ 2292902 w 2827318"/>
              <a:gd name="connsiteY2-66" fmla="*/ 13097 h 837128"/>
              <a:gd name="connsiteX3-67" fmla="*/ 2778677 w 2827318"/>
              <a:gd name="connsiteY3-68" fmla="*/ 213122 h 837128"/>
              <a:gd name="connsiteX4-69" fmla="*/ 2797727 w 2827318"/>
              <a:gd name="connsiteY4-70" fmla="*/ 594122 h 837128"/>
              <a:gd name="connsiteX5-71" fmla="*/ 2483402 w 2827318"/>
              <a:gd name="connsiteY5-72" fmla="*/ 756047 h 837128"/>
              <a:gd name="connsiteX6-73" fmla="*/ 1649965 w 2827318"/>
              <a:gd name="connsiteY6-74" fmla="*/ 789384 h 837128"/>
              <a:gd name="connsiteX7-75" fmla="*/ 1064177 w 2827318"/>
              <a:gd name="connsiteY7-76" fmla="*/ 794147 h 837128"/>
              <a:gd name="connsiteX8-77" fmla="*/ 102152 w 2827318"/>
              <a:gd name="connsiteY8-78" fmla="*/ 775097 h 837128"/>
              <a:gd name="connsiteX9-79" fmla="*/ 178352 w 2827318"/>
              <a:gd name="connsiteY9-80" fmla="*/ 13097 h 837128"/>
              <a:gd name="connsiteX0-81" fmla="*/ 178352 w 2807390"/>
              <a:gd name="connsiteY0-82" fmla="*/ 13097 h 837128"/>
              <a:gd name="connsiteX1-83" fmla="*/ 1321352 w 2807390"/>
              <a:gd name="connsiteY1-84" fmla="*/ 32147 h 837128"/>
              <a:gd name="connsiteX2-85" fmla="*/ 2292902 w 2807390"/>
              <a:gd name="connsiteY2-86" fmla="*/ 13097 h 837128"/>
              <a:gd name="connsiteX3-87" fmla="*/ 2778677 w 2807390"/>
              <a:gd name="connsiteY3-88" fmla="*/ 213122 h 837128"/>
              <a:gd name="connsiteX4-89" fmla="*/ 2797727 w 2807390"/>
              <a:gd name="connsiteY4-90" fmla="*/ 594122 h 837128"/>
              <a:gd name="connsiteX5-91" fmla="*/ 2483402 w 2807390"/>
              <a:gd name="connsiteY5-92" fmla="*/ 756047 h 837128"/>
              <a:gd name="connsiteX6-93" fmla="*/ 1649965 w 2807390"/>
              <a:gd name="connsiteY6-94" fmla="*/ 789384 h 837128"/>
              <a:gd name="connsiteX7-95" fmla="*/ 1064177 w 2807390"/>
              <a:gd name="connsiteY7-96" fmla="*/ 794147 h 837128"/>
              <a:gd name="connsiteX8-97" fmla="*/ 102152 w 2807390"/>
              <a:gd name="connsiteY8-98" fmla="*/ 775097 h 837128"/>
              <a:gd name="connsiteX9-99" fmla="*/ 178352 w 2807390"/>
              <a:gd name="connsiteY9-100" fmla="*/ 13097 h 8371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807390" h="837128">
                <a:moveTo>
                  <a:pt x="178352" y="13097"/>
                </a:moveTo>
                <a:cubicBezTo>
                  <a:pt x="400602" y="-25003"/>
                  <a:pt x="968927" y="32147"/>
                  <a:pt x="1321352" y="32147"/>
                </a:cubicBezTo>
                <a:cubicBezTo>
                  <a:pt x="1673777" y="32147"/>
                  <a:pt x="2050015" y="-17065"/>
                  <a:pt x="2292902" y="13097"/>
                </a:cubicBezTo>
                <a:cubicBezTo>
                  <a:pt x="2535789" y="43259"/>
                  <a:pt x="2726591" y="87710"/>
                  <a:pt x="2778677" y="213122"/>
                </a:cubicBezTo>
                <a:cubicBezTo>
                  <a:pt x="2830763" y="338534"/>
                  <a:pt x="2795657" y="465535"/>
                  <a:pt x="2797727" y="594122"/>
                </a:cubicBezTo>
                <a:cubicBezTo>
                  <a:pt x="2799797" y="722709"/>
                  <a:pt x="2674696" y="723503"/>
                  <a:pt x="2483402" y="756047"/>
                </a:cubicBezTo>
                <a:cubicBezTo>
                  <a:pt x="2292108" y="788591"/>
                  <a:pt x="1886502" y="783034"/>
                  <a:pt x="1649965" y="789384"/>
                </a:cubicBezTo>
                <a:cubicBezTo>
                  <a:pt x="1413428" y="795734"/>
                  <a:pt x="1319764" y="798909"/>
                  <a:pt x="1064177" y="794147"/>
                </a:cubicBezTo>
                <a:cubicBezTo>
                  <a:pt x="808590" y="789385"/>
                  <a:pt x="249789" y="905272"/>
                  <a:pt x="102152" y="775097"/>
                </a:cubicBezTo>
                <a:cubicBezTo>
                  <a:pt x="-45485" y="644922"/>
                  <a:pt x="-43898" y="51197"/>
                  <a:pt x="178352" y="13097"/>
                </a:cubicBezTo>
                <a:close/>
              </a:path>
            </a:pathLst>
          </a:custGeom>
          <a:solidFill>
            <a:srgbClr val="C8E2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99558" y="375019"/>
            <a:ext cx="8934901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SG" sz="3200" dirty="0"/>
              <a:t>2. </a:t>
            </a:r>
            <a:r>
              <a:rPr lang="en-SG" sz="3200" dirty="0" err="1"/>
              <a:t>Tìm</a:t>
            </a:r>
            <a:r>
              <a:rPr lang="en-SG" sz="3200" dirty="0"/>
              <a:t> </a:t>
            </a:r>
            <a:r>
              <a:rPr lang="en-SG" sz="3200" dirty="0" err="1"/>
              <a:t>hiểu</a:t>
            </a:r>
            <a:r>
              <a:rPr lang="en-SG" sz="3200" dirty="0"/>
              <a:t> </a:t>
            </a:r>
            <a:r>
              <a:rPr lang="en-SG" sz="3200" dirty="0" err="1"/>
              <a:t>về</a:t>
            </a:r>
            <a:r>
              <a:rPr lang="en-SG" sz="3200" dirty="0"/>
              <a:t> </a:t>
            </a:r>
            <a:r>
              <a:rPr lang="en-SG" sz="3200" b="1" dirty="0" err="1">
                <a:solidFill>
                  <a:srgbClr val="FF0000"/>
                </a:solidFill>
              </a:rPr>
              <a:t>một</a:t>
            </a:r>
            <a:r>
              <a:rPr lang="en-SG" sz="3200" b="1" dirty="0">
                <a:solidFill>
                  <a:srgbClr val="FF0000"/>
                </a:solidFill>
              </a:rPr>
              <a:t> </a:t>
            </a:r>
            <a:r>
              <a:rPr lang="en-SG" sz="3200" b="1" dirty="0" err="1">
                <a:solidFill>
                  <a:srgbClr val="FF0000"/>
                </a:solidFill>
              </a:rPr>
              <a:t>số</a:t>
            </a:r>
            <a:r>
              <a:rPr lang="en-SG" sz="3200" b="1" dirty="0">
                <a:solidFill>
                  <a:srgbClr val="FF0000"/>
                </a:solidFill>
              </a:rPr>
              <a:t> </a:t>
            </a:r>
            <a:r>
              <a:rPr lang="en-SG" sz="3200" b="1" dirty="0" err="1">
                <a:solidFill>
                  <a:srgbClr val="FF0000"/>
                </a:solidFill>
              </a:rPr>
              <a:t>chuỗi</a:t>
            </a:r>
            <a:r>
              <a:rPr lang="en-SG" sz="3200" b="1" dirty="0">
                <a:solidFill>
                  <a:srgbClr val="FF0000"/>
                </a:solidFill>
              </a:rPr>
              <a:t> </a:t>
            </a:r>
            <a:r>
              <a:rPr lang="en-SG" sz="3200" b="1" dirty="0" err="1">
                <a:solidFill>
                  <a:srgbClr val="FF0000"/>
                </a:solidFill>
              </a:rPr>
              <a:t>thức</a:t>
            </a:r>
            <a:r>
              <a:rPr lang="en-SG" sz="3200" b="1" dirty="0">
                <a:solidFill>
                  <a:srgbClr val="FF0000"/>
                </a:solidFill>
              </a:rPr>
              <a:t> </a:t>
            </a:r>
            <a:r>
              <a:rPr lang="en-SG" sz="3200" b="1" dirty="0" err="1">
                <a:solidFill>
                  <a:srgbClr val="FF0000"/>
                </a:solidFill>
              </a:rPr>
              <a:t>ăn</a:t>
            </a:r>
            <a:r>
              <a:rPr lang="en-SG" sz="3200" b="1" dirty="0">
                <a:solidFill>
                  <a:srgbClr val="FF0000"/>
                </a:solidFill>
              </a:rPr>
              <a:t> </a:t>
            </a:r>
            <a:r>
              <a:rPr lang="en-SG" sz="3200" b="1" dirty="0" err="1">
                <a:solidFill>
                  <a:srgbClr val="FF0000"/>
                </a:solidFill>
              </a:rPr>
              <a:t>trong</a:t>
            </a:r>
            <a:r>
              <a:rPr lang="en-SG" sz="3200" b="1" dirty="0">
                <a:solidFill>
                  <a:srgbClr val="FF0000"/>
                </a:solidFill>
              </a:rPr>
              <a:t> </a:t>
            </a:r>
            <a:r>
              <a:rPr lang="en-SG" sz="3200" b="1" dirty="0" err="1">
                <a:solidFill>
                  <a:srgbClr val="FF0000"/>
                </a:solidFill>
              </a:rPr>
              <a:t>tự</a:t>
            </a:r>
            <a:r>
              <a:rPr lang="en-SG" sz="3200" b="1" dirty="0">
                <a:solidFill>
                  <a:srgbClr val="FF0000"/>
                </a:solidFill>
              </a:rPr>
              <a:t> </a:t>
            </a:r>
            <a:r>
              <a:rPr lang="en-SG" sz="3200" b="1" dirty="0" err="1">
                <a:solidFill>
                  <a:srgbClr val="FF0000"/>
                </a:solidFill>
              </a:rPr>
              <a:t>nhiên</a:t>
            </a:r>
            <a:endParaRPr lang="en-US" sz="3000" b="1" spc="50" dirty="0">
              <a:ln w="9525" cmpd="sng">
                <a:noFill/>
                <a:prstDash val="solid"/>
              </a:ln>
              <a:solidFill>
                <a:srgbClr val="FF0000"/>
              </a:solidFill>
              <a:latin typeface="SVN-SAF" panose="02040603050506020204" pitchFamily="18" charset="0"/>
              <a:ea typeface="Roboto" panose="02000000000000000000" pitchFamily="2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9067237" y="-104178"/>
            <a:ext cx="3593475" cy="7456600"/>
            <a:chOff x="9107170" y="-77900"/>
            <a:chExt cx="3307048" cy="7164499"/>
          </a:xfrm>
        </p:grpSpPr>
        <p:grpSp>
          <p:nvGrpSpPr>
            <p:cNvPr id="114" name="Group 113"/>
            <p:cNvGrpSpPr/>
            <p:nvPr/>
          </p:nvGrpSpPr>
          <p:grpSpPr>
            <a:xfrm>
              <a:off x="9107170" y="-47625"/>
              <a:ext cx="3078131" cy="6905625"/>
              <a:chOff x="9107170" y="-47625"/>
              <a:chExt cx="3078131" cy="6905625"/>
            </a:xfrm>
          </p:grpSpPr>
          <p:grpSp>
            <p:nvGrpSpPr>
              <p:cNvPr id="29" name="Group 28"/>
              <p:cNvGrpSpPr/>
              <p:nvPr/>
            </p:nvGrpSpPr>
            <p:grpSpPr bwMode="auto">
              <a:xfrm>
                <a:off x="9107170" y="100965"/>
                <a:ext cx="3077845" cy="6757035"/>
                <a:chOff x="6083" y="4723"/>
                <a:chExt cx="4847" cy="10641"/>
              </a:xfrm>
            </p:grpSpPr>
            <p:sp>
              <p:nvSpPr>
                <p:cNvPr id="70" name="Freeform 5579"/>
                <p:cNvSpPr/>
                <p:nvPr/>
              </p:nvSpPr>
              <p:spPr bwMode="auto">
                <a:xfrm>
                  <a:off x="6083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E4F0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 bwMode="auto">
              <a:xfrm>
                <a:off x="10814336" y="-47625"/>
                <a:ext cx="1370965" cy="3334385"/>
                <a:chOff x="8782" y="-75"/>
                <a:chExt cx="2159" cy="5251"/>
              </a:xfrm>
              <a:solidFill>
                <a:srgbClr val="E4F0D8"/>
              </a:solidFill>
            </p:grpSpPr>
            <p:sp>
              <p:nvSpPr>
                <p:cNvPr id="69" name="Freeform 5577"/>
                <p:cNvSpPr/>
                <p:nvPr/>
              </p:nvSpPr>
              <p:spPr bwMode="auto">
                <a:xfrm>
                  <a:off x="8782" y="-75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23" name="Group 22"/>
            <p:cNvGrpSpPr/>
            <p:nvPr/>
          </p:nvGrpSpPr>
          <p:grpSpPr>
            <a:xfrm>
              <a:off x="9229090" y="-50800"/>
              <a:ext cx="3078131" cy="7013798"/>
              <a:chOff x="9089390" y="0"/>
              <a:chExt cx="3078131" cy="6858000"/>
            </a:xfrm>
            <a:solidFill>
              <a:srgbClr val="D3E8C0"/>
            </a:solidFill>
          </p:grpSpPr>
          <p:grpSp>
            <p:nvGrpSpPr>
              <p:cNvPr id="24" name="Group 23"/>
              <p:cNvGrpSpPr/>
              <p:nvPr/>
            </p:nvGrpSpPr>
            <p:grpSpPr bwMode="auto">
              <a:xfrm>
                <a:off x="9089390" y="100965"/>
                <a:ext cx="3077845" cy="6757035"/>
                <a:chOff x="6055" y="4723"/>
                <a:chExt cx="4847" cy="10641"/>
              </a:xfrm>
              <a:grpFill/>
            </p:grpSpPr>
            <p:sp>
              <p:nvSpPr>
                <p:cNvPr id="27" name="Freeform 5579"/>
                <p:cNvSpPr/>
                <p:nvPr/>
              </p:nvSpPr>
              <p:spPr bwMode="auto">
                <a:xfrm>
                  <a:off x="6055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 bwMode="auto">
              <a:xfrm>
                <a:off x="10796556" y="0"/>
                <a:ext cx="1370965" cy="3334385"/>
                <a:chOff x="8754" y="0"/>
                <a:chExt cx="2159" cy="5251"/>
              </a:xfrm>
              <a:grpFill/>
            </p:grpSpPr>
            <p:sp>
              <p:nvSpPr>
                <p:cNvPr id="26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28" name="Group 27"/>
            <p:cNvGrpSpPr/>
            <p:nvPr/>
          </p:nvGrpSpPr>
          <p:grpSpPr>
            <a:xfrm>
              <a:off x="9336373" y="-77900"/>
              <a:ext cx="3077845" cy="7164499"/>
              <a:chOff x="8997315" y="0"/>
              <a:chExt cx="3077845" cy="6858000"/>
            </a:xfrm>
            <a:solidFill>
              <a:srgbClr val="BFDDA3"/>
            </a:solidFill>
          </p:grpSpPr>
          <p:grpSp>
            <p:nvGrpSpPr>
              <p:cNvPr id="31" name="Group 30"/>
              <p:cNvGrpSpPr/>
              <p:nvPr/>
            </p:nvGrpSpPr>
            <p:grpSpPr bwMode="auto">
              <a:xfrm>
                <a:off x="8997315" y="100965"/>
                <a:ext cx="3077845" cy="6757035"/>
                <a:chOff x="5910" y="4723"/>
                <a:chExt cx="4847" cy="10641"/>
              </a:xfrm>
              <a:grpFill/>
            </p:grpSpPr>
            <p:sp>
              <p:nvSpPr>
                <p:cNvPr id="66" name="Freeform 5579"/>
                <p:cNvSpPr/>
                <p:nvPr/>
              </p:nvSpPr>
              <p:spPr bwMode="auto">
                <a:xfrm>
                  <a:off x="5910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64" name="Group 63"/>
              <p:cNvGrpSpPr/>
              <p:nvPr/>
            </p:nvGrpSpPr>
            <p:grpSpPr bwMode="auto">
              <a:xfrm>
                <a:off x="10697496" y="0"/>
                <a:ext cx="1370965" cy="3334385"/>
                <a:chOff x="8598" y="0"/>
                <a:chExt cx="2159" cy="5251"/>
              </a:xfrm>
              <a:grpFill/>
            </p:grpSpPr>
            <p:sp>
              <p:nvSpPr>
                <p:cNvPr id="65" name="Freeform 5577"/>
                <p:cNvSpPr/>
                <p:nvPr/>
              </p:nvSpPr>
              <p:spPr bwMode="auto">
                <a:xfrm>
                  <a:off x="8598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</p:grpSp>
      <p:pic>
        <p:nvPicPr>
          <p:cNvPr id="75" name="Picture 7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502" y="154549"/>
            <a:ext cx="1023257" cy="102571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1862" y="1981656"/>
            <a:ext cx="3598267" cy="12464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vi-V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Dùng mũi tên (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vi-V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để vẽ sơ đồ mối liên hệ về thức ăn giữa chúng.</a:t>
            </a:r>
            <a:endParaRPr lang="vi-VN" sz="2500" dirty="0">
              <a:solidFill>
                <a:srgbClr val="FF0000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Picture 67" descr="A cartoon of a magnifying glass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05" b="89831" l="9605" r="96610">
                        <a14:foregroundMark x1="62712" y1="10169" x2="70621" y2="25424"/>
                        <a14:foregroundMark x1="71186" y1="25424" x2="77966" y2="39548"/>
                        <a14:foregroundMark x1="59322" y1="17514" x2="77401" y2="27119"/>
                        <a14:foregroundMark x1="18644" y1="91525" x2="18644" y2="91525"/>
                        <a14:foregroundMark x1="90960" y1="27684" x2="90960" y2="27684"/>
                        <a14:foregroundMark x1="93220" y1="35028" x2="93220" y2="35028"/>
                        <a14:foregroundMark x1="96610" y1="42373" x2="96610" y2="42373"/>
                        <a14:foregroundMark x1="74011" y1="25424" x2="74011" y2="25424"/>
                        <a14:foregroundMark x1="74011" y1="24859" x2="74011" y2="24859"/>
                        <a14:foregroundMark x1="75706" y1="24859" x2="75706" y2="24859"/>
                        <a14:foregroundMark x1="59887" y1="16384" x2="58757" y2="21469"/>
                        <a14:foregroundMark x1="57627" y1="17514" x2="59887" y2="225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11" y="100304"/>
            <a:ext cx="1261872" cy="1261872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2795" y="1981656"/>
            <a:ext cx="7314319" cy="444627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E4202F0-48B3-42E3-8393-EC9CF33B7A61}"/>
              </a:ext>
            </a:extLst>
          </p:cNvPr>
          <p:cNvSpPr txBox="1"/>
          <p:nvPr/>
        </p:nvSpPr>
        <p:spPr>
          <a:xfrm>
            <a:off x="453033" y="3305143"/>
            <a:ext cx="3598267" cy="12464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vi-V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Ghép các sơ đồ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ở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vi-V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thành chuỗi thức ăn có 4 sinh vật</a:t>
            </a:r>
            <a:endParaRPr lang="en-SG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780494-5FA5-4333-AE2A-D522D54017A0}"/>
              </a:ext>
            </a:extLst>
          </p:cNvPr>
          <p:cNvSpPr txBox="1"/>
          <p:nvPr/>
        </p:nvSpPr>
        <p:spPr>
          <a:xfrm>
            <a:off x="530698" y="4700698"/>
            <a:ext cx="3822097" cy="20159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chuỗi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chuỗi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SG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vi-VN" sz="2500" dirty="0">
              <a:solidFill>
                <a:srgbClr val="FF0000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10476" y="1180266"/>
            <a:ext cx="9100777" cy="6194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4/SGK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42" grpId="0" animBg="1"/>
      <p:bldP spid="4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Oval 97"/>
          <p:cNvSpPr/>
          <p:nvPr/>
        </p:nvSpPr>
        <p:spPr>
          <a:xfrm>
            <a:off x="-185913" y="6427929"/>
            <a:ext cx="2161987" cy="577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7" name="Group 76"/>
          <p:cNvGrpSpPr/>
          <p:nvPr/>
        </p:nvGrpSpPr>
        <p:grpSpPr>
          <a:xfrm rot="10800000">
            <a:off x="-461734" y="-526030"/>
            <a:ext cx="3593475" cy="7456600"/>
            <a:chOff x="9107170" y="-77900"/>
            <a:chExt cx="3307048" cy="7164499"/>
          </a:xfrm>
        </p:grpSpPr>
        <p:grpSp>
          <p:nvGrpSpPr>
            <p:cNvPr id="78" name="Group 77"/>
            <p:cNvGrpSpPr/>
            <p:nvPr/>
          </p:nvGrpSpPr>
          <p:grpSpPr>
            <a:xfrm>
              <a:off x="9107170" y="-47625"/>
              <a:ext cx="3078131" cy="6905625"/>
              <a:chOff x="9107170" y="-47625"/>
              <a:chExt cx="3078131" cy="6905625"/>
            </a:xfrm>
          </p:grpSpPr>
          <p:grpSp>
            <p:nvGrpSpPr>
              <p:cNvPr id="89" name="Group 88"/>
              <p:cNvGrpSpPr/>
              <p:nvPr/>
            </p:nvGrpSpPr>
            <p:grpSpPr bwMode="auto">
              <a:xfrm>
                <a:off x="9107170" y="100965"/>
                <a:ext cx="3077845" cy="6757035"/>
                <a:chOff x="6083" y="4723"/>
                <a:chExt cx="4847" cy="10641"/>
              </a:xfrm>
            </p:grpSpPr>
            <p:sp>
              <p:nvSpPr>
                <p:cNvPr id="92" name="Freeform 5579"/>
                <p:cNvSpPr/>
                <p:nvPr/>
              </p:nvSpPr>
              <p:spPr bwMode="auto">
                <a:xfrm>
                  <a:off x="6083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E4F0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90" name="Group 89"/>
              <p:cNvGrpSpPr/>
              <p:nvPr/>
            </p:nvGrpSpPr>
            <p:grpSpPr bwMode="auto">
              <a:xfrm>
                <a:off x="10814336" y="-47625"/>
                <a:ext cx="1370965" cy="3334385"/>
                <a:chOff x="8782" y="-75"/>
                <a:chExt cx="2159" cy="5251"/>
              </a:xfrm>
              <a:solidFill>
                <a:srgbClr val="E4F0D8"/>
              </a:solidFill>
            </p:grpSpPr>
            <p:sp>
              <p:nvSpPr>
                <p:cNvPr id="91" name="Freeform 5577"/>
                <p:cNvSpPr/>
                <p:nvPr/>
              </p:nvSpPr>
              <p:spPr bwMode="auto">
                <a:xfrm>
                  <a:off x="8782" y="-75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79" name="Group 78"/>
            <p:cNvGrpSpPr/>
            <p:nvPr/>
          </p:nvGrpSpPr>
          <p:grpSpPr>
            <a:xfrm>
              <a:off x="9229090" y="-50800"/>
              <a:ext cx="3078131" cy="7013798"/>
              <a:chOff x="9089390" y="0"/>
              <a:chExt cx="3078131" cy="6858000"/>
            </a:xfrm>
            <a:solidFill>
              <a:srgbClr val="D3E8C0"/>
            </a:solidFill>
          </p:grpSpPr>
          <p:grpSp>
            <p:nvGrpSpPr>
              <p:cNvPr id="85" name="Group 84"/>
              <p:cNvGrpSpPr/>
              <p:nvPr/>
            </p:nvGrpSpPr>
            <p:grpSpPr bwMode="auto">
              <a:xfrm>
                <a:off x="9089390" y="100965"/>
                <a:ext cx="3077845" cy="6757035"/>
                <a:chOff x="6055" y="4723"/>
                <a:chExt cx="4847" cy="10641"/>
              </a:xfrm>
              <a:grpFill/>
            </p:grpSpPr>
            <p:sp>
              <p:nvSpPr>
                <p:cNvPr id="88" name="Freeform 5579"/>
                <p:cNvSpPr/>
                <p:nvPr/>
              </p:nvSpPr>
              <p:spPr bwMode="auto">
                <a:xfrm>
                  <a:off x="6055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86" name="Group 85"/>
              <p:cNvGrpSpPr/>
              <p:nvPr/>
            </p:nvGrpSpPr>
            <p:grpSpPr bwMode="auto">
              <a:xfrm>
                <a:off x="10796556" y="0"/>
                <a:ext cx="1370965" cy="3334385"/>
                <a:chOff x="8754" y="0"/>
                <a:chExt cx="2159" cy="5251"/>
              </a:xfrm>
              <a:grpFill/>
            </p:grpSpPr>
            <p:sp>
              <p:nvSpPr>
                <p:cNvPr id="87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80" name="Group 79"/>
            <p:cNvGrpSpPr/>
            <p:nvPr/>
          </p:nvGrpSpPr>
          <p:grpSpPr>
            <a:xfrm>
              <a:off x="9336373" y="-77900"/>
              <a:ext cx="3077845" cy="7164499"/>
              <a:chOff x="8997315" y="0"/>
              <a:chExt cx="3077845" cy="6858000"/>
            </a:xfrm>
            <a:solidFill>
              <a:srgbClr val="BFDDA3"/>
            </a:solidFill>
          </p:grpSpPr>
          <p:grpSp>
            <p:nvGrpSpPr>
              <p:cNvPr id="81" name="Group 80"/>
              <p:cNvGrpSpPr/>
              <p:nvPr/>
            </p:nvGrpSpPr>
            <p:grpSpPr bwMode="auto">
              <a:xfrm>
                <a:off x="8997315" y="100965"/>
                <a:ext cx="3077845" cy="6757035"/>
                <a:chOff x="5910" y="4723"/>
                <a:chExt cx="4847" cy="10641"/>
              </a:xfrm>
              <a:grpFill/>
            </p:grpSpPr>
            <p:sp>
              <p:nvSpPr>
                <p:cNvPr id="84" name="Freeform 5579"/>
                <p:cNvSpPr/>
                <p:nvPr/>
              </p:nvSpPr>
              <p:spPr bwMode="auto">
                <a:xfrm>
                  <a:off x="5910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82" name="Group 81"/>
              <p:cNvGrpSpPr/>
              <p:nvPr/>
            </p:nvGrpSpPr>
            <p:grpSpPr bwMode="auto">
              <a:xfrm>
                <a:off x="10697496" y="0"/>
                <a:ext cx="1370965" cy="3334385"/>
                <a:chOff x="8598" y="0"/>
                <a:chExt cx="2159" cy="5251"/>
              </a:xfrm>
              <a:grpFill/>
            </p:grpSpPr>
            <p:sp>
              <p:nvSpPr>
                <p:cNvPr id="83" name="Freeform 5577"/>
                <p:cNvSpPr/>
                <p:nvPr/>
              </p:nvSpPr>
              <p:spPr bwMode="auto">
                <a:xfrm>
                  <a:off x="8598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74" name="Group 73"/>
          <p:cNvGrpSpPr/>
          <p:nvPr/>
        </p:nvGrpSpPr>
        <p:grpSpPr>
          <a:xfrm>
            <a:off x="9067237" y="-104178"/>
            <a:ext cx="3593475" cy="7456600"/>
            <a:chOff x="9107170" y="-77900"/>
            <a:chExt cx="3307048" cy="7164499"/>
          </a:xfrm>
        </p:grpSpPr>
        <p:grpSp>
          <p:nvGrpSpPr>
            <p:cNvPr id="114" name="Group 113"/>
            <p:cNvGrpSpPr/>
            <p:nvPr/>
          </p:nvGrpSpPr>
          <p:grpSpPr>
            <a:xfrm>
              <a:off x="9107170" y="-47625"/>
              <a:ext cx="3078131" cy="6905625"/>
              <a:chOff x="9107170" y="-47625"/>
              <a:chExt cx="3078131" cy="6905625"/>
            </a:xfrm>
          </p:grpSpPr>
          <p:grpSp>
            <p:nvGrpSpPr>
              <p:cNvPr id="29" name="Group 28"/>
              <p:cNvGrpSpPr/>
              <p:nvPr/>
            </p:nvGrpSpPr>
            <p:grpSpPr bwMode="auto">
              <a:xfrm>
                <a:off x="9107170" y="100965"/>
                <a:ext cx="3077845" cy="6757035"/>
                <a:chOff x="6083" y="4723"/>
                <a:chExt cx="4847" cy="10641"/>
              </a:xfrm>
            </p:grpSpPr>
            <p:sp>
              <p:nvSpPr>
                <p:cNvPr id="70" name="Freeform 5579"/>
                <p:cNvSpPr/>
                <p:nvPr/>
              </p:nvSpPr>
              <p:spPr bwMode="auto">
                <a:xfrm>
                  <a:off x="6083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E4F0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 bwMode="auto">
              <a:xfrm>
                <a:off x="10814336" y="-47625"/>
                <a:ext cx="1370965" cy="3334385"/>
                <a:chOff x="8782" y="-75"/>
                <a:chExt cx="2159" cy="5251"/>
              </a:xfrm>
              <a:solidFill>
                <a:srgbClr val="E4F0D8"/>
              </a:solidFill>
            </p:grpSpPr>
            <p:sp>
              <p:nvSpPr>
                <p:cNvPr id="69" name="Freeform 5577"/>
                <p:cNvSpPr/>
                <p:nvPr/>
              </p:nvSpPr>
              <p:spPr bwMode="auto">
                <a:xfrm>
                  <a:off x="8782" y="-75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23" name="Group 22"/>
            <p:cNvGrpSpPr/>
            <p:nvPr/>
          </p:nvGrpSpPr>
          <p:grpSpPr>
            <a:xfrm>
              <a:off x="9229090" y="-50800"/>
              <a:ext cx="3078131" cy="7013798"/>
              <a:chOff x="9089390" y="0"/>
              <a:chExt cx="3078131" cy="6858000"/>
            </a:xfrm>
            <a:solidFill>
              <a:srgbClr val="D3E8C0"/>
            </a:solidFill>
          </p:grpSpPr>
          <p:grpSp>
            <p:nvGrpSpPr>
              <p:cNvPr id="24" name="Group 23"/>
              <p:cNvGrpSpPr/>
              <p:nvPr/>
            </p:nvGrpSpPr>
            <p:grpSpPr bwMode="auto">
              <a:xfrm>
                <a:off x="9089390" y="100965"/>
                <a:ext cx="3077845" cy="6757035"/>
                <a:chOff x="6055" y="4723"/>
                <a:chExt cx="4847" cy="10641"/>
              </a:xfrm>
              <a:grpFill/>
            </p:grpSpPr>
            <p:sp>
              <p:nvSpPr>
                <p:cNvPr id="27" name="Freeform 5579"/>
                <p:cNvSpPr/>
                <p:nvPr/>
              </p:nvSpPr>
              <p:spPr bwMode="auto">
                <a:xfrm>
                  <a:off x="6055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 bwMode="auto">
              <a:xfrm>
                <a:off x="10796556" y="0"/>
                <a:ext cx="1370965" cy="3334385"/>
                <a:chOff x="8754" y="0"/>
                <a:chExt cx="2159" cy="5251"/>
              </a:xfrm>
              <a:grpFill/>
            </p:grpSpPr>
            <p:sp>
              <p:nvSpPr>
                <p:cNvPr id="26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28" name="Group 27"/>
            <p:cNvGrpSpPr/>
            <p:nvPr/>
          </p:nvGrpSpPr>
          <p:grpSpPr>
            <a:xfrm>
              <a:off x="9336373" y="-77900"/>
              <a:ext cx="3077845" cy="7164499"/>
              <a:chOff x="8997315" y="0"/>
              <a:chExt cx="3077845" cy="6858000"/>
            </a:xfrm>
            <a:solidFill>
              <a:srgbClr val="BFDDA3"/>
            </a:solidFill>
          </p:grpSpPr>
          <p:grpSp>
            <p:nvGrpSpPr>
              <p:cNvPr id="31" name="Group 30"/>
              <p:cNvGrpSpPr/>
              <p:nvPr/>
            </p:nvGrpSpPr>
            <p:grpSpPr bwMode="auto">
              <a:xfrm>
                <a:off x="8997315" y="100965"/>
                <a:ext cx="3077845" cy="6757035"/>
                <a:chOff x="5910" y="4723"/>
                <a:chExt cx="4847" cy="10641"/>
              </a:xfrm>
              <a:grpFill/>
            </p:grpSpPr>
            <p:sp>
              <p:nvSpPr>
                <p:cNvPr id="66" name="Freeform 5579"/>
                <p:cNvSpPr/>
                <p:nvPr/>
              </p:nvSpPr>
              <p:spPr bwMode="auto">
                <a:xfrm>
                  <a:off x="5910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4" name="Group 63"/>
              <p:cNvGrpSpPr/>
              <p:nvPr/>
            </p:nvGrpSpPr>
            <p:grpSpPr bwMode="auto">
              <a:xfrm>
                <a:off x="10697496" y="0"/>
                <a:ext cx="1370965" cy="3334385"/>
                <a:chOff x="8598" y="0"/>
                <a:chExt cx="2159" cy="5251"/>
              </a:xfrm>
              <a:grpFill/>
            </p:grpSpPr>
            <p:sp>
              <p:nvSpPr>
                <p:cNvPr id="65" name="Freeform 5577"/>
                <p:cNvSpPr/>
                <p:nvPr/>
              </p:nvSpPr>
              <p:spPr bwMode="auto">
                <a:xfrm>
                  <a:off x="8598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pic>
        <p:nvPicPr>
          <p:cNvPr id="75" name="Picture 7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502" y="154549"/>
            <a:ext cx="1023257" cy="1025717"/>
          </a:xfrm>
          <a:prstGeom prst="rect">
            <a:avLst/>
          </a:prstGeom>
        </p:spPr>
      </p:pic>
      <p:pic>
        <p:nvPicPr>
          <p:cNvPr id="68" name="Picture 67" descr="A cartoon of a magnifying glass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05" b="89831" l="9605" r="96610">
                        <a14:foregroundMark x1="62712" y1="10169" x2="70621" y2="25424"/>
                        <a14:foregroundMark x1="71186" y1="25424" x2="77966" y2="39548"/>
                        <a14:foregroundMark x1="59322" y1="17514" x2="77401" y2="27119"/>
                        <a14:foregroundMark x1="18644" y1="91525" x2="18644" y2="91525"/>
                        <a14:foregroundMark x1="90960" y1="27684" x2="90960" y2="27684"/>
                        <a14:foregroundMark x1="93220" y1="35028" x2="93220" y2="35028"/>
                        <a14:foregroundMark x1="96610" y1="42373" x2="96610" y2="42373"/>
                        <a14:foregroundMark x1="74011" y1="25424" x2="74011" y2="25424"/>
                        <a14:foregroundMark x1="74011" y1="24859" x2="74011" y2="24859"/>
                        <a14:foregroundMark x1="75706" y1="24859" x2="75706" y2="24859"/>
                        <a14:foregroundMark x1="59887" y1="16384" x2="58757" y2="21469"/>
                        <a14:foregroundMark x1="57627" y1="17514" x2="59887" y2="225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11" y="100304"/>
            <a:ext cx="1261872" cy="1079962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840" y="336526"/>
            <a:ext cx="7142619" cy="301667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E4202F0-48B3-42E3-8393-EC9CF33B7A61}"/>
              </a:ext>
            </a:extLst>
          </p:cNvPr>
          <p:cNvSpPr txBox="1"/>
          <p:nvPr/>
        </p:nvSpPr>
        <p:spPr>
          <a:xfrm>
            <a:off x="906138" y="3561794"/>
            <a:ext cx="10893457" cy="11079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Ghép các sơ đồ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 chuỗi thức ăn có 4 sinh vật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…………………………………………………………………….</a:t>
            </a:r>
            <a:endParaRPr lang="en-SG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7780494-5FA5-4333-AE2A-D522D54017A0}"/>
              </a:ext>
            </a:extLst>
          </p:cNvPr>
          <p:cNvSpPr txBox="1"/>
          <p:nvPr/>
        </p:nvSpPr>
        <p:spPr>
          <a:xfrm>
            <a:off x="906138" y="4613859"/>
            <a:ext cx="10893457" cy="224676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chuỗi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chuỗi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  <a:endParaRPr lang="vi-VN" sz="2800" dirty="0">
              <a:solidFill>
                <a:srgbClr val="FF0000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88389" y="1058374"/>
            <a:ext cx="2803451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 mũi tên (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để vẽ sơ đồ mối liên hệ về thức ăn giữa chúng.</a:t>
            </a:r>
            <a:endParaRPr lang="vi-VN" sz="2800" dirty="0">
              <a:solidFill>
                <a:srgbClr val="FF0000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96640" y="1643144"/>
            <a:ext cx="1447800" cy="3641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…………………...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628966" y="1656729"/>
            <a:ext cx="1447800" cy="3641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…………………...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475817" y="1480757"/>
            <a:ext cx="1447800" cy="3641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…………………...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023360" y="3016700"/>
            <a:ext cx="2727960" cy="3809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…………………...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229599" y="3157144"/>
            <a:ext cx="2204859" cy="316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…………………...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2621280" y="100305"/>
            <a:ext cx="7302337" cy="37213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nhóm,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phút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959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Oval 97"/>
          <p:cNvSpPr/>
          <p:nvPr/>
        </p:nvSpPr>
        <p:spPr>
          <a:xfrm>
            <a:off x="-185913" y="6427929"/>
            <a:ext cx="2161987" cy="577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7" name="Group 76"/>
          <p:cNvGrpSpPr/>
          <p:nvPr/>
        </p:nvGrpSpPr>
        <p:grpSpPr>
          <a:xfrm rot="10800000">
            <a:off x="-461734" y="-526030"/>
            <a:ext cx="3593475" cy="7456600"/>
            <a:chOff x="9107170" y="-77900"/>
            <a:chExt cx="3307048" cy="7164499"/>
          </a:xfrm>
        </p:grpSpPr>
        <p:grpSp>
          <p:nvGrpSpPr>
            <p:cNvPr id="78" name="Group 77"/>
            <p:cNvGrpSpPr/>
            <p:nvPr/>
          </p:nvGrpSpPr>
          <p:grpSpPr>
            <a:xfrm>
              <a:off x="9107170" y="-47625"/>
              <a:ext cx="3078131" cy="6905625"/>
              <a:chOff x="9107170" y="-47625"/>
              <a:chExt cx="3078131" cy="6905625"/>
            </a:xfrm>
          </p:grpSpPr>
          <p:grpSp>
            <p:nvGrpSpPr>
              <p:cNvPr id="89" name="Group 88"/>
              <p:cNvGrpSpPr/>
              <p:nvPr/>
            </p:nvGrpSpPr>
            <p:grpSpPr bwMode="auto">
              <a:xfrm>
                <a:off x="9107170" y="100965"/>
                <a:ext cx="3077845" cy="6757035"/>
                <a:chOff x="6083" y="4723"/>
                <a:chExt cx="4847" cy="10641"/>
              </a:xfrm>
            </p:grpSpPr>
            <p:sp>
              <p:nvSpPr>
                <p:cNvPr id="92" name="Freeform 5579"/>
                <p:cNvSpPr/>
                <p:nvPr/>
              </p:nvSpPr>
              <p:spPr bwMode="auto">
                <a:xfrm>
                  <a:off x="6083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E4F0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90" name="Group 89"/>
              <p:cNvGrpSpPr/>
              <p:nvPr/>
            </p:nvGrpSpPr>
            <p:grpSpPr bwMode="auto">
              <a:xfrm>
                <a:off x="10814336" y="-47625"/>
                <a:ext cx="1370965" cy="3334385"/>
                <a:chOff x="8782" y="-75"/>
                <a:chExt cx="2159" cy="5251"/>
              </a:xfrm>
              <a:solidFill>
                <a:srgbClr val="E4F0D8"/>
              </a:solidFill>
            </p:grpSpPr>
            <p:sp>
              <p:nvSpPr>
                <p:cNvPr id="91" name="Freeform 5577"/>
                <p:cNvSpPr/>
                <p:nvPr/>
              </p:nvSpPr>
              <p:spPr bwMode="auto">
                <a:xfrm>
                  <a:off x="8782" y="-75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79" name="Group 78"/>
            <p:cNvGrpSpPr/>
            <p:nvPr/>
          </p:nvGrpSpPr>
          <p:grpSpPr>
            <a:xfrm>
              <a:off x="9229090" y="-50800"/>
              <a:ext cx="3078131" cy="7013798"/>
              <a:chOff x="9089390" y="0"/>
              <a:chExt cx="3078131" cy="6858000"/>
            </a:xfrm>
            <a:solidFill>
              <a:srgbClr val="D3E8C0"/>
            </a:solidFill>
          </p:grpSpPr>
          <p:grpSp>
            <p:nvGrpSpPr>
              <p:cNvPr id="85" name="Group 84"/>
              <p:cNvGrpSpPr/>
              <p:nvPr/>
            </p:nvGrpSpPr>
            <p:grpSpPr bwMode="auto">
              <a:xfrm>
                <a:off x="9089390" y="100965"/>
                <a:ext cx="3077845" cy="6757035"/>
                <a:chOff x="6055" y="4723"/>
                <a:chExt cx="4847" cy="10641"/>
              </a:xfrm>
              <a:grpFill/>
            </p:grpSpPr>
            <p:sp>
              <p:nvSpPr>
                <p:cNvPr id="88" name="Freeform 5579"/>
                <p:cNvSpPr/>
                <p:nvPr/>
              </p:nvSpPr>
              <p:spPr bwMode="auto">
                <a:xfrm>
                  <a:off x="6055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86" name="Group 85"/>
              <p:cNvGrpSpPr/>
              <p:nvPr/>
            </p:nvGrpSpPr>
            <p:grpSpPr bwMode="auto">
              <a:xfrm>
                <a:off x="10796556" y="0"/>
                <a:ext cx="1370965" cy="3334385"/>
                <a:chOff x="8754" y="0"/>
                <a:chExt cx="2159" cy="5251"/>
              </a:xfrm>
              <a:grpFill/>
            </p:grpSpPr>
            <p:sp>
              <p:nvSpPr>
                <p:cNvPr id="87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80" name="Group 79"/>
            <p:cNvGrpSpPr/>
            <p:nvPr/>
          </p:nvGrpSpPr>
          <p:grpSpPr>
            <a:xfrm>
              <a:off x="9336373" y="-77900"/>
              <a:ext cx="3077845" cy="7164499"/>
              <a:chOff x="8997315" y="0"/>
              <a:chExt cx="3077845" cy="6858000"/>
            </a:xfrm>
            <a:solidFill>
              <a:srgbClr val="BFDDA3"/>
            </a:solidFill>
          </p:grpSpPr>
          <p:grpSp>
            <p:nvGrpSpPr>
              <p:cNvPr id="81" name="Group 80"/>
              <p:cNvGrpSpPr/>
              <p:nvPr/>
            </p:nvGrpSpPr>
            <p:grpSpPr bwMode="auto">
              <a:xfrm>
                <a:off x="8997315" y="100965"/>
                <a:ext cx="3077845" cy="6757035"/>
                <a:chOff x="5910" y="4723"/>
                <a:chExt cx="4847" cy="10641"/>
              </a:xfrm>
              <a:grpFill/>
            </p:grpSpPr>
            <p:sp>
              <p:nvSpPr>
                <p:cNvPr id="84" name="Freeform 5579"/>
                <p:cNvSpPr/>
                <p:nvPr/>
              </p:nvSpPr>
              <p:spPr bwMode="auto">
                <a:xfrm>
                  <a:off x="5910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82" name="Group 81"/>
              <p:cNvGrpSpPr/>
              <p:nvPr/>
            </p:nvGrpSpPr>
            <p:grpSpPr bwMode="auto">
              <a:xfrm>
                <a:off x="10697496" y="0"/>
                <a:ext cx="1370965" cy="3334385"/>
                <a:chOff x="8598" y="0"/>
                <a:chExt cx="2159" cy="5251"/>
              </a:xfrm>
              <a:grpFill/>
            </p:grpSpPr>
            <p:sp>
              <p:nvSpPr>
                <p:cNvPr id="83" name="Freeform 5577"/>
                <p:cNvSpPr/>
                <p:nvPr/>
              </p:nvSpPr>
              <p:spPr bwMode="auto">
                <a:xfrm>
                  <a:off x="8598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sp>
        <p:nvSpPr>
          <p:cNvPr id="12" name="Freeform: Shape 11"/>
          <p:cNvSpPr/>
          <p:nvPr/>
        </p:nvSpPr>
        <p:spPr>
          <a:xfrm>
            <a:off x="1823845" y="298375"/>
            <a:ext cx="7972800" cy="600786"/>
          </a:xfrm>
          <a:custGeom>
            <a:avLst/>
            <a:gdLst>
              <a:gd name="connsiteX0" fmla="*/ 183552 w 2843415"/>
              <a:gd name="connsiteY0" fmla="*/ 50494 h 868982"/>
              <a:gd name="connsiteX1" fmla="*/ 1326552 w 2843415"/>
              <a:gd name="connsiteY1" fmla="*/ 69544 h 868982"/>
              <a:gd name="connsiteX2" fmla="*/ 2298102 w 2843415"/>
              <a:gd name="connsiteY2" fmla="*/ 50494 h 868982"/>
              <a:gd name="connsiteX3" fmla="*/ 2783877 w 2843415"/>
              <a:gd name="connsiteY3" fmla="*/ 250519 h 868982"/>
              <a:gd name="connsiteX4" fmla="*/ 2802927 w 2843415"/>
              <a:gd name="connsiteY4" fmla="*/ 631519 h 868982"/>
              <a:gd name="connsiteX5" fmla="*/ 2488602 w 2843415"/>
              <a:gd name="connsiteY5" fmla="*/ 793444 h 868982"/>
              <a:gd name="connsiteX6" fmla="*/ 1640877 w 2843415"/>
              <a:gd name="connsiteY6" fmla="*/ 841069 h 868982"/>
              <a:gd name="connsiteX7" fmla="*/ 1240827 w 2843415"/>
              <a:gd name="connsiteY7" fmla="*/ 822019 h 868982"/>
              <a:gd name="connsiteX8" fmla="*/ 107352 w 2843415"/>
              <a:gd name="connsiteY8" fmla="*/ 812494 h 868982"/>
              <a:gd name="connsiteX9" fmla="*/ 183552 w 2843415"/>
              <a:gd name="connsiteY9" fmla="*/ 50494 h 868982"/>
              <a:gd name="connsiteX0-1" fmla="*/ 189518 w 2849381"/>
              <a:gd name="connsiteY0-2" fmla="*/ 13097 h 831585"/>
              <a:gd name="connsiteX1-3" fmla="*/ 1332518 w 2849381"/>
              <a:gd name="connsiteY1-4" fmla="*/ 32147 h 831585"/>
              <a:gd name="connsiteX2-5" fmla="*/ 2304068 w 2849381"/>
              <a:gd name="connsiteY2-6" fmla="*/ 13097 h 831585"/>
              <a:gd name="connsiteX3-7" fmla="*/ 2789843 w 2849381"/>
              <a:gd name="connsiteY3-8" fmla="*/ 213122 h 831585"/>
              <a:gd name="connsiteX4-9" fmla="*/ 2808893 w 2849381"/>
              <a:gd name="connsiteY4-10" fmla="*/ 594122 h 831585"/>
              <a:gd name="connsiteX5-11" fmla="*/ 2494568 w 2849381"/>
              <a:gd name="connsiteY5-12" fmla="*/ 756047 h 831585"/>
              <a:gd name="connsiteX6-13" fmla="*/ 1646843 w 2849381"/>
              <a:gd name="connsiteY6-14" fmla="*/ 803672 h 831585"/>
              <a:gd name="connsiteX7-15" fmla="*/ 1246793 w 2849381"/>
              <a:gd name="connsiteY7-16" fmla="*/ 784622 h 831585"/>
              <a:gd name="connsiteX8-17" fmla="*/ 113318 w 2849381"/>
              <a:gd name="connsiteY8-18" fmla="*/ 775097 h 831585"/>
              <a:gd name="connsiteX9-19" fmla="*/ 189518 w 2849381"/>
              <a:gd name="connsiteY9-20" fmla="*/ 13097 h 831585"/>
              <a:gd name="connsiteX0-21" fmla="*/ 178352 w 2838215"/>
              <a:gd name="connsiteY0-22" fmla="*/ 13097 h 837128"/>
              <a:gd name="connsiteX1-23" fmla="*/ 1321352 w 2838215"/>
              <a:gd name="connsiteY1-24" fmla="*/ 32147 h 837128"/>
              <a:gd name="connsiteX2-25" fmla="*/ 2292902 w 2838215"/>
              <a:gd name="connsiteY2-26" fmla="*/ 13097 h 837128"/>
              <a:gd name="connsiteX3-27" fmla="*/ 2778677 w 2838215"/>
              <a:gd name="connsiteY3-28" fmla="*/ 213122 h 837128"/>
              <a:gd name="connsiteX4-29" fmla="*/ 2797727 w 2838215"/>
              <a:gd name="connsiteY4-30" fmla="*/ 594122 h 837128"/>
              <a:gd name="connsiteX5-31" fmla="*/ 2483402 w 2838215"/>
              <a:gd name="connsiteY5-32" fmla="*/ 756047 h 837128"/>
              <a:gd name="connsiteX6-33" fmla="*/ 1635677 w 2838215"/>
              <a:gd name="connsiteY6-34" fmla="*/ 803672 h 837128"/>
              <a:gd name="connsiteX7-35" fmla="*/ 1064177 w 2838215"/>
              <a:gd name="connsiteY7-36" fmla="*/ 794147 h 837128"/>
              <a:gd name="connsiteX8-37" fmla="*/ 102152 w 2838215"/>
              <a:gd name="connsiteY8-38" fmla="*/ 775097 h 837128"/>
              <a:gd name="connsiteX9-39" fmla="*/ 178352 w 2838215"/>
              <a:gd name="connsiteY9-40" fmla="*/ 13097 h 837128"/>
              <a:gd name="connsiteX0-41" fmla="*/ 178352 w 2838215"/>
              <a:gd name="connsiteY0-42" fmla="*/ 13097 h 837128"/>
              <a:gd name="connsiteX1-43" fmla="*/ 1321352 w 2838215"/>
              <a:gd name="connsiteY1-44" fmla="*/ 32147 h 837128"/>
              <a:gd name="connsiteX2-45" fmla="*/ 2292902 w 2838215"/>
              <a:gd name="connsiteY2-46" fmla="*/ 13097 h 837128"/>
              <a:gd name="connsiteX3-47" fmla="*/ 2778677 w 2838215"/>
              <a:gd name="connsiteY3-48" fmla="*/ 213122 h 837128"/>
              <a:gd name="connsiteX4-49" fmla="*/ 2797727 w 2838215"/>
              <a:gd name="connsiteY4-50" fmla="*/ 594122 h 837128"/>
              <a:gd name="connsiteX5-51" fmla="*/ 2483402 w 2838215"/>
              <a:gd name="connsiteY5-52" fmla="*/ 756047 h 837128"/>
              <a:gd name="connsiteX6-53" fmla="*/ 1649965 w 2838215"/>
              <a:gd name="connsiteY6-54" fmla="*/ 789384 h 837128"/>
              <a:gd name="connsiteX7-55" fmla="*/ 1064177 w 2838215"/>
              <a:gd name="connsiteY7-56" fmla="*/ 794147 h 837128"/>
              <a:gd name="connsiteX8-57" fmla="*/ 102152 w 2838215"/>
              <a:gd name="connsiteY8-58" fmla="*/ 775097 h 837128"/>
              <a:gd name="connsiteX9-59" fmla="*/ 178352 w 2838215"/>
              <a:gd name="connsiteY9-60" fmla="*/ 13097 h 837128"/>
              <a:gd name="connsiteX0-61" fmla="*/ 178352 w 2827318"/>
              <a:gd name="connsiteY0-62" fmla="*/ 13097 h 837128"/>
              <a:gd name="connsiteX1-63" fmla="*/ 1321352 w 2827318"/>
              <a:gd name="connsiteY1-64" fmla="*/ 32147 h 837128"/>
              <a:gd name="connsiteX2-65" fmla="*/ 2292902 w 2827318"/>
              <a:gd name="connsiteY2-66" fmla="*/ 13097 h 837128"/>
              <a:gd name="connsiteX3-67" fmla="*/ 2778677 w 2827318"/>
              <a:gd name="connsiteY3-68" fmla="*/ 213122 h 837128"/>
              <a:gd name="connsiteX4-69" fmla="*/ 2797727 w 2827318"/>
              <a:gd name="connsiteY4-70" fmla="*/ 594122 h 837128"/>
              <a:gd name="connsiteX5-71" fmla="*/ 2483402 w 2827318"/>
              <a:gd name="connsiteY5-72" fmla="*/ 756047 h 837128"/>
              <a:gd name="connsiteX6-73" fmla="*/ 1649965 w 2827318"/>
              <a:gd name="connsiteY6-74" fmla="*/ 789384 h 837128"/>
              <a:gd name="connsiteX7-75" fmla="*/ 1064177 w 2827318"/>
              <a:gd name="connsiteY7-76" fmla="*/ 794147 h 837128"/>
              <a:gd name="connsiteX8-77" fmla="*/ 102152 w 2827318"/>
              <a:gd name="connsiteY8-78" fmla="*/ 775097 h 837128"/>
              <a:gd name="connsiteX9-79" fmla="*/ 178352 w 2827318"/>
              <a:gd name="connsiteY9-80" fmla="*/ 13097 h 837128"/>
              <a:gd name="connsiteX0-81" fmla="*/ 178352 w 2807390"/>
              <a:gd name="connsiteY0-82" fmla="*/ 13097 h 837128"/>
              <a:gd name="connsiteX1-83" fmla="*/ 1321352 w 2807390"/>
              <a:gd name="connsiteY1-84" fmla="*/ 32147 h 837128"/>
              <a:gd name="connsiteX2-85" fmla="*/ 2292902 w 2807390"/>
              <a:gd name="connsiteY2-86" fmla="*/ 13097 h 837128"/>
              <a:gd name="connsiteX3-87" fmla="*/ 2778677 w 2807390"/>
              <a:gd name="connsiteY3-88" fmla="*/ 213122 h 837128"/>
              <a:gd name="connsiteX4-89" fmla="*/ 2797727 w 2807390"/>
              <a:gd name="connsiteY4-90" fmla="*/ 594122 h 837128"/>
              <a:gd name="connsiteX5-91" fmla="*/ 2483402 w 2807390"/>
              <a:gd name="connsiteY5-92" fmla="*/ 756047 h 837128"/>
              <a:gd name="connsiteX6-93" fmla="*/ 1649965 w 2807390"/>
              <a:gd name="connsiteY6-94" fmla="*/ 789384 h 837128"/>
              <a:gd name="connsiteX7-95" fmla="*/ 1064177 w 2807390"/>
              <a:gd name="connsiteY7-96" fmla="*/ 794147 h 837128"/>
              <a:gd name="connsiteX8-97" fmla="*/ 102152 w 2807390"/>
              <a:gd name="connsiteY8-98" fmla="*/ 775097 h 837128"/>
              <a:gd name="connsiteX9-99" fmla="*/ 178352 w 2807390"/>
              <a:gd name="connsiteY9-100" fmla="*/ 13097 h 8371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807390" h="837128">
                <a:moveTo>
                  <a:pt x="178352" y="13097"/>
                </a:moveTo>
                <a:cubicBezTo>
                  <a:pt x="400602" y="-25003"/>
                  <a:pt x="968927" y="32147"/>
                  <a:pt x="1321352" y="32147"/>
                </a:cubicBezTo>
                <a:cubicBezTo>
                  <a:pt x="1673777" y="32147"/>
                  <a:pt x="2050015" y="-17065"/>
                  <a:pt x="2292902" y="13097"/>
                </a:cubicBezTo>
                <a:cubicBezTo>
                  <a:pt x="2535789" y="43259"/>
                  <a:pt x="2726591" y="87710"/>
                  <a:pt x="2778677" y="213122"/>
                </a:cubicBezTo>
                <a:cubicBezTo>
                  <a:pt x="2830763" y="338534"/>
                  <a:pt x="2795657" y="465535"/>
                  <a:pt x="2797727" y="594122"/>
                </a:cubicBezTo>
                <a:cubicBezTo>
                  <a:pt x="2799797" y="722709"/>
                  <a:pt x="2674696" y="723503"/>
                  <a:pt x="2483402" y="756047"/>
                </a:cubicBezTo>
                <a:cubicBezTo>
                  <a:pt x="2292108" y="788591"/>
                  <a:pt x="1886502" y="783034"/>
                  <a:pt x="1649965" y="789384"/>
                </a:cubicBezTo>
                <a:cubicBezTo>
                  <a:pt x="1413428" y="795734"/>
                  <a:pt x="1319764" y="798909"/>
                  <a:pt x="1064177" y="794147"/>
                </a:cubicBezTo>
                <a:cubicBezTo>
                  <a:pt x="808590" y="789385"/>
                  <a:pt x="249789" y="905272"/>
                  <a:pt x="102152" y="775097"/>
                </a:cubicBezTo>
                <a:cubicBezTo>
                  <a:pt x="-45485" y="644922"/>
                  <a:pt x="-43898" y="51197"/>
                  <a:pt x="178352" y="13097"/>
                </a:cubicBezTo>
                <a:close/>
              </a:path>
            </a:pathLst>
          </a:custGeom>
          <a:solidFill>
            <a:srgbClr val="C8E2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67201" y="298819"/>
            <a:ext cx="835768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SG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S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S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chuỗi</a:t>
            </a:r>
            <a:r>
              <a:rPr lang="en-S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S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S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S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S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00" b="1" spc="50" dirty="0">
              <a:ln w="9525" cmpd="sng">
                <a:noFill/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9067237" y="-104178"/>
            <a:ext cx="3593475" cy="7456600"/>
            <a:chOff x="9107170" y="-77900"/>
            <a:chExt cx="3307048" cy="7164499"/>
          </a:xfrm>
        </p:grpSpPr>
        <p:grpSp>
          <p:nvGrpSpPr>
            <p:cNvPr id="114" name="Group 113"/>
            <p:cNvGrpSpPr/>
            <p:nvPr/>
          </p:nvGrpSpPr>
          <p:grpSpPr>
            <a:xfrm>
              <a:off x="9107170" y="-47625"/>
              <a:ext cx="3078131" cy="6905625"/>
              <a:chOff x="9107170" y="-47625"/>
              <a:chExt cx="3078131" cy="6905625"/>
            </a:xfrm>
          </p:grpSpPr>
          <p:grpSp>
            <p:nvGrpSpPr>
              <p:cNvPr id="29" name="Group 28"/>
              <p:cNvGrpSpPr/>
              <p:nvPr/>
            </p:nvGrpSpPr>
            <p:grpSpPr bwMode="auto">
              <a:xfrm>
                <a:off x="9107170" y="100965"/>
                <a:ext cx="3077845" cy="6757035"/>
                <a:chOff x="6083" y="4723"/>
                <a:chExt cx="4847" cy="10641"/>
              </a:xfrm>
            </p:grpSpPr>
            <p:sp>
              <p:nvSpPr>
                <p:cNvPr id="70" name="Freeform 5579"/>
                <p:cNvSpPr/>
                <p:nvPr/>
              </p:nvSpPr>
              <p:spPr bwMode="auto">
                <a:xfrm>
                  <a:off x="6083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E4F0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 bwMode="auto">
              <a:xfrm>
                <a:off x="10814336" y="-47625"/>
                <a:ext cx="1370965" cy="3334385"/>
                <a:chOff x="8782" y="-75"/>
                <a:chExt cx="2159" cy="5251"/>
              </a:xfrm>
              <a:solidFill>
                <a:srgbClr val="E4F0D8"/>
              </a:solidFill>
            </p:grpSpPr>
            <p:sp>
              <p:nvSpPr>
                <p:cNvPr id="69" name="Freeform 5577"/>
                <p:cNvSpPr/>
                <p:nvPr/>
              </p:nvSpPr>
              <p:spPr bwMode="auto">
                <a:xfrm>
                  <a:off x="8782" y="-75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23" name="Group 22"/>
            <p:cNvGrpSpPr/>
            <p:nvPr/>
          </p:nvGrpSpPr>
          <p:grpSpPr>
            <a:xfrm>
              <a:off x="9229090" y="-50800"/>
              <a:ext cx="3078131" cy="7013798"/>
              <a:chOff x="9089390" y="0"/>
              <a:chExt cx="3078131" cy="6858000"/>
            </a:xfrm>
            <a:solidFill>
              <a:srgbClr val="D3E8C0"/>
            </a:solidFill>
          </p:grpSpPr>
          <p:grpSp>
            <p:nvGrpSpPr>
              <p:cNvPr id="24" name="Group 23"/>
              <p:cNvGrpSpPr/>
              <p:nvPr/>
            </p:nvGrpSpPr>
            <p:grpSpPr bwMode="auto">
              <a:xfrm>
                <a:off x="9089390" y="100965"/>
                <a:ext cx="3077845" cy="6757035"/>
                <a:chOff x="6055" y="4723"/>
                <a:chExt cx="4847" cy="10641"/>
              </a:xfrm>
              <a:grpFill/>
            </p:grpSpPr>
            <p:sp>
              <p:nvSpPr>
                <p:cNvPr id="27" name="Freeform 5579"/>
                <p:cNvSpPr/>
                <p:nvPr/>
              </p:nvSpPr>
              <p:spPr bwMode="auto">
                <a:xfrm>
                  <a:off x="6055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 bwMode="auto">
              <a:xfrm>
                <a:off x="10796556" y="0"/>
                <a:ext cx="1370965" cy="3334385"/>
                <a:chOff x="8754" y="0"/>
                <a:chExt cx="2159" cy="5251"/>
              </a:xfrm>
              <a:grpFill/>
            </p:grpSpPr>
            <p:sp>
              <p:nvSpPr>
                <p:cNvPr id="26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28" name="Group 27"/>
            <p:cNvGrpSpPr/>
            <p:nvPr/>
          </p:nvGrpSpPr>
          <p:grpSpPr>
            <a:xfrm>
              <a:off x="9336373" y="-77900"/>
              <a:ext cx="3077845" cy="7164499"/>
              <a:chOff x="8997315" y="0"/>
              <a:chExt cx="3077845" cy="6858000"/>
            </a:xfrm>
            <a:solidFill>
              <a:srgbClr val="BFDDA3"/>
            </a:solidFill>
          </p:grpSpPr>
          <p:grpSp>
            <p:nvGrpSpPr>
              <p:cNvPr id="31" name="Group 30"/>
              <p:cNvGrpSpPr/>
              <p:nvPr/>
            </p:nvGrpSpPr>
            <p:grpSpPr bwMode="auto">
              <a:xfrm>
                <a:off x="8997315" y="100965"/>
                <a:ext cx="3077845" cy="6757035"/>
                <a:chOff x="5910" y="4723"/>
                <a:chExt cx="4847" cy="10641"/>
              </a:xfrm>
              <a:grpFill/>
            </p:grpSpPr>
            <p:sp>
              <p:nvSpPr>
                <p:cNvPr id="66" name="Freeform 5579"/>
                <p:cNvSpPr/>
                <p:nvPr/>
              </p:nvSpPr>
              <p:spPr bwMode="auto">
                <a:xfrm>
                  <a:off x="5910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4" name="Group 63"/>
              <p:cNvGrpSpPr/>
              <p:nvPr/>
            </p:nvGrpSpPr>
            <p:grpSpPr bwMode="auto">
              <a:xfrm>
                <a:off x="10697496" y="0"/>
                <a:ext cx="1370965" cy="3334385"/>
                <a:chOff x="8598" y="0"/>
                <a:chExt cx="2159" cy="5251"/>
              </a:xfrm>
              <a:grpFill/>
            </p:grpSpPr>
            <p:sp>
              <p:nvSpPr>
                <p:cNvPr id="65" name="Freeform 5577"/>
                <p:cNvSpPr/>
                <p:nvPr/>
              </p:nvSpPr>
              <p:spPr bwMode="auto">
                <a:xfrm>
                  <a:off x="8598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pic>
        <p:nvPicPr>
          <p:cNvPr id="75" name="Picture 7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502" y="154549"/>
            <a:ext cx="1023257" cy="102571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9497" y="1298420"/>
            <a:ext cx="1941304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 mũi tên (</a:t>
            </a:r>
            <a:r>
              <a:rPr lang="en-SG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để vẽ sơ đồ mối liên hệ về thức ăn giữa chúng.</a:t>
            </a:r>
            <a:endParaRPr lang="vi-VN" sz="2800" dirty="0">
              <a:solidFill>
                <a:srgbClr val="FF0000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Picture 67" descr="A cartoon of a magnifying glass&#10;&#10;Description automatically generated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5" b="89831" l="9605" r="96610">
                        <a14:foregroundMark x1="62712" y1="10169" x2="70621" y2="25424"/>
                        <a14:foregroundMark x1="71186" y1="25424" x2="77966" y2="39548"/>
                        <a14:foregroundMark x1="59322" y1="17514" x2="77401" y2="27119"/>
                        <a14:foregroundMark x1="18644" y1="91525" x2="18644" y2="91525"/>
                        <a14:foregroundMark x1="90960" y1="27684" x2="90960" y2="27684"/>
                        <a14:foregroundMark x1="93220" y1="35028" x2="93220" y2="35028"/>
                        <a14:foregroundMark x1="96610" y1="42373" x2="96610" y2="42373"/>
                        <a14:foregroundMark x1="74011" y1="25424" x2="74011" y2="25424"/>
                        <a14:foregroundMark x1="74011" y1="24859" x2="74011" y2="24859"/>
                        <a14:foregroundMark x1="75706" y1="24859" x2="75706" y2="24859"/>
                        <a14:foregroundMark x1="59887" y1="16384" x2="58757" y2="21469"/>
                        <a14:foregroundMark x1="57627" y1="17514" x2="59887" y2="225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11" y="100304"/>
            <a:ext cx="1261872" cy="1261872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7818" y="993058"/>
            <a:ext cx="9320874" cy="364739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22" name="Group 21"/>
          <p:cNvGrpSpPr/>
          <p:nvPr/>
        </p:nvGrpSpPr>
        <p:grpSpPr>
          <a:xfrm>
            <a:off x="2823562" y="2468397"/>
            <a:ext cx="8539361" cy="2181922"/>
            <a:chOff x="2960770" y="2458754"/>
            <a:chExt cx="8539361" cy="2181922"/>
          </a:xfrm>
        </p:grpSpPr>
        <p:sp>
          <p:nvSpPr>
            <p:cNvPr id="44" name="Rectangle 43"/>
            <p:cNvSpPr/>
            <p:nvPr/>
          </p:nvSpPr>
          <p:spPr>
            <a:xfrm>
              <a:off x="2960770" y="2561684"/>
              <a:ext cx="1589466" cy="25426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sâu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chim</a:t>
              </a:r>
              <a:endPara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>
              <a:off x="3422044" y="2710997"/>
              <a:ext cx="38636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/>
            <p:nvPr/>
          </p:nvSpPr>
          <p:spPr>
            <a:xfrm>
              <a:off x="6020899" y="2553569"/>
              <a:ext cx="1589466" cy="25426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lúa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sâu</a:t>
              </a:r>
              <a:endPara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>
              <a:off x="6482173" y="2702882"/>
              <a:ext cx="38636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/>
            <p:cNvSpPr/>
            <p:nvPr/>
          </p:nvSpPr>
          <p:spPr>
            <a:xfrm>
              <a:off x="9335370" y="2458754"/>
              <a:ext cx="1589466" cy="25426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ếch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rắn</a:t>
              </a:r>
              <a:endPara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9831702" y="2589177"/>
              <a:ext cx="38636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3512070" y="4166898"/>
              <a:ext cx="2840796" cy="25426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Cà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rốt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thỏ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cáo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>
              <a:off x="4217702" y="4315279"/>
              <a:ext cx="386769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>
              <a:off x="5154067" y="4335179"/>
              <a:ext cx="386769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75"/>
            <p:cNvSpPr/>
            <p:nvPr/>
          </p:nvSpPr>
          <p:spPr>
            <a:xfrm>
              <a:off x="8549642" y="4221212"/>
              <a:ext cx="2950489" cy="4194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lúa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châu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chấu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ếch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</a:p>
          </p:txBody>
        </p:sp>
        <p:cxnSp>
          <p:nvCxnSpPr>
            <p:cNvPr id="93" name="Straight Arrow Connector 92"/>
            <p:cNvCxnSpPr/>
            <p:nvPr/>
          </p:nvCxnSpPr>
          <p:spPr>
            <a:xfrm>
              <a:off x="9000948" y="4457794"/>
              <a:ext cx="339057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flipV="1">
              <a:off x="10485862" y="4457795"/>
              <a:ext cx="383489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7E4202F0-48B3-42E3-8393-EC9CF33B7A61}"/>
              </a:ext>
            </a:extLst>
          </p:cNvPr>
          <p:cNvSpPr txBox="1"/>
          <p:nvPr/>
        </p:nvSpPr>
        <p:spPr>
          <a:xfrm>
            <a:off x="847108" y="4680317"/>
            <a:ext cx="10876568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C</a:t>
            </a:r>
            <a:r>
              <a:rPr lang="vi-VN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huỗi thức ăn có 4 sinh vật</a:t>
            </a: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</a:t>
            </a:r>
            <a:r>
              <a:rPr lang="en-US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Lúa</a:t>
            </a: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châu</a:t>
            </a: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chấu</a:t>
            </a: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ếch</a:t>
            </a: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rắn</a:t>
            </a:r>
            <a:endParaRPr lang="en-SG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7780494-5FA5-4333-AE2A-D522D54017A0}"/>
              </a:ext>
            </a:extLst>
          </p:cNvPr>
          <p:cNvSpPr txBox="1"/>
          <p:nvPr/>
        </p:nvSpPr>
        <p:spPr>
          <a:xfrm>
            <a:off x="847418" y="5209625"/>
            <a:ext cx="10893457" cy="12926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>
              <a:buAutoNum type="alphaLcParenR" startAt="3"/>
            </a:pP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chuỗi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</a:p>
          <a:p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 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Lúa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      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sâu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       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chim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; 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cà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rốt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      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thỏ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      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cáo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;   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lúa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      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châu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chấu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      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ếch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lúa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chuỗi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SG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600" dirty="0">
              <a:solidFill>
                <a:srgbClr val="FF0000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8" name="Straight Arrow Connector 117"/>
          <p:cNvCxnSpPr/>
          <p:nvPr/>
        </p:nvCxnSpPr>
        <p:spPr>
          <a:xfrm>
            <a:off x="6441218" y="4992786"/>
            <a:ext cx="579551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>
          <a:xfrm>
            <a:off x="8618611" y="4992786"/>
            <a:ext cx="579551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>
            <a:off x="9791085" y="5010449"/>
            <a:ext cx="579551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1823845" y="5881122"/>
            <a:ext cx="42732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3025985" y="5910250"/>
            <a:ext cx="42732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5327175" y="5910250"/>
            <a:ext cx="42732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6441218" y="5890730"/>
            <a:ext cx="42732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>
            <a:off x="8335981" y="5910250"/>
            <a:ext cx="42732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>
            <a:off x="10304821" y="5954206"/>
            <a:ext cx="42732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61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95" grpId="0" animBg="1"/>
      <p:bldP spid="9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Oval 97"/>
          <p:cNvSpPr/>
          <p:nvPr/>
        </p:nvSpPr>
        <p:spPr>
          <a:xfrm>
            <a:off x="-185913" y="6427929"/>
            <a:ext cx="2161987" cy="577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/>
          <p:cNvGrpSpPr/>
          <p:nvPr/>
        </p:nvGrpSpPr>
        <p:grpSpPr>
          <a:xfrm rot="10800000">
            <a:off x="-461734" y="-526030"/>
            <a:ext cx="3593475" cy="7456600"/>
            <a:chOff x="9107170" y="-77900"/>
            <a:chExt cx="3307048" cy="7164499"/>
          </a:xfrm>
        </p:grpSpPr>
        <p:grpSp>
          <p:nvGrpSpPr>
            <p:cNvPr id="78" name="Group 77"/>
            <p:cNvGrpSpPr/>
            <p:nvPr/>
          </p:nvGrpSpPr>
          <p:grpSpPr>
            <a:xfrm>
              <a:off x="9107170" y="-47625"/>
              <a:ext cx="3078131" cy="6905625"/>
              <a:chOff x="9107170" y="-47625"/>
              <a:chExt cx="3078131" cy="6905625"/>
            </a:xfrm>
          </p:grpSpPr>
          <p:grpSp>
            <p:nvGrpSpPr>
              <p:cNvPr id="89" name="Group 88"/>
              <p:cNvGrpSpPr/>
              <p:nvPr/>
            </p:nvGrpSpPr>
            <p:grpSpPr bwMode="auto">
              <a:xfrm>
                <a:off x="9107170" y="100965"/>
                <a:ext cx="3077845" cy="6757035"/>
                <a:chOff x="6083" y="4723"/>
                <a:chExt cx="4847" cy="10641"/>
              </a:xfrm>
            </p:grpSpPr>
            <p:sp>
              <p:nvSpPr>
                <p:cNvPr id="92" name="Freeform 5579"/>
                <p:cNvSpPr/>
                <p:nvPr/>
              </p:nvSpPr>
              <p:spPr bwMode="auto">
                <a:xfrm>
                  <a:off x="6083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E4F0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90" name="Group 89"/>
              <p:cNvGrpSpPr/>
              <p:nvPr/>
            </p:nvGrpSpPr>
            <p:grpSpPr bwMode="auto">
              <a:xfrm>
                <a:off x="10814336" y="-47625"/>
                <a:ext cx="1370965" cy="3334385"/>
                <a:chOff x="8782" y="-75"/>
                <a:chExt cx="2159" cy="5251"/>
              </a:xfrm>
              <a:solidFill>
                <a:srgbClr val="E4F0D8"/>
              </a:solidFill>
            </p:grpSpPr>
            <p:sp>
              <p:nvSpPr>
                <p:cNvPr id="91" name="Freeform 5577"/>
                <p:cNvSpPr/>
                <p:nvPr/>
              </p:nvSpPr>
              <p:spPr bwMode="auto">
                <a:xfrm>
                  <a:off x="8782" y="-75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79" name="Group 78"/>
            <p:cNvGrpSpPr/>
            <p:nvPr/>
          </p:nvGrpSpPr>
          <p:grpSpPr>
            <a:xfrm>
              <a:off x="9229090" y="-50800"/>
              <a:ext cx="3078131" cy="7013798"/>
              <a:chOff x="9089390" y="0"/>
              <a:chExt cx="3078131" cy="6858000"/>
            </a:xfrm>
            <a:solidFill>
              <a:srgbClr val="D3E8C0"/>
            </a:solidFill>
          </p:grpSpPr>
          <p:grpSp>
            <p:nvGrpSpPr>
              <p:cNvPr id="85" name="Group 84"/>
              <p:cNvGrpSpPr/>
              <p:nvPr/>
            </p:nvGrpSpPr>
            <p:grpSpPr bwMode="auto">
              <a:xfrm>
                <a:off x="9089390" y="100965"/>
                <a:ext cx="3077845" cy="6757035"/>
                <a:chOff x="6055" y="4723"/>
                <a:chExt cx="4847" cy="10641"/>
              </a:xfrm>
              <a:grpFill/>
            </p:grpSpPr>
            <p:sp>
              <p:nvSpPr>
                <p:cNvPr id="88" name="Freeform 5579"/>
                <p:cNvSpPr/>
                <p:nvPr/>
              </p:nvSpPr>
              <p:spPr bwMode="auto">
                <a:xfrm>
                  <a:off x="6055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86" name="Group 85"/>
              <p:cNvGrpSpPr/>
              <p:nvPr/>
            </p:nvGrpSpPr>
            <p:grpSpPr bwMode="auto">
              <a:xfrm>
                <a:off x="10796556" y="0"/>
                <a:ext cx="1370965" cy="3334385"/>
                <a:chOff x="8754" y="0"/>
                <a:chExt cx="2159" cy="5251"/>
              </a:xfrm>
              <a:grpFill/>
            </p:grpSpPr>
            <p:sp>
              <p:nvSpPr>
                <p:cNvPr id="87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80" name="Group 79"/>
            <p:cNvGrpSpPr/>
            <p:nvPr/>
          </p:nvGrpSpPr>
          <p:grpSpPr>
            <a:xfrm>
              <a:off x="9336373" y="-77900"/>
              <a:ext cx="3077845" cy="7164499"/>
              <a:chOff x="8997315" y="0"/>
              <a:chExt cx="3077845" cy="6858000"/>
            </a:xfrm>
            <a:solidFill>
              <a:srgbClr val="BFDDA3"/>
            </a:solidFill>
          </p:grpSpPr>
          <p:grpSp>
            <p:nvGrpSpPr>
              <p:cNvPr id="81" name="Group 80"/>
              <p:cNvGrpSpPr/>
              <p:nvPr/>
            </p:nvGrpSpPr>
            <p:grpSpPr bwMode="auto">
              <a:xfrm>
                <a:off x="8997315" y="100965"/>
                <a:ext cx="3077845" cy="6757035"/>
                <a:chOff x="5910" y="4723"/>
                <a:chExt cx="4847" cy="10641"/>
              </a:xfrm>
              <a:grpFill/>
            </p:grpSpPr>
            <p:sp>
              <p:nvSpPr>
                <p:cNvPr id="84" name="Freeform 5579"/>
                <p:cNvSpPr/>
                <p:nvPr/>
              </p:nvSpPr>
              <p:spPr bwMode="auto">
                <a:xfrm>
                  <a:off x="5910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82" name="Group 81"/>
              <p:cNvGrpSpPr/>
              <p:nvPr/>
            </p:nvGrpSpPr>
            <p:grpSpPr bwMode="auto">
              <a:xfrm>
                <a:off x="10697496" y="0"/>
                <a:ext cx="1370965" cy="3334385"/>
                <a:chOff x="8598" y="0"/>
                <a:chExt cx="2159" cy="5251"/>
              </a:xfrm>
              <a:grpFill/>
            </p:grpSpPr>
            <p:sp>
              <p:nvSpPr>
                <p:cNvPr id="83" name="Freeform 5577"/>
                <p:cNvSpPr/>
                <p:nvPr/>
              </p:nvSpPr>
              <p:spPr bwMode="auto">
                <a:xfrm>
                  <a:off x="8598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</p:grpSp>
      <p:sp>
        <p:nvSpPr>
          <p:cNvPr id="12" name="Freeform: Shape 11"/>
          <p:cNvSpPr/>
          <p:nvPr/>
        </p:nvSpPr>
        <p:spPr>
          <a:xfrm>
            <a:off x="1539572" y="243259"/>
            <a:ext cx="3439606" cy="1215022"/>
          </a:xfrm>
          <a:custGeom>
            <a:avLst/>
            <a:gdLst>
              <a:gd name="connsiteX0" fmla="*/ 183552 w 2843415"/>
              <a:gd name="connsiteY0" fmla="*/ 50494 h 868982"/>
              <a:gd name="connsiteX1" fmla="*/ 1326552 w 2843415"/>
              <a:gd name="connsiteY1" fmla="*/ 69544 h 868982"/>
              <a:gd name="connsiteX2" fmla="*/ 2298102 w 2843415"/>
              <a:gd name="connsiteY2" fmla="*/ 50494 h 868982"/>
              <a:gd name="connsiteX3" fmla="*/ 2783877 w 2843415"/>
              <a:gd name="connsiteY3" fmla="*/ 250519 h 868982"/>
              <a:gd name="connsiteX4" fmla="*/ 2802927 w 2843415"/>
              <a:gd name="connsiteY4" fmla="*/ 631519 h 868982"/>
              <a:gd name="connsiteX5" fmla="*/ 2488602 w 2843415"/>
              <a:gd name="connsiteY5" fmla="*/ 793444 h 868982"/>
              <a:gd name="connsiteX6" fmla="*/ 1640877 w 2843415"/>
              <a:gd name="connsiteY6" fmla="*/ 841069 h 868982"/>
              <a:gd name="connsiteX7" fmla="*/ 1240827 w 2843415"/>
              <a:gd name="connsiteY7" fmla="*/ 822019 h 868982"/>
              <a:gd name="connsiteX8" fmla="*/ 107352 w 2843415"/>
              <a:gd name="connsiteY8" fmla="*/ 812494 h 868982"/>
              <a:gd name="connsiteX9" fmla="*/ 183552 w 2843415"/>
              <a:gd name="connsiteY9" fmla="*/ 50494 h 868982"/>
              <a:gd name="connsiteX0-1" fmla="*/ 189518 w 2849381"/>
              <a:gd name="connsiteY0-2" fmla="*/ 13097 h 831585"/>
              <a:gd name="connsiteX1-3" fmla="*/ 1332518 w 2849381"/>
              <a:gd name="connsiteY1-4" fmla="*/ 32147 h 831585"/>
              <a:gd name="connsiteX2-5" fmla="*/ 2304068 w 2849381"/>
              <a:gd name="connsiteY2-6" fmla="*/ 13097 h 831585"/>
              <a:gd name="connsiteX3-7" fmla="*/ 2789843 w 2849381"/>
              <a:gd name="connsiteY3-8" fmla="*/ 213122 h 831585"/>
              <a:gd name="connsiteX4-9" fmla="*/ 2808893 w 2849381"/>
              <a:gd name="connsiteY4-10" fmla="*/ 594122 h 831585"/>
              <a:gd name="connsiteX5-11" fmla="*/ 2494568 w 2849381"/>
              <a:gd name="connsiteY5-12" fmla="*/ 756047 h 831585"/>
              <a:gd name="connsiteX6-13" fmla="*/ 1646843 w 2849381"/>
              <a:gd name="connsiteY6-14" fmla="*/ 803672 h 831585"/>
              <a:gd name="connsiteX7-15" fmla="*/ 1246793 w 2849381"/>
              <a:gd name="connsiteY7-16" fmla="*/ 784622 h 831585"/>
              <a:gd name="connsiteX8-17" fmla="*/ 113318 w 2849381"/>
              <a:gd name="connsiteY8-18" fmla="*/ 775097 h 831585"/>
              <a:gd name="connsiteX9-19" fmla="*/ 189518 w 2849381"/>
              <a:gd name="connsiteY9-20" fmla="*/ 13097 h 831585"/>
              <a:gd name="connsiteX0-21" fmla="*/ 178352 w 2838215"/>
              <a:gd name="connsiteY0-22" fmla="*/ 13097 h 837128"/>
              <a:gd name="connsiteX1-23" fmla="*/ 1321352 w 2838215"/>
              <a:gd name="connsiteY1-24" fmla="*/ 32147 h 837128"/>
              <a:gd name="connsiteX2-25" fmla="*/ 2292902 w 2838215"/>
              <a:gd name="connsiteY2-26" fmla="*/ 13097 h 837128"/>
              <a:gd name="connsiteX3-27" fmla="*/ 2778677 w 2838215"/>
              <a:gd name="connsiteY3-28" fmla="*/ 213122 h 837128"/>
              <a:gd name="connsiteX4-29" fmla="*/ 2797727 w 2838215"/>
              <a:gd name="connsiteY4-30" fmla="*/ 594122 h 837128"/>
              <a:gd name="connsiteX5-31" fmla="*/ 2483402 w 2838215"/>
              <a:gd name="connsiteY5-32" fmla="*/ 756047 h 837128"/>
              <a:gd name="connsiteX6-33" fmla="*/ 1635677 w 2838215"/>
              <a:gd name="connsiteY6-34" fmla="*/ 803672 h 837128"/>
              <a:gd name="connsiteX7-35" fmla="*/ 1064177 w 2838215"/>
              <a:gd name="connsiteY7-36" fmla="*/ 794147 h 837128"/>
              <a:gd name="connsiteX8-37" fmla="*/ 102152 w 2838215"/>
              <a:gd name="connsiteY8-38" fmla="*/ 775097 h 837128"/>
              <a:gd name="connsiteX9-39" fmla="*/ 178352 w 2838215"/>
              <a:gd name="connsiteY9-40" fmla="*/ 13097 h 837128"/>
              <a:gd name="connsiteX0-41" fmla="*/ 178352 w 2838215"/>
              <a:gd name="connsiteY0-42" fmla="*/ 13097 h 837128"/>
              <a:gd name="connsiteX1-43" fmla="*/ 1321352 w 2838215"/>
              <a:gd name="connsiteY1-44" fmla="*/ 32147 h 837128"/>
              <a:gd name="connsiteX2-45" fmla="*/ 2292902 w 2838215"/>
              <a:gd name="connsiteY2-46" fmla="*/ 13097 h 837128"/>
              <a:gd name="connsiteX3-47" fmla="*/ 2778677 w 2838215"/>
              <a:gd name="connsiteY3-48" fmla="*/ 213122 h 837128"/>
              <a:gd name="connsiteX4-49" fmla="*/ 2797727 w 2838215"/>
              <a:gd name="connsiteY4-50" fmla="*/ 594122 h 837128"/>
              <a:gd name="connsiteX5-51" fmla="*/ 2483402 w 2838215"/>
              <a:gd name="connsiteY5-52" fmla="*/ 756047 h 837128"/>
              <a:gd name="connsiteX6-53" fmla="*/ 1649965 w 2838215"/>
              <a:gd name="connsiteY6-54" fmla="*/ 789384 h 837128"/>
              <a:gd name="connsiteX7-55" fmla="*/ 1064177 w 2838215"/>
              <a:gd name="connsiteY7-56" fmla="*/ 794147 h 837128"/>
              <a:gd name="connsiteX8-57" fmla="*/ 102152 w 2838215"/>
              <a:gd name="connsiteY8-58" fmla="*/ 775097 h 837128"/>
              <a:gd name="connsiteX9-59" fmla="*/ 178352 w 2838215"/>
              <a:gd name="connsiteY9-60" fmla="*/ 13097 h 837128"/>
              <a:gd name="connsiteX0-61" fmla="*/ 178352 w 2827318"/>
              <a:gd name="connsiteY0-62" fmla="*/ 13097 h 837128"/>
              <a:gd name="connsiteX1-63" fmla="*/ 1321352 w 2827318"/>
              <a:gd name="connsiteY1-64" fmla="*/ 32147 h 837128"/>
              <a:gd name="connsiteX2-65" fmla="*/ 2292902 w 2827318"/>
              <a:gd name="connsiteY2-66" fmla="*/ 13097 h 837128"/>
              <a:gd name="connsiteX3-67" fmla="*/ 2778677 w 2827318"/>
              <a:gd name="connsiteY3-68" fmla="*/ 213122 h 837128"/>
              <a:gd name="connsiteX4-69" fmla="*/ 2797727 w 2827318"/>
              <a:gd name="connsiteY4-70" fmla="*/ 594122 h 837128"/>
              <a:gd name="connsiteX5-71" fmla="*/ 2483402 w 2827318"/>
              <a:gd name="connsiteY5-72" fmla="*/ 756047 h 837128"/>
              <a:gd name="connsiteX6-73" fmla="*/ 1649965 w 2827318"/>
              <a:gd name="connsiteY6-74" fmla="*/ 789384 h 837128"/>
              <a:gd name="connsiteX7-75" fmla="*/ 1064177 w 2827318"/>
              <a:gd name="connsiteY7-76" fmla="*/ 794147 h 837128"/>
              <a:gd name="connsiteX8-77" fmla="*/ 102152 w 2827318"/>
              <a:gd name="connsiteY8-78" fmla="*/ 775097 h 837128"/>
              <a:gd name="connsiteX9-79" fmla="*/ 178352 w 2827318"/>
              <a:gd name="connsiteY9-80" fmla="*/ 13097 h 837128"/>
              <a:gd name="connsiteX0-81" fmla="*/ 178352 w 2807390"/>
              <a:gd name="connsiteY0-82" fmla="*/ 13097 h 837128"/>
              <a:gd name="connsiteX1-83" fmla="*/ 1321352 w 2807390"/>
              <a:gd name="connsiteY1-84" fmla="*/ 32147 h 837128"/>
              <a:gd name="connsiteX2-85" fmla="*/ 2292902 w 2807390"/>
              <a:gd name="connsiteY2-86" fmla="*/ 13097 h 837128"/>
              <a:gd name="connsiteX3-87" fmla="*/ 2778677 w 2807390"/>
              <a:gd name="connsiteY3-88" fmla="*/ 213122 h 837128"/>
              <a:gd name="connsiteX4-89" fmla="*/ 2797727 w 2807390"/>
              <a:gd name="connsiteY4-90" fmla="*/ 594122 h 837128"/>
              <a:gd name="connsiteX5-91" fmla="*/ 2483402 w 2807390"/>
              <a:gd name="connsiteY5-92" fmla="*/ 756047 h 837128"/>
              <a:gd name="connsiteX6-93" fmla="*/ 1649965 w 2807390"/>
              <a:gd name="connsiteY6-94" fmla="*/ 789384 h 837128"/>
              <a:gd name="connsiteX7-95" fmla="*/ 1064177 w 2807390"/>
              <a:gd name="connsiteY7-96" fmla="*/ 794147 h 837128"/>
              <a:gd name="connsiteX8-97" fmla="*/ 102152 w 2807390"/>
              <a:gd name="connsiteY8-98" fmla="*/ 775097 h 837128"/>
              <a:gd name="connsiteX9-99" fmla="*/ 178352 w 2807390"/>
              <a:gd name="connsiteY9-100" fmla="*/ 13097 h 8371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807390" h="837128">
                <a:moveTo>
                  <a:pt x="178352" y="13097"/>
                </a:moveTo>
                <a:cubicBezTo>
                  <a:pt x="400602" y="-25003"/>
                  <a:pt x="968927" y="32147"/>
                  <a:pt x="1321352" y="32147"/>
                </a:cubicBezTo>
                <a:cubicBezTo>
                  <a:pt x="1673777" y="32147"/>
                  <a:pt x="2050015" y="-17065"/>
                  <a:pt x="2292902" y="13097"/>
                </a:cubicBezTo>
                <a:cubicBezTo>
                  <a:pt x="2535789" y="43259"/>
                  <a:pt x="2726591" y="87710"/>
                  <a:pt x="2778677" y="213122"/>
                </a:cubicBezTo>
                <a:cubicBezTo>
                  <a:pt x="2830763" y="338534"/>
                  <a:pt x="2795657" y="465535"/>
                  <a:pt x="2797727" y="594122"/>
                </a:cubicBezTo>
                <a:cubicBezTo>
                  <a:pt x="2799797" y="722709"/>
                  <a:pt x="2674696" y="723503"/>
                  <a:pt x="2483402" y="756047"/>
                </a:cubicBezTo>
                <a:cubicBezTo>
                  <a:pt x="2292108" y="788591"/>
                  <a:pt x="1886502" y="783034"/>
                  <a:pt x="1649965" y="789384"/>
                </a:cubicBezTo>
                <a:cubicBezTo>
                  <a:pt x="1413428" y="795734"/>
                  <a:pt x="1319764" y="798909"/>
                  <a:pt x="1064177" y="794147"/>
                </a:cubicBezTo>
                <a:cubicBezTo>
                  <a:pt x="808590" y="789385"/>
                  <a:pt x="249789" y="905272"/>
                  <a:pt x="102152" y="775097"/>
                </a:cubicBezTo>
                <a:cubicBezTo>
                  <a:pt x="-45485" y="644922"/>
                  <a:pt x="-43898" y="51197"/>
                  <a:pt x="178352" y="13097"/>
                </a:cubicBezTo>
                <a:close/>
              </a:path>
            </a:pathLst>
          </a:custGeom>
          <a:solidFill>
            <a:srgbClr val="C8E2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7133" y="523072"/>
            <a:ext cx="3344420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endParaRPr lang="en-US" sz="3000" b="1" spc="50" dirty="0">
              <a:ln w="9525" cmpd="sng">
                <a:noFill/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9067237" y="-104178"/>
            <a:ext cx="3593475" cy="7456600"/>
            <a:chOff x="9107170" y="-77900"/>
            <a:chExt cx="3307048" cy="7164499"/>
          </a:xfrm>
        </p:grpSpPr>
        <p:grpSp>
          <p:nvGrpSpPr>
            <p:cNvPr id="114" name="Group 113"/>
            <p:cNvGrpSpPr/>
            <p:nvPr/>
          </p:nvGrpSpPr>
          <p:grpSpPr>
            <a:xfrm>
              <a:off x="9107170" y="-47625"/>
              <a:ext cx="3078131" cy="6905625"/>
              <a:chOff x="9107170" y="-47625"/>
              <a:chExt cx="3078131" cy="6905625"/>
            </a:xfrm>
          </p:grpSpPr>
          <p:grpSp>
            <p:nvGrpSpPr>
              <p:cNvPr id="29" name="Group 28"/>
              <p:cNvGrpSpPr/>
              <p:nvPr/>
            </p:nvGrpSpPr>
            <p:grpSpPr bwMode="auto">
              <a:xfrm>
                <a:off x="9107170" y="100965"/>
                <a:ext cx="3077845" cy="6757035"/>
                <a:chOff x="6083" y="4723"/>
                <a:chExt cx="4847" cy="10641"/>
              </a:xfrm>
            </p:grpSpPr>
            <p:sp>
              <p:nvSpPr>
                <p:cNvPr id="70" name="Freeform 5579"/>
                <p:cNvSpPr/>
                <p:nvPr/>
              </p:nvSpPr>
              <p:spPr bwMode="auto">
                <a:xfrm>
                  <a:off x="6083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E4F0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 bwMode="auto">
              <a:xfrm>
                <a:off x="10814336" y="-47625"/>
                <a:ext cx="1370965" cy="3334385"/>
                <a:chOff x="8782" y="-75"/>
                <a:chExt cx="2159" cy="5251"/>
              </a:xfrm>
              <a:solidFill>
                <a:srgbClr val="E4F0D8"/>
              </a:solidFill>
            </p:grpSpPr>
            <p:sp>
              <p:nvSpPr>
                <p:cNvPr id="69" name="Freeform 5577"/>
                <p:cNvSpPr/>
                <p:nvPr/>
              </p:nvSpPr>
              <p:spPr bwMode="auto">
                <a:xfrm>
                  <a:off x="8782" y="-75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23" name="Group 22"/>
            <p:cNvGrpSpPr/>
            <p:nvPr/>
          </p:nvGrpSpPr>
          <p:grpSpPr>
            <a:xfrm>
              <a:off x="9229090" y="-50800"/>
              <a:ext cx="3078131" cy="7013798"/>
              <a:chOff x="9089390" y="0"/>
              <a:chExt cx="3078131" cy="6858000"/>
            </a:xfrm>
            <a:solidFill>
              <a:srgbClr val="D3E8C0"/>
            </a:solidFill>
          </p:grpSpPr>
          <p:grpSp>
            <p:nvGrpSpPr>
              <p:cNvPr id="24" name="Group 23"/>
              <p:cNvGrpSpPr/>
              <p:nvPr/>
            </p:nvGrpSpPr>
            <p:grpSpPr bwMode="auto">
              <a:xfrm>
                <a:off x="9089390" y="100965"/>
                <a:ext cx="3077845" cy="6757035"/>
                <a:chOff x="6055" y="4723"/>
                <a:chExt cx="4847" cy="10641"/>
              </a:xfrm>
              <a:grpFill/>
            </p:grpSpPr>
            <p:sp>
              <p:nvSpPr>
                <p:cNvPr id="27" name="Freeform 5579"/>
                <p:cNvSpPr/>
                <p:nvPr/>
              </p:nvSpPr>
              <p:spPr bwMode="auto">
                <a:xfrm>
                  <a:off x="6055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 bwMode="auto">
              <a:xfrm>
                <a:off x="10796556" y="0"/>
                <a:ext cx="1370965" cy="3334385"/>
                <a:chOff x="8754" y="0"/>
                <a:chExt cx="2159" cy="5251"/>
              </a:xfrm>
              <a:grpFill/>
            </p:grpSpPr>
            <p:sp>
              <p:nvSpPr>
                <p:cNvPr id="26" name="Freeform 5577"/>
                <p:cNvSpPr/>
                <p:nvPr/>
              </p:nvSpPr>
              <p:spPr bwMode="auto">
                <a:xfrm>
                  <a:off x="8754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28" name="Group 27"/>
            <p:cNvGrpSpPr/>
            <p:nvPr/>
          </p:nvGrpSpPr>
          <p:grpSpPr>
            <a:xfrm>
              <a:off x="9336373" y="-77900"/>
              <a:ext cx="3077845" cy="7164499"/>
              <a:chOff x="8997315" y="0"/>
              <a:chExt cx="3077845" cy="6858000"/>
            </a:xfrm>
            <a:solidFill>
              <a:srgbClr val="BFDDA3"/>
            </a:solidFill>
          </p:grpSpPr>
          <p:grpSp>
            <p:nvGrpSpPr>
              <p:cNvPr id="31" name="Group 30"/>
              <p:cNvGrpSpPr/>
              <p:nvPr/>
            </p:nvGrpSpPr>
            <p:grpSpPr bwMode="auto">
              <a:xfrm>
                <a:off x="8997315" y="100965"/>
                <a:ext cx="3077845" cy="6757035"/>
                <a:chOff x="5910" y="4723"/>
                <a:chExt cx="4847" cy="10641"/>
              </a:xfrm>
              <a:grpFill/>
            </p:grpSpPr>
            <p:sp>
              <p:nvSpPr>
                <p:cNvPr id="66" name="Freeform 5579"/>
                <p:cNvSpPr/>
                <p:nvPr/>
              </p:nvSpPr>
              <p:spPr bwMode="auto">
                <a:xfrm>
                  <a:off x="5910" y="4723"/>
                  <a:ext cx="4847" cy="10641"/>
                </a:xfrm>
                <a:custGeom>
                  <a:avLst/>
                  <a:gdLst>
                    <a:gd name="T0" fmla="+- 0 10882 6094"/>
                    <a:gd name="T1" fmla="*/ T0 w 4847"/>
                    <a:gd name="T2" fmla="+- 0 4733 4723"/>
                    <a:gd name="T3" fmla="*/ 4733 h 10641"/>
                    <a:gd name="T4" fmla="+- 0 10764 6094"/>
                    <a:gd name="T5" fmla="*/ T4 w 4847"/>
                    <a:gd name="T6" fmla="+- 0 4762 4723"/>
                    <a:gd name="T7" fmla="*/ 4762 h 10641"/>
                    <a:gd name="T8" fmla="+- 0 10651 6094"/>
                    <a:gd name="T9" fmla="*/ T8 w 4847"/>
                    <a:gd name="T10" fmla="+- 0 4804 4723"/>
                    <a:gd name="T11" fmla="*/ 4804 h 10641"/>
                    <a:gd name="T12" fmla="+- 0 10542 6094"/>
                    <a:gd name="T13" fmla="*/ T12 w 4847"/>
                    <a:gd name="T14" fmla="+- 0 4859 4723"/>
                    <a:gd name="T15" fmla="*/ 4859 h 10641"/>
                    <a:gd name="T16" fmla="+- 0 10437 6094"/>
                    <a:gd name="T17" fmla="*/ T16 w 4847"/>
                    <a:gd name="T18" fmla="+- 0 4929 4723"/>
                    <a:gd name="T19" fmla="*/ 4929 h 10641"/>
                    <a:gd name="T20" fmla="+- 0 10331 6094"/>
                    <a:gd name="T21" fmla="*/ T20 w 4847"/>
                    <a:gd name="T22" fmla="+- 0 5022 4723"/>
                    <a:gd name="T23" fmla="*/ 5022 h 10641"/>
                    <a:gd name="T24" fmla="+- 0 10231 6094"/>
                    <a:gd name="T25" fmla="*/ T24 w 4847"/>
                    <a:gd name="T26" fmla="+- 0 5140 4723"/>
                    <a:gd name="T27" fmla="*/ 5140 h 10641"/>
                    <a:gd name="T28" fmla="+- 0 10150 6094"/>
                    <a:gd name="T29" fmla="*/ T28 w 4847"/>
                    <a:gd name="T30" fmla="+- 0 5280 4723"/>
                    <a:gd name="T31" fmla="*/ 5280 h 10641"/>
                    <a:gd name="T32" fmla="+- 0 10093 6094"/>
                    <a:gd name="T33" fmla="*/ T32 w 4847"/>
                    <a:gd name="T34" fmla="+- 0 5447 4723"/>
                    <a:gd name="T35" fmla="*/ 5447 h 10641"/>
                    <a:gd name="T36" fmla="+- 0 10062 6094"/>
                    <a:gd name="T37" fmla="*/ T36 w 4847"/>
                    <a:gd name="T38" fmla="+- 0 5643 4723"/>
                    <a:gd name="T39" fmla="*/ 5643 h 10641"/>
                    <a:gd name="T40" fmla="+- 0 10058 6094"/>
                    <a:gd name="T41" fmla="*/ T40 w 4847"/>
                    <a:gd name="T42" fmla="+- 0 13340 4723"/>
                    <a:gd name="T43" fmla="*/ 13340 h 10641"/>
                    <a:gd name="T44" fmla="+- 0 10058 6094"/>
                    <a:gd name="T45" fmla="*/ T44 w 4847"/>
                    <a:gd name="T46" fmla="+- 0 13436 4723"/>
                    <a:gd name="T47" fmla="*/ 13436 h 10641"/>
                    <a:gd name="T48" fmla="+- 0 10059 6094"/>
                    <a:gd name="T49" fmla="*/ T48 w 4847"/>
                    <a:gd name="T50" fmla="+- 0 13580 4723"/>
                    <a:gd name="T51" fmla="*/ 13580 h 10641"/>
                    <a:gd name="T52" fmla="+- 0 10059 6094"/>
                    <a:gd name="T53" fmla="*/ T52 w 4847"/>
                    <a:gd name="T54" fmla="+- 0 13722 4723"/>
                    <a:gd name="T55" fmla="*/ 13722 h 10641"/>
                    <a:gd name="T56" fmla="+- 0 10051 6094"/>
                    <a:gd name="T57" fmla="*/ T56 w 4847"/>
                    <a:gd name="T58" fmla="+- 0 13899 4723"/>
                    <a:gd name="T59" fmla="*/ 13899 h 10641"/>
                    <a:gd name="T60" fmla="+- 0 10025 6094"/>
                    <a:gd name="T61" fmla="*/ T60 w 4847"/>
                    <a:gd name="T62" fmla="+- 0 14054 4723"/>
                    <a:gd name="T63" fmla="*/ 14054 h 10641"/>
                    <a:gd name="T64" fmla="+- 0 9971 6094"/>
                    <a:gd name="T65" fmla="*/ T64 w 4847"/>
                    <a:gd name="T66" fmla="+- 0 14178 4723"/>
                    <a:gd name="T67" fmla="*/ 14178 h 10641"/>
                    <a:gd name="T68" fmla="+- 0 9882 6094"/>
                    <a:gd name="T69" fmla="*/ T68 w 4847"/>
                    <a:gd name="T70" fmla="+- 0 14278 4723"/>
                    <a:gd name="T71" fmla="*/ 14278 h 10641"/>
                    <a:gd name="T72" fmla="+- 0 9771 6094"/>
                    <a:gd name="T73" fmla="*/ T72 w 4847"/>
                    <a:gd name="T74" fmla="+- 0 14352 4723"/>
                    <a:gd name="T75" fmla="*/ 14352 h 10641"/>
                    <a:gd name="T76" fmla="+- 0 9641 6094"/>
                    <a:gd name="T77" fmla="*/ T76 w 4847"/>
                    <a:gd name="T78" fmla="+- 0 14402 4723"/>
                    <a:gd name="T79" fmla="*/ 14402 h 10641"/>
                    <a:gd name="T80" fmla="+- 0 9493 6094"/>
                    <a:gd name="T81" fmla="*/ T80 w 4847"/>
                    <a:gd name="T82" fmla="+- 0 14430 4723"/>
                    <a:gd name="T83" fmla="*/ 14430 h 10641"/>
                    <a:gd name="T84" fmla="+- 0 9330 6094"/>
                    <a:gd name="T85" fmla="*/ T84 w 4847"/>
                    <a:gd name="T86" fmla="+- 0 14438 4723"/>
                    <a:gd name="T87" fmla="*/ 14438 h 10641"/>
                    <a:gd name="T88" fmla="+- 0 7147 6094"/>
                    <a:gd name="T89" fmla="*/ T88 w 4847"/>
                    <a:gd name="T90" fmla="+- 0 14439 4723"/>
                    <a:gd name="T91" fmla="*/ 14439 h 10641"/>
                    <a:gd name="T92" fmla="+- 0 6984 6094"/>
                    <a:gd name="T93" fmla="*/ T92 w 4847"/>
                    <a:gd name="T94" fmla="+- 0 14448 4723"/>
                    <a:gd name="T95" fmla="*/ 14448 h 10641"/>
                    <a:gd name="T96" fmla="+- 0 6800 6094"/>
                    <a:gd name="T97" fmla="*/ T96 w 4847"/>
                    <a:gd name="T98" fmla="+- 0 14477 4723"/>
                    <a:gd name="T99" fmla="*/ 14477 h 10641"/>
                    <a:gd name="T100" fmla="+- 0 6608 6094"/>
                    <a:gd name="T101" fmla="*/ T100 w 4847"/>
                    <a:gd name="T102" fmla="+- 0 14536 4723"/>
                    <a:gd name="T103" fmla="*/ 14536 h 10641"/>
                    <a:gd name="T104" fmla="+- 0 6422 6094"/>
                    <a:gd name="T105" fmla="*/ T104 w 4847"/>
                    <a:gd name="T106" fmla="+- 0 14638 4723"/>
                    <a:gd name="T107" fmla="*/ 14638 h 10641"/>
                    <a:gd name="T108" fmla="+- 0 6267 6094"/>
                    <a:gd name="T109" fmla="*/ T108 w 4847"/>
                    <a:gd name="T110" fmla="+- 0 14788 4723"/>
                    <a:gd name="T111" fmla="*/ 14788 h 10641"/>
                    <a:gd name="T112" fmla="+- 0 6170 6094"/>
                    <a:gd name="T113" fmla="*/ T112 w 4847"/>
                    <a:gd name="T114" fmla="+- 0 14969 4723"/>
                    <a:gd name="T115" fmla="*/ 14969 h 10641"/>
                    <a:gd name="T116" fmla="+- 0 6118 6094"/>
                    <a:gd name="T117" fmla="*/ T116 w 4847"/>
                    <a:gd name="T118" fmla="+- 0 15147 4723"/>
                    <a:gd name="T119" fmla="*/ 15147 h 10641"/>
                    <a:gd name="T120" fmla="+- 0 6098 6094"/>
                    <a:gd name="T121" fmla="*/ T120 w 4847"/>
                    <a:gd name="T122" fmla="+- 0 15288 4723"/>
                    <a:gd name="T123" fmla="*/ 15288 h 10641"/>
                    <a:gd name="T124" fmla="+- 0 6094 6094"/>
                    <a:gd name="T125" fmla="*/ T124 w 4847"/>
                    <a:gd name="T126" fmla="+- 0 15364 4723"/>
                    <a:gd name="T127" fmla="*/ 15364 h 10641"/>
                    <a:gd name="T128" fmla="+- 0 10942 6094"/>
                    <a:gd name="T129" fmla="*/ T128 w 4847"/>
                    <a:gd name="T130" fmla="+- 0 4723 4723"/>
                    <a:gd name="T131" fmla="*/ 4723 h 106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4847" h="10641">
                      <a:moveTo>
                        <a:pt x="4848" y="0"/>
                      </a:moveTo>
                      <a:lnTo>
                        <a:pt x="4788" y="10"/>
                      </a:lnTo>
                      <a:lnTo>
                        <a:pt x="4729" y="23"/>
                      </a:lnTo>
                      <a:lnTo>
                        <a:pt x="4670" y="39"/>
                      </a:lnTo>
                      <a:lnTo>
                        <a:pt x="4613" y="58"/>
                      </a:lnTo>
                      <a:lnTo>
                        <a:pt x="4557" y="81"/>
                      </a:lnTo>
                      <a:lnTo>
                        <a:pt x="4502" y="107"/>
                      </a:lnTo>
                      <a:lnTo>
                        <a:pt x="4448" y="136"/>
                      </a:lnTo>
                      <a:lnTo>
                        <a:pt x="4395" y="169"/>
                      </a:lnTo>
                      <a:lnTo>
                        <a:pt x="4343" y="206"/>
                      </a:lnTo>
                      <a:lnTo>
                        <a:pt x="4293" y="247"/>
                      </a:lnTo>
                      <a:lnTo>
                        <a:pt x="4237" y="299"/>
                      </a:lnTo>
                      <a:lnTo>
                        <a:pt x="4185" y="355"/>
                      </a:lnTo>
                      <a:lnTo>
                        <a:pt x="4137" y="417"/>
                      </a:lnTo>
                      <a:lnTo>
                        <a:pt x="4094" y="484"/>
                      </a:lnTo>
                      <a:lnTo>
                        <a:pt x="4056" y="557"/>
                      </a:lnTo>
                      <a:lnTo>
                        <a:pt x="4024" y="637"/>
                      </a:lnTo>
                      <a:lnTo>
                        <a:pt x="3999" y="724"/>
                      </a:lnTo>
                      <a:lnTo>
                        <a:pt x="3980" y="818"/>
                      </a:lnTo>
                      <a:lnTo>
                        <a:pt x="3968" y="920"/>
                      </a:lnTo>
                      <a:lnTo>
                        <a:pt x="3964" y="1029"/>
                      </a:lnTo>
                      <a:lnTo>
                        <a:pt x="3964" y="8617"/>
                      </a:lnTo>
                      <a:lnTo>
                        <a:pt x="3964" y="8665"/>
                      </a:lnTo>
                      <a:lnTo>
                        <a:pt x="3964" y="8713"/>
                      </a:lnTo>
                      <a:lnTo>
                        <a:pt x="3964" y="8761"/>
                      </a:lnTo>
                      <a:lnTo>
                        <a:pt x="3965" y="8857"/>
                      </a:lnTo>
                      <a:lnTo>
                        <a:pt x="3966" y="8905"/>
                      </a:lnTo>
                      <a:lnTo>
                        <a:pt x="3965" y="8999"/>
                      </a:lnTo>
                      <a:lnTo>
                        <a:pt x="3963" y="9090"/>
                      </a:lnTo>
                      <a:lnTo>
                        <a:pt x="3957" y="9176"/>
                      </a:lnTo>
                      <a:lnTo>
                        <a:pt x="3947" y="9257"/>
                      </a:lnTo>
                      <a:lnTo>
                        <a:pt x="3931" y="9331"/>
                      </a:lnTo>
                      <a:lnTo>
                        <a:pt x="3908" y="9398"/>
                      </a:lnTo>
                      <a:lnTo>
                        <a:pt x="3877" y="9455"/>
                      </a:lnTo>
                      <a:lnTo>
                        <a:pt x="3835" y="9509"/>
                      </a:lnTo>
                      <a:lnTo>
                        <a:pt x="3788" y="9555"/>
                      </a:lnTo>
                      <a:lnTo>
                        <a:pt x="3735" y="9595"/>
                      </a:lnTo>
                      <a:lnTo>
                        <a:pt x="3677" y="9629"/>
                      </a:lnTo>
                      <a:lnTo>
                        <a:pt x="3614" y="9657"/>
                      </a:lnTo>
                      <a:lnTo>
                        <a:pt x="3547" y="9679"/>
                      </a:lnTo>
                      <a:lnTo>
                        <a:pt x="3475" y="9695"/>
                      </a:lnTo>
                      <a:lnTo>
                        <a:pt x="3399" y="9707"/>
                      </a:lnTo>
                      <a:lnTo>
                        <a:pt x="3319" y="9713"/>
                      </a:lnTo>
                      <a:lnTo>
                        <a:pt x="3236" y="9715"/>
                      </a:lnTo>
                      <a:lnTo>
                        <a:pt x="1123" y="9715"/>
                      </a:lnTo>
                      <a:lnTo>
                        <a:pt x="1053" y="9716"/>
                      </a:lnTo>
                      <a:lnTo>
                        <a:pt x="975" y="9719"/>
                      </a:lnTo>
                      <a:lnTo>
                        <a:pt x="890" y="9725"/>
                      </a:lnTo>
                      <a:lnTo>
                        <a:pt x="800" y="9737"/>
                      </a:lnTo>
                      <a:lnTo>
                        <a:pt x="706" y="9754"/>
                      </a:lnTo>
                      <a:lnTo>
                        <a:pt x="610" y="9779"/>
                      </a:lnTo>
                      <a:lnTo>
                        <a:pt x="514" y="9813"/>
                      </a:lnTo>
                      <a:lnTo>
                        <a:pt x="419" y="9858"/>
                      </a:lnTo>
                      <a:lnTo>
                        <a:pt x="328" y="9915"/>
                      </a:lnTo>
                      <a:lnTo>
                        <a:pt x="243" y="9984"/>
                      </a:lnTo>
                      <a:lnTo>
                        <a:pt x="173" y="10065"/>
                      </a:lnTo>
                      <a:lnTo>
                        <a:pt x="118" y="10154"/>
                      </a:lnTo>
                      <a:lnTo>
                        <a:pt x="76" y="10246"/>
                      </a:lnTo>
                      <a:lnTo>
                        <a:pt x="45" y="10337"/>
                      </a:lnTo>
                      <a:lnTo>
                        <a:pt x="24" y="10424"/>
                      </a:lnTo>
                      <a:lnTo>
                        <a:pt x="11" y="10501"/>
                      </a:lnTo>
                      <a:lnTo>
                        <a:pt x="4" y="10565"/>
                      </a:lnTo>
                      <a:lnTo>
                        <a:pt x="0" y="10628"/>
                      </a:lnTo>
                      <a:lnTo>
                        <a:pt x="0" y="10641"/>
                      </a:lnTo>
                      <a:lnTo>
                        <a:pt x="4848" y="10641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  <p:grpSp>
            <p:nvGrpSpPr>
              <p:cNvPr id="64" name="Group 63"/>
              <p:cNvGrpSpPr/>
              <p:nvPr/>
            </p:nvGrpSpPr>
            <p:grpSpPr bwMode="auto">
              <a:xfrm>
                <a:off x="10697496" y="0"/>
                <a:ext cx="1370965" cy="3334385"/>
                <a:chOff x="8598" y="0"/>
                <a:chExt cx="2159" cy="5251"/>
              </a:xfrm>
              <a:grpFill/>
            </p:grpSpPr>
            <p:sp>
              <p:nvSpPr>
                <p:cNvPr id="65" name="Freeform 5577"/>
                <p:cNvSpPr/>
                <p:nvPr/>
              </p:nvSpPr>
              <p:spPr bwMode="auto">
                <a:xfrm>
                  <a:off x="8598" y="0"/>
                  <a:ext cx="2159" cy="5251"/>
                </a:xfrm>
                <a:custGeom>
                  <a:avLst/>
                  <a:gdLst>
                    <a:gd name="T0" fmla="+- 0 8782 8782"/>
                    <a:gd name="T1" fmla="*/ T0 w 2159"/>
                    <a:gd name="T2" fmla="*/ 0 h 5251"/>
                    <a:gd name="T3" fmla="+- 0 8852 8782"/>
                    <a:gd name="T4" fmla="*/ T3 w 2159"/>
                    <a:gd name="T5" fmla="*/ 13 h 5251"/>
                    <a:gd name="T6" fmla="+- 0 8931 8782"/>
                    <a:gd name="T7" fmla="*/ T6 w 2159"/>
                    <a:gd name="T8" fmla="*/ 29 h 5251"/>
                    <a:gd name="T9" fmla="+- 0 9029 8782"/>
                    <a:gd name="T10" fmla="*/ T9 w 2159"/>
                    <a:gd name="T11" fmla="*/ 51 h 5251"/>
                    <a:gd name="T12" fmla="+- 0 9141 8782"/>
                    <a:gd name="T13" fmla="*/ T12 w 2159"/>
                    <a:gd name="T14" fmla="*/ 79 h 5251"/>
                    <a:gd name="T15" fmla="+- 0 9201 8782"/>
                    <a:gd name="T16" fmla="*/ T15 w 2159"/>
                    <a:gd name="T17" fmla="*/ 96 h 5251"/>
                    <a:gd name="T18" fmla="+- 0 9261 8782"/>
                    <a:gd name="T19" fmla="*/ T18 w 2159"/>
                    <a:gd name="T20" fmla="*/ 114 h 5251"/>
                    <a:gd name="T21" fmla="+- 0 9322 8782"/>
                    <a:gd name="T22" fmla="*/ T21 w 2159"/>
                    <a:gd name="T23" fmla="*/ 133 h 5251"/>
                    <a:gd name="T24" fmla="+- 0 9382 8782"/>
                    <a:gd name="T25" fmla="*/ T24 w 2159"/>
                    <a:gd name="T26" fmla="*/ 154 h 5251"/>
                    <a:gd name="T27" fmla="+- 0 9441 8782"/>
                    <a:gd name="T28" fmla="*/ T27 w 2159"/>
                    <a:gd name="T29" fmla="*/ 177 h 5251"/>
                    <a:gd name="T30" fmla="+- 0 9498 8782"/>
                    <a:gd name="T31" fmla="*/ T30 w 2159"/>
                    <a:gd name="T32" fmla="*/ 201 h 5251"/>
                    <a:gd name="T33" fmla="+- 0 9603 8782"/>
                    <a:gd name="T34" fmla="*/ T33 w 2159"/>
                    <a:gd name="T35" fmla="*/ 253 h 5251"/>
                    <a:gd name="T36" fmla="+- 0 9689 8782"/>
                    <a:gd name="T37" fmla="*/ T36 w 2159"/>
                    <a:gd name="T38" fmla="*/ 312 h 5251"/>
                    <a:gd name="T39" fmla="+- 0 9762 8782"/>
                    <a:gd name="T40" fmla="*/ T39 w 2159"/>
                    <a:gd name="T41" fmla="*/ 376 h 5251"/>
                    <a:gd name="T42" fmla="+- 0 9826 8782"/>
                    <a:gd name="T43" fmla="*/ T42 w 2159"/>
                    <a:gd name="T44" fmla="*/ 444 h 5251"/>
                    <a:gd name="T45" fmla="+- 0 9882 8782"/>
                    <a:gd name="T46" fmla="*/ T45 w 2159"/>
                    <a:gd name="T47" fmla="*/ 518 h 5251"/>
                    <a:gd name="T48" fmla="+- 0 9930 8782"/>
                    <a:gd name="T49" fmla="*/ T48 w 2159"/>
                    <a:gd name="T50" fmla="*/ 598 h 5251"/>
                    <a:gd name="T51" fmla="+- 0 9970 8782"/>
                    <a:gd name="T52" fmla="*/ T51 w 2159"/>
                    <a:gd name="T53" fmla="*/ 687 h 5251"/>
                    <a:gd name="T54" fmla="+- 0 10002 8782"/>
                    <a:gd name="T55" fmla="*/ T54 w 2159"/>
                    <a:gd name="T56" fmla="*/ 786 h 5251"/>
                    <a:gd name="T57" fmla="+- 0 10027 8782"/>
                    <a:gd name="T58" fmla="*/ T57 w 2159"/>
                    <a:gd name="T59" fmla="*/ 895 h 5251"/>
                    <a:gd name="T60" fmla="+- 0 10036 8782"/>
                    <a:gd name="T61" fmla="*/ T60 w 2159"/>
                    <a:gd name="T62" fmla="*/ 955 h 5251"/>
                    <a:gd name="T63" fmla="+- 0 10044 8782"/>
                    <a:gd name="T64" fmla="*/ T63 w 2159"/>
                    <a:gd name="T65" fmla="*/ 1018 h 5251"/>
                    <a:gd name="T66" fmla="+- 0 10050 8782"/>
                    <a:gd name="T67" fmla="*/ T66 w 2159"/>
                    <a:gd name="T68" fmla="*/ 1084 h 5251"/>
                    <a:gd name="T69" fmla="+- 0 10055 8782"/>
                    <a:gd name="T70" fmla="*/ T69 w 2159"/>
                    <a:gd name="T71" fmla="*/ 1154 h 5251"/>
                    <a:gd name="T72" fmla="+- 0 10057 8782"/>
                    <a:gd name="T73" fmla="*/ T72 w 2159"/>
                    <a:gd name="T74" fmla="*/ 1227 h 5251"/>
                    <a:gd name="T75" fmla="+- 0 10058 8782"/>
                    <a:gd name="T76" fmla="*/ T75 w 2159"/>
                    <a:gd name="T77" fmla="*/ 1305 h 5251"/>
                    <a:gd name="T78" fmla="+- 0 10058 8782"/>
                    <a:gd name="T79" fmla="*/ T78 w 2159"/>
                    <a:gd name="T80" fmla="*/ 5251 h 5251"/>
                    <a:gd name="T81" fmla="+- 0 10068 8782"/>
                    <a:gd name="T82" fmla="*/ T81 w 2159"/>
                    <a:gd name="T83" fmla="*/ 5224 h 5251"/>
                    <a:gd name="T84" fmla="+- 0 10105 8782"/>
                    <a:gd name="T85" fmla="*/ T84 w 2159"/>
                    <a:gd name="T86" fmla="*/ 5144 h 5251"/>
                    <a:gd name="T87" fmla="+- 0 10151 8782"/>
                    <a:gd name="T88" fmla="*/ T87 w 2159"/>
                    <a:gd name="T89" fmla="*/ 5068 h 5251"/>
                    <a:gd name="T90" fmla="+- 0 10205 8782"/>
                    <a:gd name="T91" fmla="*/ T90 w 2159"/>
                    <a:gd name="T92" fmla="*/ 4996 h 5251"/>
                    <a:gd name="T93" fmla="+- 0 10245 8782"/>
                    <a:gd name="T94" fmla="*/ T93 w 2159"/>
                    <a:gd name="T95" fmla="*/ 4951 h 5251"/>
                    <a:gd name="T96" fmla="+- 0 10288 8782"/>
                    <a:gd name="T97" fmla="*/ T96 w 2159"/>
                    <a:gd name="T98" fmla="*/ 4908 h 5251"/>
                    <a:gd name="T99" fmla="+- 0 10333 8782"/>
                    <a:gd name="T100" fmla="*/ T99 w 2159"/>
                    <a:gd name="T101" fmla="*/ 4868 h 5251"/>
                    <a:gd name="T102" fmla="+- 0 10380 8782"/>
                    <a:gd name="T103" fmla="*/ T102 w 2159"/>
                    <a:gd name="T104" fmla="*/ 4830 h 5251"/>
                    <a:gd name="T105" fmla="+- 0 10429 8782"/>
                    <a:gd name="T106" fmla="*/ T105 w 2159"/>
                    <a:gd name="T107" fmla="*/ 4795 h 5251"/>
                    <a:gd name="T108" fmla="+- 0 10494 8782"/>
                    <a:gd name="T109" fmla="*/ T108 w 2159"/>
                    <a:gd name="T110" fmla="*/ 4754 h 5251"/>
                    <a:gd name="T111" fmla="+- 0 10564 8782"/>
                    <a:gd name="T112" fmla="*/ T111 w 2159"/>
                    <a:gd name="T113" fmla="*/ 4718 h 5251"/>
                    <a:gd name="T114" fmla="+- 0 10638 8782"/>
                    <a:gd name="T115" fmla="*/ T114 w 2159"/>
                    <a:gd name="T116" fmla="*/ 4686 h 5251"/>
                    <a:gd name="T117" fmla="+- 0 10717 8782"/>
                    <a:gd name="T118" fmla="*/ T117 w 2159"/>
                    <a:gd name="T119" fmla="*/ 4659 h 5251"/>
                    <a:gd name="T120" fmla="+- 0 10799 8782"/>
                    <a:gd name="T121" fmla="*/ T120 w 2159"/>
                    <a:gd name="T122" fmla="*/ 4638 h 5251"/>
                    <a:gd name="T123" fmla="+- 0 10884 8782"/>
                    <a:gd name="T124" fmla="*/ T123 w 2159"/>
                    <a:gd name="T125" fmla="*/ 4622 h 5251"/>
                    <a:gd name="T126" fmla="+- 0 10942 8782"/>
                    <a:gd name="T127" fmla="*/ T126 w 2159"/>
                    <a:gd name="T128" fmla="*/ 4615 h 5251"/>
                    <a:gd name="T129" fmla="+- 0 10942 8782"/>
                    <a:gd name="T130" fmla="*/ T129 w 2159"/>
                    <a:gd name="T131" fmla="*/ 0 h 5251"/>
                    <a:gd name="T132" fmla="+- 0 8782 8782"/>
                    <a:gd name="T133" fmla="*/ T132 w 2159"/>
                    <a:gd name="T134" fmla="*/ 0 h 5251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  <a:cxn ang="0">
                      <a:pos x="T13" y="T14"/>
                    </a:cxn>
                    <a:cxn ang="0">
                      <a:pos x="T16" y="T17"/>
                    </a:cxn>
                    <a:cxn ang="0">
                      <a:pos x="T19" y="T20"/>
                    </a:cxn>
                    <a:cxn ang="0">
                      <a:pos x="T22" y="T23"/>
                    </a:cxn>
                    <a:cxn ang="0">
                      <a:pos x="T25" y="T26"/>
                    </a:cxn>
                    <a:cxn ang="0">
                      <a:pos x="T28" y="T29"/>
                    </a:cxn>
                    <a:cxn ang="0">
                      <a:pos x="T31" y="T32"/>
                    </a:cxn>
                    <a:cxn ang="0">
                      <a:pos x="T34" y="T35"/>
                    </a:cxn>
                    <a:cxn ang="0">
                      <a:pos x="T37" y="T38"/>
                    </a:cxn>
                    <a:cxn ang="0">
                      <a:pos x="T40" y="T41"/>
                    </a:cxn>
                    <a:cxn ang="0">
                      <a:pos x="T43" y="T44"/>
                    </a:cxn>
                    <a:cxn ang="0">
                      <a:pos x="T46" y="T47"/>
                    </a:cxn>
                    <a:cxn ang="0">
                      <a:pos x="T49" y="T50"/>
                    </a:cxn>
                    <a:cxn ang="0">
                      <a:pos x="T52" y="T53"/>
                    </a:cxn>
                    <a:cxn ang="0">
                      <a:pos x="T55" y="T56"/>
                    </a:cxn>
                    <a:cxn ang="0">
                      <a:pos x="T58" y="T59"/>
                    </a:cxn>
                    <a:cxn ang="0">
                      <a:pos x="T61" y="T62"/>
                    </a:cxn>
                    <a:cxn ang="0">
                      <a:pos x="T64" y="T65"/>
                    </a:cxn>
                    <a:cxn ang="0">
                      <a:pos x="T67" y="T68"/>
                    </a:cxn>
                    <a:cxn ang="0">
                      <a:pos x="T70" y="T71"/>
                    </a:cxn>
                    <a:cxn ang="0">
                      <a:pos x="T73" y="T74"/>
                    </a:cxn>
                    <a:cxn ang="0">
                      <a:pos x="T76" y="T77"/>
                    </a:cxn>
                    <a:cxn ang="0">
                      <a:pos x="T79" y="T80"/>
                    </a:cxn>
                    <a:cxn ang="0">
                      <a:pos x="T82" y="T83"/>
                    </a:cxn>
                    <a:cxn ang="0">
                      <a:pos x="T85" y="T86"/>
                    </a:cxn>
                    <a:cxn ang="0">
                      <a:pos x="T88" y="T89"/>
                    </a:cxn>
                    <a:cxn ang="0">
                      <a:pos x="T91" y="T92"/>
                    </a:cxn>
                    <a:cxn ang="0">
                      <a:pos x="T94" y="T95"/>
                    </a:cxn>
                    <a:cxn ang="0">
                      <a:pos x="T97" y="T98"/>
                    </a:cxn>
                    <a:cxn ang="0">
                      <a:pos x="T100" y="T101"/>
                    </a:cxn>
                    <a:cxn ang="0">
                      <a:pos x="T103" y="T104"/>
                    </a:cxn>
                    <a:cxn ang="0">
                      <a:pos x="T106" y="T107"/>
                    </a:cxn>
                    <a:cxn ang="0">
                      <a:pos x="T109" y="T110"/>
                    </a:cxn>
                    <a:cxn ang="0">
                      <a:pos x="T112" y="T113"/>
                    </a:cxn>
                    <a:cxn ang="0">
                      <a:pos x="T115" y="T116"/>
                    </a:cxn>
                    <a:cxn ang="0">
                      <a:pos x="T118" y="T119"/>
                    </a:cxn>
                    <a:cxn ang="0">
                      <a:pos x="T121" y="T122"/>
                    </a:cxn>
                    <a:cxn ang="0">
                      <a:pos x="T124" y="T125"/>
                    </a:cxn>
                    <a:cxn ang="0">
                      <a:pos x="T127" y="T128"/>
                    </a:cxn>
                    <a:cxn ang="0">
                      <a:pos x="T130" y="T131"/>
                    </a:cxn>
                    <a:cxn ang="0">
                      <a:pos x="T133" y="T134"/>
                    </a:cxn>
                  </a:cxnLst>
                  <a:rect l="0" t="0" r="r" b="b"/>
                  <a:pathLst>
                    <a:path w="2159" h="5251">
                      <a:moveTo>
                        <a:pt x="0" y="0"/>
                      </a:moveTo>
                      <a:lnTo>
                        <a:pt x="70" y="13"/>
                      </a:lnTo>
                      <a:lnTo>
                        <a:pt x="149" y="29"/>
                      </a:lnTo>
                      <a:lnTo>
                        <a:pt x="247" y="51"/>
                      </a:lnTo>
                      <a:lnTo>
                        <a:pt x="359" y="79"/>
                      </a:lnTo>
                      <a:lnTo>
                        <a:pt x="419" y="96"/>
                      </a:lnTo>
                      <a:lnTo>
                        <a:pt x="479" y="114"/>
                      </a:lnTo>
                      <a:lnTo>
                        <a:pt x="540" y="133"/>
                      </a:lnTo>
                      <a:lnTo>
                        <a:pt x="600" y="154"/>
                      </a:lnTo>
                      <a:lnTo>
                        <a:pt x="659" y="177"/>
                      </a:lnTo>
                      <a:lnTo>
                        <a:pt x="716" y="201"/>
                      </a:lnTo>
                      <a:lnTo>
                        <a:pt x="821" y="253"/>
                      </a:lnTo>
                      <a:lnTo>
                        <a:pt x="907" y="312"/>
                      </a:lnTo>
                      <a:lnTo>
                        <a:pt x="980" y="376"/>
                      </a:lnTo>
                      <a:lnTo>
                        <a:pt x="1044" y="444"/>
                      </a:lnTo>
                      <a:lnTo>
                        <a:pt x="1100" y="518"/>
                      </a:lnTo>
                      <a:lnTo>
                        <a:pt x="1148" y="598"/>
                      </a:lnTo>
                      <a:lnTo>
                        <a:pt x="1188" y="687"/>
                      </a:lnTo>
                      <a:lnTo>
                        <a:pt x="1220" y="786"/>
                      </a:lnTo>
                      <a:lnTo>
                        <a:pt x="1245" y="895"/>
                      </a:lnTo>
                      <a:lnTo>
                        <a:pt x="1254" y="955"/>
                      </a:lnTo>
                      <a:lnTo>
                        <a:pt x="1262" y="1018"/>
                      </a:lnTo>
                      <a:lnTo>
                        <a:pt x="1268" y="1084"/>
                      </a:lnTo>
                      <a:lnTo>
                        <a:pt x="1273" y="1154"/>
                      </a:lnTo>
                      <a:lnTo>
                        <a:pt x="1275" y="1227"/>
                      </a:lnTo>
                      <a:lnTo>
                        <a:pt x="1276" y="1305"/>
                      </a:lnTo>
                      <a:lnTo>
                        <a:pt x="1276" y="5251"/>
                      </a:lnTo>
                      <a:lnTo>
                        <a:pt x="1286" y="5224"/>
                      </a:lnTo>
                      <a:lnTo>
                        <a:pt x="1323" y="5144"/>
                      </a:lnTo>
                      <a:lnTo>
                        <a:pt x="1369" y="5068"/>
                      </a:lnTo>
                      <a:lnTo>
                        <a:pt x="1423" y="4996"/>
                      </a:lnTo>
                      <a:lnTo>
                        <a:pt x="1463" y="4951"/>
                      </a:lnTo>
                      <a:lnTo>
                        <a:pt x="1506" y="4908"/>
                      </a:lnTo>
                      <a:lnTo>
                        <a:pt x="1551" y="4868"/>
                      </a:lnTo>
                      <a:lnTo>
                        <a:pt x="1598" y="4830"/>
                      </a:lnTo>
                      <a:lnTo>
                        <a:pt x="1647" y="4795"/>
                      </a:lnTo>
                      <a:lnTo>
                        <a:pt x="1712" y="4754"/>
                      </a:lnTo>
                      <a:lnTo>
                        <a:pt x="1782" y="4718"/>
                      </a:lnTo>
                      <a:lnTo>
                        <a:pt x="1856" y="4686"/>
                      </a:lnTo>
                      <a:lnTo>
                        <a:pt x="1935" y="4659"/>
                      </a:lnTo>
                      <a:lnTo>
                        <a:pt x="2017" y="4638"/>
                      </a:lnTo>
                      <a:lnTo>
                        <a:pt x="2102" y="4622"/>
                      </a:lnTo>
                      <a:lnTo>
                        <a:pt x="2160" y="4615"/>
                      </a:lnTo>
                      <a:lnTo>
                        <a:pt x="216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 b="1"/>
                </a:p>
              </p:txBody>
            </p:sp>
          </p:grpSp>
        </p:grpSp>
      </p:grpSp>
      <p:pic>
        <p:nvPicPr>
          <p:cNvPr id="75" name="Picture 7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502" y="154549"/>
            <a:ext cx="1023257" cy="1025717"/>
          </a:xfrm>
          <a:prstGeom prst="rect">
            <a:avLst/>
          </a:prstGeom>
        </p:spPr>
      </p:pic>
      <p:pic>
        <p:nvPicPr>
          <p:cNvPr id="68" name="Picture 67" descr="A cartoon of a magnifying glass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05" b="89831" l="9605" r="96610">
                        <a14:foregroundMark x1="62712" y1="10169" x2="70621" y2="25424"/>
                        <a14:foregroundMark x1="71186" y1="25424" x2="77966" y2="39548"/>
                        <a14:foregroundMark x1="59322" y1="17514" x2="77401" y2="27119"/>
                        <a14:foregroundMark x1="18644" y1="91525" x2="18644" y2="91525"/>
                        <a14:foregroundMark x1="90960" y1="27684" x2="90960" y2="27684"/>
                        <a14:foregroundMark x1="93220" y1="35028" x2="93220" y2="35028"/>
                        <a14:foregroundMark x1="96610" y1="42373" x2="96610" y2="42373"/>
                        <a14:foregroundMark x1="74011" y1="25424" x2="74011" y2="25424"/>
                        <a14:foregroundMark x1="74011" y1="24859" x2="74011" y2="24859"/>
                        <a14:foregroundMark x1="75706" y1="24859" x2="75706" y2="24859"/>
                        <a14:foregroundMark x1="59887" y1="16384" x2="58757" y2="21469"/>
                        <a14:foregroundMark x1="57627" y1="17514" x2="59887" y2="225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11" y="100304"/>
            <a:ext cx="1261872" cy="1261872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" name="TextBox 51"/>
          <p:cNvSpPr txBox="1"/>
          <p:nvPr/>
        </p:nvSpPr>
        <p:spPr>
          <a:xfrm>
            <a:off x="1691553" y="1752167"/>
            <a:ext cx="912141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vi-V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Chuỗi thức ăn 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là một </a:t>
            </a:r>
            <a:r>
              <a:rPr lang="vi-VN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dãy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gồm nhiều loài sinh vật có mối liên hệ về thức ăn nối tiếp nhau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. </a:t>
            </a:r>
            <a:endParaRPr lang="en-SG" sz="2800" dirty="0">
              <a:latin typeface="+mj-lt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vi-VN" sz="2800" dirty="0">
                <a:latin typeface="+mj-lt"/>
                <a:cs typeface="Times New Roman" panose="02020603050405020304" pitchFamily="18" charset="0"/>
              </a:rPr>
              <a:t>Chuỗi thức ăn được </a:t>
            </a:r>
            <a:r>
              <a:rPr lang="vi-VN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thể hiện bằng sơ đồ 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với các mũi tên, </a:t>
            </a:r>
            <a:r>
              <a:rPr lang="vi-VN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sinh vật đứng trước mũi tên là thức ăn của sinh vật đứng sau. </a:t>
            </a:r>
            <a:endParaRPr lang="en-SG" sz="2800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vi-VN" sz="2800" dirty="0">
                <a:latin typeface="+mj-lt"/>
                <a:cs typeface="Times New Roman" panose="02020603050405020304" pitchFamily="18" charset="0"/>
              </a:rPr>
              <a:t>Trong tự nhiên, </a:t>
            </a:r>
            <a:r>
              <a:rPr lang="vi-VN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mỗi sinh vật 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có th</a:t>
            </a:r>
            <a:r>
              <a:rPr lang="vi-VN" sz="2800" dirty="0">
                <a:latin typeface="+mj-lt"/>
              </a:rPr>
              <a:t>ể </a:t>
            </a:r>
            <a:r>
              <a:rPr lang="vi-VN" sz="2800" dirty="0">
                <a:solidFill>
                  <a:srgbClr val="FF0000"/>
                </a:solidFill>
                <a:latin typeface="+mj-lt"/>
              </a:rPr>
              <a:t>tham gia vào nhiều chuỗi thức ăn 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khác nhau</a:t>
            </a:r>
            <a:endParaRPr lang="en-US" sz="2800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0628" y="4792831"/>
            <a:ext cx="3809173" cy="20020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8448" y="-1993431"/>
            <a:ext cx="2246550" cy="1550366"/>
          </a:xfrm>
          <a:prstGeom prst="rect">
            <a:avLst/>
          </a:prstGeom>
          <a:effectLst>
            <a:outerShdw dist="50800" dir="3600000" algn="ctr" rotWithShape="0">
              <a:srgbClr val="000000"/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8803758" y="7268794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7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63500" dist="50800" dir="5400000" algn="ctr" rotWithShape="0">
                    <a:schemeClr val="tx2"/>
                  </a:outerShdw>
                </a:effectLst>
                <a:latin typeface="Yeseva One" panose="00000500000000000000" pitchFamily="2" charset="0"/>
                <a:ea typeface="Roboto Black" panose="02000000000000000000" pitchFamily="2" charset="0"/>
              </a:rPr>
              <a:t>Chuỗi</a:t>
            </a:r>
            <a:r>
              <a:rPr lang="en-US" altLang="zh-CN" sz="7200" b="1" dirty="0">
                <a:solidFill>
                  <a:schemeClr val="accent1">
                    <a:lumMod val="50000"/>
                  </a:schemeClr>
                </a:solidFill>
                <a:effectLst>
                  <a:outerShdw blurRad="63500" dist="50800" dir="5400000" algn="ctr" rotWithShape="0">
                    <a:schemeClr val="tx2"/>
                  </a:outerShdw>
                </a:effectLst>
                <a:latin typeface="Yeseva One" panose="00000500000000000000" pitchFamily="2" charset="0"/>
                <a:ea typeface="Roboto Black" panose="02000000000000000000" pitchFamily="2" charset="0"/>
              </a:rPr>
              <a:t> </a:t>
            </a:r>
            <a:r>
              <a:rPr lang="en-US" altLang="zh-CN" sz="7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63500" dist="50800" dir="5400000" algn="ctr" rotWithShape="0">
                    <a:schemeClr val="tx2"/>
                  </a:outerShdw>
                </a:effectLst>
                <a:latin typeface="Yeseva One" panose="00000500000000000000" pitchFamily="2" charset="0"/>
                <a:ea typeface="Roboto Black" panose="02000000000000000000" pitchFamily="2" charset="0"/>
              </a:rPr>
              <a:t>thức</a:t>
            </a:r>
            <a:r>
              <a:rPr lang="en-US" altLang="zh-CN" sz="7200" b="1" dirty="0">
                <a:solidFill>
                  <a:schemeClr val="accent1">
                    <a:lumMod val="50000"/>
                  </a:schemeClr>
                </a:solidFill>
                <a:effectLst>
                  <a:outerShdw blurRad="63500" dist="50800" dir="5400000" algn="ctr" rotWithShape="0">
                    <a:schemeClr val="tx2"/>
                  </a:outerShdw>
                </a:effectLst>
                <a:latin typeface="Yeseva One" panose="00000500000000000000" pitchFamily="2" charset="0"/>
                <a:ea typeface="Roboto Black" panose="02000000000000000000" pitchFamily="2" charset="0"/>
              </a:rPr>
              <a:t> </a:t>
            </a:r>
            <a:r>
              <a:rPr lang="en-US" altLang="zh-CN" sz="7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63500" dist="50800" dir="5400000" algn="ctr" rotWithShape="0">
                    <a:schemeClr val="tx2"/>
                  </a:outerShdw>
                </a:effectLst>
                <a:latin typeface="Yeseva One" panose="00000500000000000000" pitchFamily="2" charset="0"/>
                <a:ea typeface="Roboto Black" panose="02000000000000000000" pitchFamily="2" charset="0"/>
              </a:rPr>
              <a:t>ăn</a:t>
            </a:r>
            <a:r>
              <a:rPr lang="en-US" altLang="zh-CN" sz="7200" b="1" dirty="0">
                <a:solidFill>
                  <a:schemeClr val="accent1">
                    <a:lumMod val="50000"/>
                  </a:schemeClr>
                </a:solidFill>
                <a:effectLst>
                  <a:outerShdw blurRad="63500" dist="50800" dir="5400000" algn="ctr" rotWithShape="0">
                    <a:schemeClr val="tx2"/>
                  </a:outerShdw>
                </a:effectLst>
                <a:latin typeface="Yeseva One" panose="00000500000000000000" pitchFamily="2" charset="0"/>
                <a:ea typeface="Roboto Black" panose="02000000000000000000" pitchFamily="2" charset="0"/>
              </a:rPr>
              <a:t> </a:t>
            </a:r>
          </a:p>
          <a:p>
            <a:pPr lvl="0" algn="ctr">
              <a:defRPr/>
            </a:pPr>
            <a:r>
              <a:rPr lang="en-US" altLang="zh-CN" sz="7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63500" dist="50800" dir="5400000" algn="ctr" rotWithShape="0">
                    <a:schemeClr val="tx2"/>
                  </a:outerShdw>
                </a:effectLst>
                <a:latin typeface="Yeseva One" panose="00000500000000000000" pitchFamily="2" charset="0"/>
                <a:ea typeface="Roboto Black" panose="02000000000000000000" pitchFamily="2" charset="0"/>
              </a:rPr>
              <a:t>trong</a:t>
            </a:r>
            <a:r>
              <a:rPr lang="en-US" altLang="zh-CN" sz="7200" b="1" dirty="0">
                <a:solidFill>
                  <a:schemeClr val="accent1">
                    <a:lumMod val="50000"/>
                  </a:schemeClr>
                </a:solidFill>
                <a:effectLst>
                  <a:outerShdw blurRad="63500" dist="50800" dir="5400000" algn="ctr" rotWithShape="0">
                    <a:schemeClr val="tx2"/>
                  </a:outerShdw>
                </a:effectLst>
                <a:latin typeface="Yeseva One" panose="00000500000000000000" pitchFamily="2" charset="0"/>
                <a:ea typeface="Roboto Black" panose="02000000000000000000" pitchFamily="2" charset="0"/>
              </a:rPr>
              <a:t> </a:t>
            </a:r>
            <a:r>
              <a:rPr lang="en-US" altLang="zh-CN" sz="7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63500" dist="50800" dir="5400000" algn="ctr" rotWithShape="0">
                    <a:schemeClr val="tx2"/>
                  </a:outerShdw>
                </a:effectLst>
                <a:latin typeface="Yeseva One" panose="00000500000000000000" pitchFamily="2" charset="0"/>
                <a:ea typeface="Roboto Black" panose="02000000000000000000" pitchFamily="2" charset="0"/>
              </a:rPr>
              <a:t>tự</a:t>
            </a:r>
            <a:r>
              <a:rPr lang="en-US" altLang="zh-CN" sz="7200" b="1" dirty="0">
                <a:solidFill>
                  <a:schemeClr val="accent1">
                    <a:lumMod val="50000"/>
                  </a:schemeClr>
                </a:solidFill>
                <a:effectLst>
                  <a:outerShdw blurRad="63500" dist="50800" dir="5400000" algn="ctr" rotWithShape="0">
                    <a:schemeClr val="tx2"/>
                  </a:outerShdw>
                </a:effectLst>
                <a:latin typeface="Yeseva One" panose="00000500000000000000" pitchFamily="2" charset="0"/>
                <a:ea typeface="Roboto Black" panose="02000000000000000000" pitchFamily="2" charset="0"/>
              </a:rPr>
              <a:t> </a:t>
            </a:r>
            <a:r>
              <a:rPr lang="en-US" altLang="zh-CN" sz="7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63500" dist="50800" dir="5400000" algn="ctr" rotWithShape="0">
                    <a:schemeClr val="tx2"/>
                  </a:outerShdw>
                </a:effectLst>
                <a:latin typeface="Yeseva One" panose="00000500000000000000" pitchFamily="2" charset="0"/>
                <a:ea typeface="Roboto Black" panose="02000000000000000000" pitchFamily="2" charset="0"/>
              </a:rPr>
              <a:t>nhiên</a:t>
            </a:r>
            <a:endParaRPr lang="en-US" altLang="zh-CN" sz="7200" b="1" dirty="0">
              <a:solidFill>
                <a:schemeClr val="accent1">
                  <a:lumMod val="50000"/>
                </a:schemeClr>
              </a:solidFill>
              <a:effectLst>
                <a:outerShdw blurRad="63500" dist="50800" dir="5400000" algn="ctr" rotWithShape="0">
                  <a:schemeClr val="tx2"/>
                </a:outerShdw>
              </a:effectLst>
              <a:latin typeface="Yeseva One" panose="000005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4" name="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-1523458" y="426175"/>
            <a:ext cx="10861768" cy="1200330"/>
            <a:chOff x="-1523458" y="426174"/>
            <a:chExt cx="10861768" cy="3606325"/>
          </a:xfrm>
        </p:grpSpPr>
        <p:sp>
          <p:nvSpPr>
            <p:cNvPr id="24" name="TextBox 23"/>
            <p:cNvSpPr txBox="1"/>
            <p:nvPr/>
          </p:nvSpPr>
          <p:spPr>
            <a:xfrm>
              <a:off x="-1523458" y="426177"/>
              <a:ext cx="10861768" cy="3606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altLang="zh-CN" sz="7200" b="1" dirty="0" err="1">
                  <a:ln w="381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oiny" panose="02000903060500060000" pitchFamily="2" charset="0"/>
                  <a:ea typeface="Roboto Black" panose="02000000000000000000" pitchFamily="2" charset="0"/>
                </a:rPr>
                <a:t>Đi</a:t>
              </a:r>
              <a:r>
                <a:rPr lang="en-US" altLang="zh-CN" sz="7200" b="1" dirty="0">
                  <a:ln w="381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oiny" panose="02000903060500060000" pitchFamily="2" charset="0"/>
                  <a:ea typeface="Roboto Black" panose="02000000000000000000" pitchFamily="2" charset="0"/>
                </a:rPr>
                <a:t> </a:t>
              </a:r>
              <a:r>
                <a:rPr lang="en-US" altLang="zh-CN" sz="7200" b="1" dirty="0" err="1">
                  <a:ln w="381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oiny" panose="02000903060500060000" pitchFamily="2" charset="0"/>
                  <a:ea typeface="Roboto Black" panose="02000000000000000000" pitchFamily="2" charset="0"/>
                </a:rPr>
                <a:t>tìm</a:t>
              </a:r>
              <a:r>
                <a:rPr lang="en-US" altLang="zh-CN" sz="7200" b="1" dirty="0">
                  <a:ln w="381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oiny" panose="02000903060500060000" pitchFamily="2" charset="0"/>
                  <a:ea typeface="Roboto Black" panose="02000000000000000000" pitchFamily="2" charset="0"/>
                </a:rPr>
                <a:t> </a:t>
              </a:r>
              <a:r>
                <a:rPr lang="en-US" altLang="zh-CN" sz="7200" b="1" dirty="0" err="1">
                  <a:ln w="381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oiny" panose="02000903060500060000" pitchFamily="2" charset="0"/>
                  <a:ea typeface="Roboto Black" panose="02000000000000000000" pitchFamily="2" charset="0"/>
                </a:rPr>
                <a:t>thức</a:t>
              </a:r>
              <a:r>
                <a:rPr lang="en-US" altLang="zh-CN" sz="7200" b="1" dirty="0">
                  <a:ln w="381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oiny" panose="02000903060500060000" pitchFamily="2" charset="0"/>
                  <a:ea typeface="Roboto Black" panose="02000000000000000000" pitchFamily="2" charset="0"/>
                </a:rPr>
                <a:t> </a:t>
              </a:r>
              <a:r>
                <a:rPr lang="en-US" altLang="zh-CN" sz="7200" b="1" dirty="0" err="1">
                  <a:ln w="381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oiny" panose="02000903060500060000" pitchFamily="2" charset="0"/>
                  <a:ea typeface="Roboto Black" panose="02000000000000000000" pitchFamily="2" charset="0"/>
                </a:rPr>
                <a:t>ăn</a:t>
              </a:r>
              <a:endParaRPr lang="en-US" altLang="zh-CN" sz="7200" b="1" dirty="0">
                <a:ln w="381000">
                  <a:solidFill>
                    <a:schemeClr val="bg1"/>
                  </a:solidFill>
                </a:ln>
                <a:solidFill>
                  <a:schemeClr val="bg1"/>
                </a:solidFill>
                <a:latin typeface="Coiny" panose="02000903060500060000" pitchFamily="2" charset="0"/>
                <a:ea typeface="Roboto Black" panose="02000000000000000000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-1523458" y="426174"/>
              <a:ext cx="10861768" cy="3606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altLang="zh-CN" sz="7200" b="1" dirty="0" err="1">
                  <a:ln>
                    <a:solidFill>
                      <a:schemeClr val="accent1"/>
                    </a:solidFill>
                  </a:ln>
                  <a:solidFill>
                    <a:srgbClr val="C00000"/>
                  </a:solidFill>
                  <a:latin typeface="Times New Roman" panose="02020603050405020304" pitchFamily="18" charset="0"/>
                  <a:ea typeface="Roboto Black" panose="02000000000000000000" pitchFamily="2" charset="0"/>
                  <a:cs typeface="Times New Roman" panose="02020603050405020304" pitchFamily="18" charset="0"/>
                </a:rPr>
                <a:t>Đi</a:t>
              </a:r>
              <a:r>
                <a:rPr lang="en-US" altLang="zh-CN" sz="7200" b="1" dirty="0">
                  <a:ln>
                    <a:solidFill>
                      <a:schemeClr val="accent1"/>
                    </a:solidFill>
                  </a:ln>
                  <a:solidFill>
                    <a:srgbClr val="7030A0"/>
                  </a:solidFill>
                  <a:latin typeface="Times New Roman" panose="02020603050405020304" pitchFamily="18" charset="0"/>
                  <a:ea typeface="Roboto Black" panose="02000000000000000000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7200" b="1" dirty="0" err="1">
                  <a:ln>
                    <a:solidFill>
                      <a:schemeClr val="accent1"/>
                    </a:solidFill>
                  </a:ln>
                  <a:solidFill>
                    <a:srgbClr val="7030A0"/>
                  </a:solidFill>
                  <a:latin typeface="Times New Roman" panose="02020603050405020304" pitchFamily="18" charset="0"/>
                  <a:ea typeface="Roboto Black" panose="02000000000000000000" pitchFamily="2" charset="0"/>
                  <a:cs typeface="Times New Roman" panose="02020603050405020304" pitchFamily="18" charset="0"/>
                </a:rPr>
                <a:t>tìm</a:t>
              </a:r>
              <a:r>
                <a:rPr lang="en-US" altLang="zh-CN" sz="7200" b="1" dirty="0">
                  <a:ln>
                    <a:solidFill>
                      <a:schemeClr val="accent1"/>
                    </a:solidFill>
                  </a:ln>
                  <a:solidFill>
                    <a:srgbClr val="7030A0"/>
                  </a:solidFill>
                  <a:latin typeface="Times New Roman" panose="02020603050405020304" pitchFamily="18" charset="0"/>
                  <a:ea typeface="Roboto Black" panose="02000000000000000000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7200" b="1" dirty="0" err="1">
                  <a:ln>
                    <a:solidFill>
                      <a:schemeClr val="accent1"/>
                    </a:solidFill>
                  </a:ln>
                  <a:solidFill>
                    <a:srgbClr val="92D050"/>
                  </a:solidFill>
                  <a:latin typeface="Times New Roman" panose="02020603050405020304" pitchFamily="18" charset="0"/>
                  <a:ea typeface="Roboto Black" panose="02000000000000000000" pitchFamily="2" charset="0"/>
                  <a:cs typeface="Times New Roman" panose="02020603050405020304" pitchFamily="18" charset="0"/>
                </a:rPr>
                <a:t>thức</a:t>
              </a:r>
              <a:r>
                <a:rPr lang="en-US" altLang="zh-CN" sz="7200" b="1" dirty="0">
                  <a:ln>
                    <a:solidFill>
                      <a:schemeClr val="accent1"/>
                    </a:solidFill>
                  </a:ln>
                  <a:solidFill>
                    <a:srgbClr val="7030A0"/>
                  </a:solidFill>
                  <a:latin typeface="Times New Roman" panose="02020603050405020304" pitchFamily="18" charset="0"/>
                  <a:ea typeface="Roboto Black" panose="02000000000000000000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7200" b="1" dirty="0" err="1">
                  <a:ln>
                    <a:solidFill>
                      <a:schemeClr val="accent1"/>
                    </a:solidFill>
                  </a:ln>
                  <a:solidFill>
                    <a:schemeClr val="accent2"/>
                  </a:solidFill>
                  <a:latin typeface="Times New Roman" panose="02020603050405020304" pitchFamily="18" charset="0"/>
                  <a:ea typeface="Roboto Black" panose="02000000000000000000" pitchFamily="2" charset="0"/>
                  <a:cs typeface="Times New Roman" panose="02020603050405020304" pitchFamily="18" charset="0"/>
                </a:rPr>
                <a:t>ăn</a:t>
              </a:r>
              <a:endParaRPr lang="en-US" altLang="zh-CN" sz="7200" b="1" dirty="0">
                <a:ln>
                  <a:solidFill>
                    <a:schemeClr val="accent1"/>
                  </a:solidFill>
                </a:ln>
                <a:solidFill>
                  <a:schemeClr val="accent2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7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6850" y="317499"/>
            <a:ext cx="4796227" cy="2971800"/>
            <a:chOff x="0" y="0"/>
            <a:chExt cx="130670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06708" cy="812800"/>
            </a:xfrm>
            <a:custGeom>
              <a:avLst/>
              <a:gdLst/>
              <a:ahLst/>
              <a:cxnLst/>
              <a:rect l="l" t="t" r="r" b="b"/>
              <a:pathLst>
                <a:path w="1306708" h="812800">
                  <a:moveTo>
                    <a:pt x="0" y="0"/>
                  </a:moveTo>
                  <a:lnTo>
                    <a:pt x="1306708" y="0"/>
                  </a:lnTo>
                  <a:lnTo>
                    <a:pt x="130670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2380" r="-2380"/>
              </a:stretch>
            </a:blipFill>
            <a:ln w="76200" cap="sq">
              <a:solidFill>
                <a:srgbClr val="FFDE59"/>
              </a:solidFill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315877" y="342896"/>
            <a:ext cx="4796227" cy="2971800"/>
            <a:chOff x="0" y="0"/>
            <a:chExt cx="1306708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06708" cy="812800"/>
            </a:xfrm>
            <a:custGeom>
              <a:avLst/>
              <a:gdLst/>
              <a:ahLst/>
              <a:cxnLst/>
              <a:rect l="l" t="t" r="r" b="b"/>
              <a:pathLst>
                <a:path w="1306708" h="812800">
                  <a:moveTo>
                    <a:pt x="0" y="0"/>
                  </a:moveTo>
                  <a:lnTo>
                    <a:pt x="1306708" y="0"/>
                  </a:lnTo>
                  <a:lnTo>
                    <a:pt x="130670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t="-3655" b="-3655"/>
              </a:stretch>
            </a:blipFill>
            <a:ln w="85725" cap="sq">
              <a:solidFill>
                <a:srgbClr val="FF3131"/>
              </a:solidFill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66850" y="3429000"/>
            <a:ext cx="4796227" cy="2971800"/>
            <a:chOff x="0" y="0"/>
            <a:chExt cx="1306708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06708" cy="812800"/>
            </a:xfrm>
            <a:custGeom>
              <a:avLst/>
              <a:gdLst/>
              <a:ahLst/>
              <a:cxnLst/>
              <a:rect l="l" t="t" r="r" b="b"/>
              <a:pathLst>
                <a:path w="1306708" h="812800">
                  <a:moveTo>
                    <a:pt x="0" y="0"/>
                  </a:moveTo>
                  <a:lnTo>
                    <a:pt x="1306708" y="0"/>
                  </a:lnTo>
                  <a:lnTo>
                    <a:pt x="130670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t="-3253" b="-3253"/>
              </a:stretch>
            </a:blipFill>
            <a:ln w="66675" cap="sq">
              <a:solidFill>
                <a:srgbClr val="8C52FF"/>
              </a:solidFill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315877" y="3429000"/>
            <a:ext cx="4796227" cy="2971800"/>
            <a:chOff x="0" y="0"/>
            <a:chExt cx="1306708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06708" cy="812800"/>
            </a:xfrm>
            <a:custGeom>
              <a:avLst/>
              <a:gdLst/>
              <a:ahLst/>
              <a:cxnLst/>
              <a:rect l="l" t="t" r="r" b="b"/>
              <a:pathLst>
                <a:path w="1306708" h="812800">
                  <a:moveTo>
                    <a:pt x="0" y="0"/>
                  </a:moveTo>
                  <a:lnTo>
                    <a:pt x="1306708" y="0"/>
                  </a:lnTo>
                  <a:lnTo>
                    <a:pt x="130670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7"/>
              <a:stretch>
                <a:fillRect t="-3555" b="-3555"/>
              </a:stretch>
            </a:blipFill>
            <a:ln w="66675" cap="sq">
              <a:solidFill>
                <a:srgbClr val="8C52FF"/>
              </a:solidFill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0" name="Rectangle 9">
            <a:hlinkClick r:id="rId8" action="ppaction://hlinksldjump"/>
          </p:cNvPr>
          <p:cNvSpPr/>
          <p:nvPr/>
        </p:nvSpPr>
        <p:spPr>
          <a:xfrm>
            <a:off x="1366850" y="317499"/>
            <a:ext cx="4796227" cy="2971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01" dirty="0">
                <a:latin typeface=".VnTifani Heavy" panose="020B7200000000000000" pitchFamily="34" charset="0"/>
              </a:rPr>
              <a:t>1</a:t>
            </a:r>
          </a:p>
        </p:txBody>
      </p:sp>
      <p:sp>
        <p:nvSpPr>
          <p:cNvPr id="11" name="Rectangle 10">
            <a:hlinkClick r:id="rId9" action="ppaction://hlinksldjump"/>
          </p:cNvPr>
          <p:cNvSpPr/>
          <p:nvPr/>
        </p:nvSpPr>
        <p:spPr>
          <a:xfrm>
            <a:off x="6347065" y="325668"/>
            <a:ext cx="4796227" cy="2971800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01" dirty="0">
                <a:latin typeface=".VnTifani Heavy" panose="020B7200000000000000" pitchFamily="34" charset="0"/>
              </a:rPr>
              <a:t>2</a:t>
            </a:r>
          </a:p>
        </p:txBody>
      </p:sp>
      <p:sp>
        <p:nvSpPr>
          <p:cNvPr id="12" name="Rectangle 11">
            <a:hlinkClick r:id="rId10" action="ppaction://hlinksldjump"/>
          </p:cNvPr>
          <p:cNvSpPr/>
          <p:nvPr/>
        </p:nvSpPr>
        <p:spPr>
          <a:xfrm>
            <a:off x="6333127" y="3399940"/>
            <a:ext cx="4796227" cy="2971800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01" dirty="0">
                <a:latin typeface=".VnTifani Heavy" panose="020B7200000000000000" pitchFamily="34" charset="0"/>
              </a:rPr>
              <a:t>3</a:t>
            </a:r>
          </a:p>
        </p:txBody>
      </p:sp>
      <p:sp>
        <p:nvSpPr>
          <p:cNvPr id="13" name="Rectangle 12">
            <a:hlinkClick r:id="rId11" action="ppaction://hlinksldjump"/>
          </p:cNvPr>
          <p:cNvSpPr/>
          <p:nvPr/>
        </p:nvSpPr>
        <p:spPr>
          <a:xfrm>
            <a:off x="1294374" y="3369515"/>
            <a:ext cx="4796227" cy="2971800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01" dirty="0">
                <a:latin typeface=".VnTifani Heavy" panose="020B7200000000000000" pitchFamily="34" charset="0"/>
              </a:rPr>
              <a:t>4</a:t>
            </a:r>
          </a:p>
        </p:txBody>
      </p:sp>
      <p:sp>
        <p:nvSpPr>
          <p:cNvPr id="14" name="Freeform 10"/>
          <p:cNvSpPr/>
          <p:nvPr/>
        </p:nvSpPr>
        <p:spPr>
          <a:xfrm>
            <a:off x="177804" y="876302"/>
            <a:ext cx="1621247" cy="1978756"/>
          </a:xfrm>
          <a:custGeom>
            <a:avLst/>
            <a:gdLst/>
            <a:ahLst/>
            <a:cxnLst/>
            <a:rect l="l" t="t" r="r" b="b"/>
            <a:pathLst>
              <a:path w="2249021" h="3075584">
                <a:moveTo>
                  <a:pt x="0" y="0"/>
                </a:moveTo>
                <a:lnTo>
                  <a:pt x="2249021" y="0"/>
                </a:lnTo>
                <a:lnTo>
                  <a:pt x="2249021" y="3075584"/>
                </a:lnTo>
                <a:lnTo>
                  <a:pt x="0" y="307558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7" name="Freeform 13"/>
          <p:cNvSpPr/>
          <p:nvPr/>
        </p:nvSpPr>
        <p:spPr>
          <a:xfrm>
            <a:off x="9904511" y="5357932"/>
            <a:ext cx="1360393" cy="1157173"/>
          </a:xfrm>
          <a:custGeom>
            <a:avLst/>
            <a:gdLst/>
            <a:ahLst/>
            <a:cxnLst/>
            <a:rect l="l" t="t" r="r" b="b"/>
            <a:pathLst>
              <a:path w="3276877" h="4114800">
                <a:moveTo>
                  <a:pt x="0" y="0"/>
                </a:moveTo>
                <a:lnTo>
                  <a:pt x="3276877" y="0"/>
                </a:lnTo>
                <a:lnTo>
                  <a:pt x="32768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4" name="Freeform 27"/>
          <p:cNvSpPr/>
          <p:nvPr/>
        </p:nvSpPr>
        <p:spPr>
          <a:xfrm>
            <a:off x="860658" y="2915633"/>
            <a:ext cx="1966651" cy="2442299"/>
          </a:xfrm>
          <a:custGeom>
            <a:avLst/>
            <a:gdLst/>
            <a:ahLst/>
            <a:cxnLst/>
            <a:rect l="l" t="t" r="r" b="b"/>
            <a:pathLst>
              <a:path w="6470523" h="8229600">
                <a:moveTo>
                  <a:pt x="0" y="0"/>
                </a:moveTo>
                <a:lnTo>
                  <a:pt x="6470523" y="0"/>
                </a:lnTo>
                <a:lnTo>
                  <a:pt x="647052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6" name="Freeform 25"/>
          <p:cNvSpPr/>
          <p:nvPr/>
        </p:nvSpPr>
        <p:spPr>
          <a:xfrm rot="20253971">
            <a:off x="10679554" y="3627378"/>
            <a:ext cx="1602092" cy="2018329"/>
          </a:xfrm>
          <a:custGeom>
            <a:avLst/>
            <a:gdLst/>
            <a:ahLst/>
            <a:cxnLst/>
            <a:rect l="l" t="t" r="r" b="b"/>
            <a:pathLst>
              <a:path w="7437501" h="8229600">
                <a:moveTo>
                  <a:pt x="0" y="0"/>
                </a:moveTo>
                <a:lnTo>
                  <a:pt x="7437501" y="0"/>
                </a:lnTo>
                <a:lnTo>
                  <a:pt x="743750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7" name="Freeform 24"/>
          <p:cNvSpPr/>
          <p:nvPr/>
        </p:nvSpPr>
        <p:spPr>
          <a:xfrm>
            <a:off x="5359402" y="4305302"/>
            <a:ext cx="834036" cy="2095500"/>
          </a:xfrm>
          <a:custGeom>
            <a:avLst/>
            <a:gdLst/>
            <a:ahLst/>
            <a:cxnLst/>
            <a:rect l="l" t="t" r="r" b="b"/>
            <a:pathLst>
              <a:path w="1640777" h="4114800">
                <a:moveTo>
                  <a:pt x="0" y="0"/>
                </a:moveTo>
                <a:lnTo>
                  <a:pt x="1640777" y="0"/>
                </a:lnTo>
                <a:lnTo>
                  <a:pt x="16407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0" name="Freeform 17"/>
          <p:cNvSpPr/>
          <p:nvPr/>
        </p:nvSpPr>
        <p:spPr>
          <a:xfrm flipH="1">
            <a:off x="6284690" y="1524002"/>
            <a:ext cx="763811" cy="1790699"/>
          </a:xfrm>
          <a:custGeom>
            <a:avLst/>
            <a:gdLst/>
            <a:ahLst/>
            <a:cxnLst/>
            <a:rect l="l" t="t" r="r" b="b"/>
            <a:pathLst>
              <a:path w="1692212" h="4114800">
                <a:moveTo>
                  <a:pt x="0" y="0"/>
                </a:moveTo>
                <a:lnTo>
                  <a:pt x="1692212" y="0"/>
                </a:lnTo>
                <a:lnTo>
                  <a:pt x="16922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6" name="Freeform 27"/>
          <p:cNvSpPr/>
          <p:nvPr/>
        </p:nvSpPr>
        <p:spPr>
          <a:xfrm flipH="1">
            <a:off x="9520519" y="2"/>
            <a:ext cx="2064472" cy="2442299"/>
          </a:xfrm>
          <a:custGeom>
            <a:avLst/>
            <a:gdLst/>
            <a:ahLst/>
            <a:cxnLst/>
            <a:rect l="l" t="t" r="r" b="b"/>
            <a:pathLst>
              <a:path w="6470523" h="8229600">
                <a:moveTo>
                  <a:pt x="0" y="0"/>
                </a:moveTo>
                <a:lnTo>
                  <a:pt x="6470523" y="0"/>
                </a:lnTo>
                <a:lnTo>
                  <a:pt x="647052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38" name="Am-thanh-mo-chiec-hop-than-ki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308370" y="1820813"/>
            <a:ext cx="406400" cy="406400"/>
          </a:xfrm>
          <a:prstGeom prst="rect">
            <a:avLst/>
          </a:prstGeom>
        </p:spPr>
      </p:pic>
      <p:pic>
        <p:nvPicPr>
          <p:cNvPr id="39" name="Am-thanh-mo-chiec-hop-than-ki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768485" y="2436252"/>
            <a:ext cx="406400" cy="406400"/>
          </a:xfrm>
          <a:prstGeom prst="rect">
            <a:avLst/>
          </a:prstGeom>
        </p:spPr>
      </p:pic>
      <p:pic>
        <p:nvPicPr>
          <p:cNvPr id="40" name="Am-thanh-mo-chiec-hop-than-ki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155970" y="1973213"/>
            <a:ext cx="406400" cy="406400"/>
          </a:xfrm>
          <a:prstGeom prst="rect">
            <a:avLst/>
          </a:prstGeom>
        </p:spPr>
      </p:pic>
      <p:pic>
        <p:nvPicPr>
          <p:cNvPr id="41" name="Am-thanh-mo-chiec-hop-than-ki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003570" y="2125613"/>
            <a:ext cx="406400" cy="406400"/>
          </a:xfrm>
          <a:prstGeom prst="rect">
            <a:avLst/>
          </a:prstGeom>
        </p:spPr>
      </p:pic>
      <p:sp>
        <p:nvSpPr>
          <p:cNvPr id="28" name="Freeform 32">
            <a:hlinkClick r:id="rId22" action="ppaction://hlinksldjump"/>
          </p:cNvPr>
          <p:cNvSpPr/>
          <p:nvPr/>
        </p:nvSpPr>
        <p:spPr>
          <a:xfrm>
            <a:off x="-31313" y="5796088"/>
            <a:ext cx="2156946" cy="1061913"/>
          </a:xfrm>
          <a:custGeom>
            <a:avLst/>
            <a:gdLst/>
            <a:ahLst/>
            <a:cxnLst/>
            <a:rect l="l" t="t" r="r" b="b"/>
            <a:pathLst>
              <a:path w="7315200" h="3063240">
                <a:moveTo>
                  <a:pt x="0" y="0"/>
                </a:moveTo>
                <a:lnTo>
                  <a:pt x="7315200" y="0"/>
                </a:lnTo>
                <a:lnTo>
                  <a:pt x="7315200" y="3063240"/>
                </a:lnTo>
                <a:lnTo>
                  <a:pt x="0" y="306324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493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493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493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49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ư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-9358"/>
            <a:ext cx="12192000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78326" y="4739514"/>
            <a:ext cx="43668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eat Vibes" pitchFamily="2" charset="0"/>
                <a:cs typeface="Times New Roman" panose="02020603050405020304" pitchFamily="18" charset="0"/>
              </a:rPr>
              <a:t>Thời</a:t>
            </a:r>
            <a:r>
              <a:rPr lang="en-US" sz="6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eat Vibes" pitchFamily="2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eat Vibes" pitchFamily="2" charset="0"/>
                <a:cs typeface="Times New Roman" panose="02020603050405020304" pitchFamily="18" charset="0"/>
              </a:rPr>
              <a:t>gian</a:t>
            </a:r>
            <a:endParaRPr lang="en-US" sz="6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reat Vibes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After Effect - Countdown 10 seconds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269"/>
                </p14:media>
              </p:ext>
            </p:extLst>
          </p:nvPr>
        </p:nvPicPr>
        <p:blipFill rotWithShape="1">
          <a:blip r:embed="rId7"/>
          <a:srcRect l="26679" t="16860" r="27728" b="14767"/>
          <a:stretch>
            <a:fillRect/>
          </a:stretch>
        </p:blipFill>
        <p:spPr>
          <a:xfrm>
            <a:off x="9359847" y="4373791"/>
            <a:ext cx="1115660" cy="967563"/>
          </a:xfrm>
          <a:prstGeom prst="ellipse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4197061" y="5925009"/>
            <a:ext cx="7184237" cy="604573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197061" y="5905525"/>
            <a:ext cx="7184237" cy="624059"/>
          </a:xfrm>
          <a:prstGeom prst="roundRect">
            <a:avLst>
              <a:gd name="adj" fmla="val 50000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noFill/>
            </a:endParaRPr>
          </a:p>
        </p:txBody>
      </p:sp>
      <p:pic>
        <p:nvPicPr>
          <p:cNvPr id="1028" name="Picture 4" descr="Cat Running Sticker By Aminal Sticker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72732" y="4857573"/>
            <a:ext cx="1553743" cy="169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27556" y1="31111" x2="27556" y2="31111"/>
                        <a14:foregroundMark x1="87556" y1="23556" x2="87556" y2="23556"/>
                        <a14:foregroundMark x1="63111" y1="12889" x2="63111" y2="12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021" y="580845"/>
            <a:ext cx="2143125" cy="2143125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4197062" y="173575"/>
            <a:ext cx="4623155" cy="2989330"/>
            <a:chOff x="4617328" y="641809"/>
            <a:chExt cx="4623154" cy="2989331"/>
          </a:xfrm>
        </p:grpSpPr>
        <p:sp>
          <p:nvSpPr>
            <p:cNvPr id="24" name="Rectangle 23"/>
            <p:cNvSpPr/>
            <p:nvPr/>
          </p:nvSpPr>
          <p:spPr>
            <a:xfrm>
              <a:off x="4617328" y="641809"/>
              <a:ext cx="4458153" cy="2989331"/>
            </a:xfrm>
            <a:prstGeom prst="rect">
              <a:avLst/>
            </a:prstGeom>
            <a:ln w="57150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400" b="1" dirty="0">
                <a:solidFill>
                  <a:srgbClr val="C00000"/>
                </a:solidFill>
                <a:latin typeface="Great Vibes" pitchFamily="2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69868" y="979665"/>
              <a:ext cx="4270614" cy="2308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gì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bé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xíu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Lại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bò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rất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tài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Ở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đâu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rau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ngon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Liền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bò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ngay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đến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pic>
        <p:nvPicPr>
          <p:cNvPr id="7" name="Hình ảnh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203200" y="308759"/>
            <a:ext cx="6104657" cy="13290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8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96296E-6 L 0.51627 0.00741 " pathEditMode="relative" rAng="0" ptsTypes="AA">
                                      <p:cBhvr>
                                        <p:cTn id="15" dur="1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07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27556" y1="31111" x2="27556" y2="31111"/>
                        <a14:foregroundMark x1="87556" y1="23556" x2="87556" y2="23556"/>
                        <a14:foregroundMark x1="63111" y1="12889" x2="63111" y2="12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316" y="19049"/>
            <a:ext cx="2143125" cy="214312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527761" y="648460"/>
            <a:ext cx="4632301" cy="3027429"/>
            <a:chOff x="4255641" y="573977"/>
            <a:chExt cx="4632301" cy="3027429"/>
          </a:xfrm>
        </p:grpSpPr>
        <p:sp>
          <p:nvSpPr>
            <p:cNvPr id="3" name="Rectangle 2"/>
            <p:cNvSpPr/>
            <p:nvPr/>
          </p:nvSpPr>
          <p:spPr>
            <a:xfrm>
              <a:off x="4255641" y="573977"/>
              <a:ext cx="4323633" cy="3027429"/>
            </a:xfrm>
            <a:prstGeom prst="rect">
              <a:avLst/>
            </a:prstGeom>
            <a:ln w="57150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400" b="1" dirty="0">
                <a:solidFill>
                  <a:srgbClr val="C00000"/>
                </a:solidFill>
                <a:latin typeface="Great Vibes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617328" y="858428"/>
              <a:ext cx="4270614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gì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nho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nhỏ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Cái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mỏ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xinh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xinh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Chăm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nhặt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chăm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tìm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Bắt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sâu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cho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lá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775779" y="4879098"/>
            <a:ext cx="43668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eat Vibes" pitchFamily="2" charset="0"/>
                <a:cs typeface="Times New Roman" panose="02020603050405020304" pitchFamily="18" charset="0"/>
              </a:rPr>
              <a:t>Thời</a:t>
            </a: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eat Vibes" pitchFamily="2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eat Vibes" pitchFamily="2" charset="0"/>
                <a:cs typeface="Times New Roman" panose="02020603050405020304" pitchFamily="18" charset="0"/>
              </a:rPr>
              <a:t>gian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reat Vibes" pitchFamily="2" charset="0"/>
              <a:cs typeface="Times New Roman" panose="02020603050405020304" pitchFamily="18" charset="0"/>
            </a:endParaRPr>
          </a:p>
        </p:txBody>
      </p:sp>
      <p:pic>
        <p:nvPicPr>
          <p:cNvPr id="24" name="After Effect - Countdown 10 seconds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269"/>
                </p14:media>
              </p:ext>
            </p:extLst>
          </p:nvPr>
        </p:nvPicPr>
        <p:blipFill rotWithShape="1">
          <a:blip r:embed="rId10"/>
          <a:srcRect l="26679" t="16860" r="27728" b="14767"/>
          <a:stretch>
            <a:fillRect/>
          </a:stretch>
        </p:blipFill>
        <p:spPr>
          <a:xfrm>
            <a:off x="9278593" y="4330783"/>
            <a:ext cx="1115660" cy="967563"/>
          </a:xfrm>
          <a:prstGeom prst="ellipse">
            <a:avLst/>
          </a:prstGeom>
        </p:spPr>
      </p:pic>
      <p:sp>
        <p:nvSpPr>
          <p:cNvPr id="25" name="Rounded Rectangle 10"/>
          <p:cNvSpPr/>
          <p:nvPr/>
        </p:nvSpPr>
        <p:spPr>
          <a:xfrm>
            <a:off x="3881998" y="5863985"/>
            <a:ext cx="7548003" cy="691117"/>
          </a:xfrm>
          <a:prstGeom prst="roundRect">
            <a:avLst>
              <a:gd name="adj" fmla="val 50000"/>
            </a:avLst>
          </a:prstGeom>
          <a:solidFill>
            <a:srgbClr val="F8C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26" name="Rounded Rectangle 12"/>
          <p:cNvSpPr/>
          <p:nvPr/>
        </p:nvSpPr>
        <p:spPr>
          <a:xfrm>
            <a:off x="3881998" y="5844498"/>
            <a:ext cx="7548003" cy="710603"/>
          </a:xfrm>
          <a:prstGeom prst="roundRect">
            <a:avLst>
              <a:gd name="adj" fmla="val 50000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noFill/>
            </a:endParaRPr>
          </a:p>
        </p:txBody>
      </p:sp>
      <p:pic>
        <p:nvPicPr>
          <p:cNvPr id="28" name="Picture 2" descr="Cat Go Sticker by MixFlavor 綜合口味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97223" y="4879097"/>
            <a:ext cx="1969552" cy="196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Hình ảnh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99503" y="630013"/>
            <a:ext cx="6096529" cy="13249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807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11111E-6 L 0.59049 -0.00555 " pathEditMode="relative" rAng="0" ptsTypes="AA">
                                      <p:cBhvr>
                                        <p:cTn id="15" dur="1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18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24208" y="5184250"/>
            <a:ext cx="43668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eat Vibes" pitchFamily="2" charset="0"/>
                <a:cs typeface="Times New Roman" panose="02020603050405020304" pitchFamily="18" charset="0"/>
              </a:rPr>
              <a:t>Thời</a:t>
            </a: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eat Vibes" pitchFamily="2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eat Vibes" pitchFamily="2" charset="0"/>
                <a:cs typeface="Times New Roman" panose="02020603050405020304" pitchFamily="18" charset="0"/>
              </a:rPr>
              <a:t>gian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reat Vibes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After Effect - Countdown 10 seconds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269"/>
                </p14:media>
              </p:ext>
            </p:extLst>
          </p:nvPr>
        </p:nvPicPr>
        <p:blipFill rotWithShape="1">
          <a:blip r:embed="rId7"/>
          <a:srcRect l="26679" t="16860" r="27728" b="14767"/>
          <a:stretch>
            <a:fillRect/>
          </a:stretch>
        </p:blipFill>
        <p:spPr>
          <a:xfrm>
            <a:off x="9753252" y="4583364"/>
            <a:ext cx="1115660" cy="967563"/>
          </a:xfrm>
          <a:prstGeom prst="ellipse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4930430" y="6169133"/>
            <a:ext cx="7129919" cy="61733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930430" y="6149650"/>
            <a:ext cx="7129919" cy="636823"/>
          </a:xfrm>
          <a:prstGeom prst="roundRect">
            <a:avLst>
              <a:gd name="adj" fmla="val 50000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noFill/>
            </a:endParaRPr>
          </a:p>
        </p:txBody>
      </p:sp>
      <p:pic>
        <p:nvPicPr>
          <p:cNvPr id="16" name="Picture 15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27556" y1="31111" x2="27556" y2="31111"/>
                        <a14:foregroundMark x1="87556" y1="23556" x2="87556" y2="23556"/>
                        <a14:foregroundMark x1="63111" y1="12889" x2="63111" y2="12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877" y="988377"/>
            <a:ext cx="2143125" cy="214312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863167" y="862773"/>
            <a:ext cx="8275815" cy="2566228"/>
            <a:chOff x="3784531" y="226064"/>
            <a:chExt cx="8275814" cy="2989331"/>
          </a:xfrm>
        </p:grpSpPr>
        <p:sp>
          <p:nvSpPr>
            <p:cNvPr id="24" name="Rectangle 23"/>
            <p:cNvSpPr/>
            <p:nvPr/>
          </p:nvSpPr>
          <p:spPr>
            <a:xfrm>
              <a:off x="3784531" y="226064"/>
              <a:ext cx="8275813" cy="2989331"/>
            </a:xfrm>
            <a:prstGeom prst="rect">
              <a:avLst/>
            </a:prstGeom>
            <a:ln w="57150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400" b="1" dirty="0">
                <a:solidFill>
                  <a:srgbClr val="C00000"/>
                </a:solidFill>
                <a:latin typeface="Great Vibes" pitchFamily="2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831227" y="688867"/>
              <a:ext cx="8229118" cy="2043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 </a:t>
              </a:r>
              <a:r>
                <a:rPr lang="en-US" sz="3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gì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hai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mắt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trong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veo</a:t>
              </a:r>
              <a:endPara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3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Thích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nằm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sưởi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nắng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3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thích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trèo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cây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cau</a:t>
              </a:r>
              <a:endPara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r"/>
              <a:r>
                <a:rPr lang="en-US" sz="3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Là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con </a:t>
              </a:r>
              <a:r>
                <a:rPr lang="en-US" sz="3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gì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pic>
        <p:nvPicPr>
          <p:cNvPr id="3074" name="Picture 2" descr="Skipping Peppa Pig Sticker by Nick Jr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96236" y="4714876"/>
            <a:ext cx="2143127" cy="214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Hình ảnh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120015" y="-2"/>
            <a:ext cx="7076037" cy="13290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8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11022E-16 L 0.5129 0.01481 " pathEditMode="relative" rAng="0" ptsTypes="AA">
                                      <p:cBhvr>
                                        <p:cTn id="15" dur="1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38" y="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j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After Effect - Countdown 10 seconds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269"/>
                </p14:media>
              </p:ext>
            </p:extLst>
          </p:nvPr>
        </p:nvPicPr>
        <p:blipFill rotWithShape="1">
          <a:blip r:embed="rId7"/>
          <a:srcRect l="26679" t="16860" r="27728" b="14767"/>
          <a:stretch>
            <a:fillRect/>
          </a:stretch>
        </p:blipFill>
        <p:spPr>
          <a:xfrm>
            <a:off x="9113137" y="4527190"/>
            <a:ext cx="1115660" cy="967563"/>
          </a:xfrm>
          <a:prstGeom prst="ellipse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4046590" y="6186372"/>
            <a:ext cx="8145411" cy="671631"/>
          </a:xfrm>
          <a:prstGeom prst="roundRect">
            <a:avLst>
              <a:gd name="adj" fmla="val 50000"/>
            </a:avLst>
          </a:prstGeom>
          <a:solidFill>
            <a:srgbClr val="BBE0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046590" y="6166885"/>
            <a:ext cx="8145411" cy="691117"/>
          </a:xfrm>
          <a:prstGeom prst="roundRect">
            <a:avLst>
              <a:gd name="adj" fmla="val 50000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noFill/>
            </a:endParaRPr>
          </a:p>
        </p:txBody>
      </p:sp>
      <p:pic>
        <p:nvPicPr>
          <p:cNvPr id="16" name="Picture 15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27556" y1="31111" x2="27556" y2="31111"/>
                        <a14:foregroundMark x1="87556" y1="23556" x2="87556" y2="23556"/>
                        <a14:foregroundMark x1="63111" y1="12889" x2="63111" y2="12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405" y="311478"/>
            <a:ext cx="2143125" cy="2143125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255645" y="573978"/>
            <a:ext cx="4458153" cy="2989331"/>
          </a:xfrm>
          <a:prstGeom prst="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rgbClr val="C00000"/>
              </a:solidFill>
              <a:latin typeface="Great Vibes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80175" y="663843"/>
            <a:ext cx="42706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chó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chẳng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loài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hung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050" name="Picture 2" descr="Run 走る Sticker"/>
          <p:cNvPicPr>
            <a:picLocks noChangeAspect="1" noChangeArrowheads="1" noCrop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69159" y="5643007"/>
            <a:ext cx="1115660" cy="111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Hình ảnh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399464" y="454325"/>
            <a:ext cx="6112786" cy="13290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DFD2B38-D558-4E3B-8661-2D6A688DBD4E}"/>
              </a:ext>
            </a:extLst>
          </p:cNvPr>
          <p:cNvSpPr txBox="1"/>
          <p:nvPr/>
        </p:nvSpPr>
        <p:spPr>
          <a:xfrm>
            <a:off x="5404983" y="4653134"/>
            <a:ext cx="43668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eat Vibes" pitchFamily="2" charset="0"/>
                <a:cs typeface="Times New Roman" panose="02020603050405020304" pitchFamily="18" charset="0"/>
              </a:rPr>
              <a:t>Thời</a:t>
            </a: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eat Vibes" pitchFamily="2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eat Vibes" pitchFamily="2" charset="0"/>
                <a:cs typeface="Times New Roman" panose="02020603050405020304" pitchFamily="18" charset="0"/>
              </a:rPr>
              <a:t>gian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reat Vibes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0.67891 0.00069 " pathEditMode="relative" rAng="0" ptsTypes="AA">
                                      <p:cBhvr>
                                        <p:cTn id="17" dur="1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45" y="2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08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74;p5"/>
          <p:cNvPicPr preferRelativeResize="0"/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926166" y="3741514"/>
            <a:ext cx="236649" cy="219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75;p5"/>
          <p:cNvPicPr preferRelativeResize="0"/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4303091" y="5037769"/>
            <a:ext cx="236649" cy="219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76;p5"/>
          <p:cNvPicPr preferRelativeResize="0"/>
          <p:nvPr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143666" y="1432756"/>
            <a:ext cx="5779054" cy="461244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81;p5"/>
          <p:cNvSpPr txBox="1"/>
          <p:nvPr/>
        </p:nvSpPr>
        <p:spPr>
          <a:xfrm>
            <a:off x="5587457" y="1270260"/>
            <a:ext cx="5940513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b="1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Cảm</a:t>
            </a:r>
            <a:r>
              <a:rPr lang="en-US" sz="60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000" b="1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ơn</a:t>
            </a:r>
            <a:r>
              <a:rPr lang="en-US" sz="60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000" b="1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các</a:t>
            </a:r>
            <a:r>
              <a:rPr lang="en-US" sz="60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000" b="1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en-US" sz="60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000" b="1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đã</a:t>
            </a:r>
            <a:r>
              <a:rPr lang="en-US" sz="60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000" b="1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tham</a:t>
            </a:r>
            <a:r>
              <a:rPr lang="en-US" sz="60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000" b="1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gia</a:t>
            </a:r>
            <a:r>
              <a:rPr lang="en-US" sz="60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000" b="1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học</a:t>
            </a:r>
            <a:r>
              <a:rPr lang="en-US" sz="60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000" b="1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tích</a:t>
            </a:r>
            <a:r>
              <a:rPr lang="en-US" sz="60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000" b="1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cực</a:t>
            </a:r>
            <a:r>
              <a:rPr lang="en-US" sz="60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  <a:endParaRPr sz="6000" b="1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342" y="157267"/>
            <a:ext cx="1023257" cy="10257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983</Words>
  <Application>Microsoft Office PowerPoint</Application>
  <PresentationFormat>Widescreen</PresentationFormat>
  <Paragraphs>107</Paragraphs>
  <Slides>21</Slides>
  <Notes>3</Notes>
  <HiddenSlides>0</HiddenSlides>
  <MMClips>14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7" baseType="lpstr">
      <vt:lpstr>#9Slide02 Noi dung rat dai</vt:lpstr>
      <vt:lpstr>#9Slide03 Open Sans</vt:lpstr>
      <vt:lpstr>Coiny</vt:lpstr>
      <vt:lpstr>Great Vibes</vt:lpstr>
      <vt:lpstr>Open Sans</vt:lpstr>
      <vt:lpstr>Roboto</vt:lpstr>
      <vt:lpstr>Roboto Black</vt:lpstr>
      <vt:lpstr>SVN-SAF</vt:lpstr>
      <vt:lpstr>Yeseva One</vt:lpstr>
      <vt:lpstr>.VnTifani Heavy</vt:lpstr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Trịnh Văn Xuân</dc:creator>
  <cp:lastModifiedBy>Quốc Tuấn</cp:lastModifiedBy>
  <cp:revision>149</cp:revision>
  <dcterms:created xsi:type="dcterms:W3CDTF">2023-08-24T03:36:00Z</dcterms:created>
  <dcterms:modified xsi:type="dcterms:W3CDTF">2025-04-02T12:27:03Z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EBDCAEB226CB4971824EDDC79342B693_12</vt:lpwstr>
  </property>
  <property fmtid="{D5CDD505-2E9C-101B-9397-08002B2CF9AE}" pid="3" name="KSOProductBuildVer">
    <vt:lpwstr>1033-12.2.0.20326</vt:lpwstr>
  </property>
</Properties>
</file>